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8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89" r:id="rId2"/>
    <p:sldId id="299" r:id="rId3"/>
    <p:sldId id="292" r:id="rId4"/>
    <p:sldId id="263" r:id="rId5"/>
    <p:sldId id="304" r:id="rId6"/>
    <p:sldId id="294" r:id="rId7"/>
    <p:sldId id="262" r:id="rId8"/>
    <p:sldId id="302" r:id="rId9"/>
    <p:sldId id="346" r:id="rId10"/>
    <p:sldId id="258" r:id="rId11"/>
    <p:sldId id="344" r:id="rId12"/>
    <p:sldId id="340" r:id="rId13"/>
    <p:sldId id="336" r:id="rId14"/>
    <p:sldId id="339" r:id="rId15"/>
    <p:sldId id="347" r:id="rId16"/>
    <p:sldId id="322" r:id="rId17"/>
    <p:sldId id="323" r:id="rId18"/>
    <p:sldId id="342" r:id="rId19"/>
    <p:sldId id="335" r:id="rId20"/>
    <p:sldId id="324" r:id="rId21"/>
    <p:sldId id="348" r:id="rId22"/>
    <p:sldId id="338" r:id="rId23"/>
    <p:sldId id="325" r:id="rId24"/>
    <p:sldId id="306" r:id="rId25"/>
    <p:sldId id="276" r:id="rId26"/>
    <p:sldId id="318" r:id="rId27"/>
    <p:sldId id="317" r:id="rId28"/>
    <p:sldId id="319" r:id="rId29"/>
    <p:sldId id="312" r:id="rId30"/>
    <p:sldId id="284" r:id="rId31"/>
    <p:sldId id="315" r:id="rId32"/>
    <p:sldId id="313" r:id="rId33"/>
    <p:sldId id="333" r:id="rId34"/>
    <p:sldId id="334" r:id="rId35"/>
    <p:sldId id="345" r:id="rId36"/>
    <p:sldId id="307" r:id="rId37"/>
    <p:sldId id="308" r:id="rId38"/>
    <p:sldId id="271" r:id="rId39"/>
    <p:sldId id="332" r:id="rId40"/>
    <p:sldId id="329" r:id="rId41"/>
    <p:sldId id="328" r:id="rId42"/>
    <p:sldId id="330" r:id="rId43"/>
    <p:sldId id="311" r:id="rId44"/>
    <p:sldId id="337" r:id="rId45"/>
    <p:sldId id="343" r:id="rId46"/>
    <p:sldId id="266" r:id="rId47"/>
    <p:sldId id="295" r:id="rId4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0B0F392-14E9-F54A-82A2-F5C5EAFEFADB}">
          <p14:sldIdLst>
            <p14:sldId id="289"/>
            <p14:sldId id="299"/>
          </p14:sldIdLst>
        </p14:section>
        <p14:section name="Objectif du projet" id="{97A8016C-3C34-E64D-B2FA-771000160000}">
          <p14:sldIdLst>
            <p14:sldId id="292"/>
            <p14:sldId id="263"/>
            <p14:sldId id="304"/>
          </p14:sldIdLst>
        </p14:section>
        <p14:section name="Architectures" id="{12C158E1-EE8A-F64A-A091-D29014CEAAE2}">
          <p14:sldIdLst>
            <p14:sldId id="294"/>
            <p14:sldId id="262"/>
            <p14:sldId id="302"/>
          </p14:sldIdLst>
        </p14:section>
        <p14:section name="Analyse de données" id="{59EFE0CA-5A69-7F46-8E88-B52774C47F60}">
          <p14:sldIdLst>
            <p14:sldId id="346"/>
            <p14:sldId id="258"/>
            <p14:sldId id="344"/>
            <p14:sldId id="340"/>
            <p14:sldId id="336"/>
            <p14:sldId id="339"/>
            <p14:sldId id="347"/>
            <p14:sldId id="322"/>
            <p14:sldId id="323"/>
            <p14:sldId id="342"/>
            <p14:sldId id="335"/>
            <p14:sldId id="324"/>
            <p14:sldId id="348"/>
            <p14:sldId id="338"/>
            <p14:sldId id="325"/>
          </p14:sldIdLst>
        </p14:section>
        <p14:section name="Système de recommandations" id="{6EF1BD1E-D0E5-0D43-9820-01AD6E3AA0FF}">
          <p14:sldIdLst>
            <p14:sldId id="306"/>
            <p14:sldId id="276"/>
            <p14:sldId id="318"/>
            <p14:sldId id="317"/>
            <p14:sldId id="319"/>
            <p14:sldId id="312"/>
            <p14:sldId id="284"/>
            <p14:sldId id="315"/>
            <p14:sldId id="313"/>
            <p14:sldId id="333"/>
            <p14:sldId id="334"/>
            <p14:sldId id="345"/>
          </p14:sldIdLst>
        </p14:section>
        <p14:section name="Gestion de projet" id="{8EFF088E-24DB-6342-B573-F66B65495E9A}">
          <p14:sldIdLst>
            <p14:sldId id="307"/>
            <p14:sldId id="308"/>
            <p14:sldId id="271"/>
            <p14:sldId id="332"/>
          </p14:sldIdLst>
        </p14:section>
        <p14:section name="Conclusion" id="{A6E7721F-86A2-CB4E-9278-32004E02FFE0}">
          <p14:sldIdLst>
            <p14:sldId id="329"/>
            <p14:sldId id="328"/>
            <p14:sldId id="330"/>
          </p14:sldIdLst>
        </p14:section>
        <p14:section name="Divers" id="{BA50F0CB-DC17-2C46-B409-77D4DA2A2CE4}">
          <p14:sldIdLst>
            <p14:sldId id="311"/>
            <p14:sldId id="337"/>
            <p14:sldId id="343"/>
            <p14:sldId id="266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ilisateur invité" initials="Ui" lastIdx="7" clrIdx="0"/>
  <p:cmAuthor id="2" name="Ali Ashraf" initials="AA" lastIdx="10" clrIdx="1">
    <p:extLst>
      <p:ext uri="{19B8F6BF-5375-455C-9EA6-DF929625EA0E}">
        <p15:presenceInfo xmlns:p15="http://schemas.microsoft.com/office/powerpoint/2012/main" userId="14d660e7b6ff93a0" providerId="Windows Live"/>
      </p:ext>
    </p:extLst>
  </p:cmAuthor>
  <p:cmAuthor id="3" name="Mina SALEEM AHAMED" initials="MSA" lastIdx="91" clrIdx="2">
    <p:extLst>
      <p:ext uri="{19B8F6BF-5375-455C-9EA6-DF929625EA0E}">
        <p15:presenceInfo xmlns:p15="http://schemas.microsoft.com/office/powerpoint/2012/main" userId="bffe8a0a1eea8db7" providerId="Windows Live"/>
      </p:ext>
    </p:extLst>
  </p:cmAuthor>
  <p:cmAuthor id="4" name="Benoit Fagot" initials="BF" lastIdx="21" clrIdx="3">
    <p:extLst>
      <p:ext uri="{19B8F6BF-5375-455C-9EA6-DF929625EA0E}">
        <p15:presenceInfo xmlns:p15="http://schemas.microsoft.com/office/powerpoint/2012/main" userId="3bd980129957ffbf" providerId="Windows Live"/>
      </p:ext>
    </p:extLst>
  </p:cmAuthor>
  <p:cmAuthor id="5" name="Guest User" initials="GU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523"/>
    <a:srgbClr val="35A3D4"/>
    <a:srgbClr val="D63E2A"/>
    <a:srgbClr val="810222"/>
    <a:srgbClr val="1C3664"/>
    <a:srgbClr val="ECA737"/>
    <a:srgbClr val="E4E2E1"/>
    <a:srgbClr val="D6D4D6"/>
    <a:srgbClr val="1E3664"/>
    <a:srgbClr val="1D36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083A65-F9BF-42D9-8822-A6055F15C5DC}" v="308" dt="2020-06-16T23:21:43.171"/>
    <p1510:client id="{5B3C5D6B-A749-C84F-A53C-15300BA1A5EB}" v="12830" dt="2020-06-17T16:03:06.080"/>
    <p1510:client id="{6F7511F1-62CC-4392-9C0C-263DA197C191}" v="1" dt="2020-06-18T07:19:18.570"/>
    <p1510:client id="{887F6D95-D4AB-45BB-B079-734DF97AFB73}" v="601" dt="2020-06-17T00:59:42.999"/>
    <p1510:client id="{AEE5D756-6C9E-4079-9827-75914666FC35}" v="2" dt="2020-06-17T20:18:08.263"/>
    <p1510:client id="{AF368CF5-4164-4BDD-8CDC-18353750753F}" v="16" dt="2020-06-17T01:32:29.400"/>
    <p1510:client id="{BDE75798-E36B-466A-990E-F81DED4CE098}" v="217" dt="2020-06-17T11:51:38.237"/>
    <p1510:client id="{D3F2BBEC-AEF7-4CEE-BA49-40E0C325472A}" v="1" dt="2020-06-16T19:38:47.090"/>
    <p1510:client id="{DED2610E-AC65-4126-A9E7-AB7164EA710F}" v="2169" dt="2020-06-17T12:33:36.466"/>
    <p1510:client id="{E7C21598-3566-422D-85D6-884531E84E13}" v="1" dt="2020-06-18T07:16:18.867"/>
    <p1510:client id="{E8051B5C-1650-4381-8785-762569999419}" v="99" dt="2020-06-17T01:09:16.7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Style foncé 1 - Accentuation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Ashraf" userId="14d660e7b6ff93a0" providerId="Windows Live" clId="Web-{6F7511F1-62CC-4392-9C0C-263DA197C191}"/>
    <pc:docChg chg="modSld">
      <pc:chgData name="Ali Ashraf" userId="14d660e7b6ff93a0" providerId="Windows Live" clId="Web-{6F7511F1-62CC-4392-9C0C-263DA197C191}" dt="2020-06-18T07:19:18.570" v="0"/>
      <pc:docMkLst>
        <pc:docMk/>
      </pc:docMkLst>
      <pc:sldChg chg="mod modShow">
        <pc:chgData name="Ali Ashraf" userId="14d660e7b6ff93a0" providerId="Windows Live" clId="Web-{6F7511F1-62CC-4392-9C0C-263DA197C191}" dt="2020-06-18T07:19:18.570" v="0"/>
        <pc:sldMkLst>
          <pc:docMk/>
          <pc:sldMk cId="1881261749" sldId="337"/>
        </pc:sldMkLst>
      </pc:sldChg>
    </pc:docChg>
  </pc:docChgLst>
  <pc:docChgLst>
    <pc:chgData name="Guest User" providerId="Windows Live" clId="Web-{887F6D95-D4AB-45BB-B079-734DF97AFB73}"/>
    <pc:docChg chg="modSld">
      <pc:chgData name="Guest User" userId="" providerId="Windows Live" clId="Web-{887F6D95-D4AB-45BB-B079-734DF97AFB73}" dt="2020-06-17T00:59:42.999" v="590" actId="20577"/>
      <pc:docMkLst>
        <pc:docMk/>
      </pc:docMkLst>
      <pc:sldChg chg="modSp addCm">
        <pc:chgData name="Guest User" userId="" providerId="Windows Live" clId="Web-{887F6D95-D4AB-45BB-B079-734DF97AFB73}" dt="2020-06-16T22:39:31.821" v="429"/>
        <pc:sldMkLst>
          <pc:docMk/>
          <pc:sldMk cId="1388178388" sldId="333"/>
        </pc:sldMkLst>
        <pc:spChg chg="mod">
          <ac:chgData name="Guest User" userId="" providerId="Windows Live" clId="Web-{887F6D95-D4AB-45BB-B079-734DF97AFB73}" dt="2020-06-16T22:33:56.882" v="425" actId="20577"/>
          <ac:spMkLst>
            <pc:docMk/>
            <pc:sldMk cId="1388178388" sldId="333"/>
            <ac:spMk id="5" creationId="{80CBFC3E-8F31-4658-B7D1-E474119181C1}"/>
          </ac:spMkLst>
        </pc:spChg>
        <pc:picChg chg="mod">
          <ac:chgData name="Guest User" userId="" providerId="Windows Live" clId="Web-{887F6D95-D4AB-45BB-B079-734DF97AFB73}" dt="2020-06-16T22:39:21.555" v="428"/>
          <ac:picMkLst>
            <pc:docMk/>
            <pc:sldMk cId="1388178388" sldId="333"/>
            <ac:picMk id="4" creationId="{C7CC4B6B-EB69-483F-8789-357FA9C7E0A6}"/>
          </ac:picMkLst>
        </pc:picChg>
      </pc:sldChg>
      <pc:sldChg chg="addSp modSp">
        <pc:chgData name="Guest User" userId="" providerId="Windows Live" clId="Web-{887F6D95-D4AB-45BB-B079-734DF97AFB73}" dt="2020-06-17T00:46:59.774" v="588" actId="20577"/>
        <pc:sldMkLst>
          <pc:docMk/>
          <pc:sldMk cId="3283267216" sldId="334"/>
        </pc:sldMkLst>
        <pc:spChg chg="mod">
          <ac:chgData name="Guest User" userId="" providerId="Windows Live" clId="Web-{887F6D95-D4AB-45BB-B079-734DF97AFB73}" dt="2020-06-17T00:46:59.774" v="588" actId="20577"/>
          <ac:spMkLst>
            <pc:docMk/>
            <pc:sldMk cId="3283267216" sldId="334"/>
            <ac:spMk id="4" creationId="{2193F9C2-2232-4BA1-8E00-6694C916721F}"/>
          </ac:spMkLst>
        </pc:spChg>
        <pc:spChg chg="add mod">
          <ac:chgData name="Guest User" userId="" providerId="Windows Live" clId="Web-{887F6D95-D4AB-45BB-B079-734DF97AFB73}" dt="2020-06-16T11:20:13.590" v="264" actId="20577"/>
          <ac:spMkLst>
            <pc:docMk/>
            <pc:sldMk cId="3283267216" sldId="334"/>
            <ac:spMk id="6" creationId="{7050337F-9B39-4F5C-BA09-507DBD8D72A7}"/>
          </ac:spMkLst>
        </pc:spChg>
        <pc:spChg chg="add mod">
          <ac:chgData name="Guest User" userId="" providerId="Windows Live" clId="Web-{887F6D95-D4AB-45BB-B079-734DF97AFB73}" dt="2020-06-17T00:41:48.475" v="585" actId="20577"/>
          <ac:spMkLst>
            <pc:docMk/>
            <pc:sldMk cId="3283267216" sldId="334"/>
            <ac:spMk id="9" creationId="{5DD5C88C-B436-4959-B623-6E19E193E0BE}"/>
          </ac:spMkLst>
        </pc:spChg>
        <pc:graphicFrameChg chg="mod">
          <ac:chgData name="Guest User" userId="" providerId="Windows Live" clId="Web-{887F6D95-D4AB-45BB-B079-734DF97AFB73}" dt="2020-06-16T10:52:07.055" v="0" actId="1076"/>
          <ac:graphicFrameMkLst>
            <pc:docMk/>
            <pc:sldMk cId="3283267216" sldId="334"/>
            <ac:graphicFrameMk id="8" creationId="{D753D0FF-2937-4420-B725-55F546B8531D}"/>
          </ac:graphicFrameMkLst>
        </pc:graphicFrameChg>
        <pc:picChg chg="mod">
          <ac:chgData name="Guest User" userId="" providerId="Windows Live" clId="Web-{887F6D95-D4AB-45BB-B079-734DF97AFB73}" dt="2020-06-16T22:53:48.121" v="543"/>
          <ac:picMkLst>
            <pc:docMk/>
            <pc:sldMk cId="3283267216" sldId="334"/>
            <ac:picMk id="5" creationId="{E8F230E1-838E-47F3-A98C-92BE44FDC367}"/>
          </ac:picMkLst>
        </pc:picChg>
      </pc:sldChg>
    </pc:docChg>
  </pc:docChgLst>
  <pc:docChgLst>
    <pc:chgData name="Ali Ashraf" userId="14d660e7b6ff93a0" providerId="Windows Live" clId="Web-{E8051B5C-1650-4381-8785-762569999419}"/>
    <pc:docChg chg="modSld">
      <pc:chgData name="Ali Ashraf" userId="14d660e7b6ff93a0" providerId="Windows Live" clId="Web-{E8051B5C-1650-4381-8785-762569999419}" dt="2020-06-17T01:09:16.750" v="98" actId="1076"/>
      <pc:docMkLst>
        <pc:docMk/>
      </pc:docMkLst>
      <pc:sldChg chg="modSp">
        <pc:chgData name="Ali Ashraf" userId="14d660e7b6ff93a0" providerId="Windows Live" clId="Web-{E8051B5C-1650-4381-8785-762569999419}" dt="2020-06-17T00:41:46.100" v="91" actId="20577"/>
        <pc:sldMkLst>
          <pc:docMk/>
          <pc:sldMk cId="1881072966" sldId="328"/>
        </pc:sldMkLst>
        <pc:spChg chg="mod">
          <ac:chgData name="Ali Ashraf" userId="14d660e7b6ff93a0" providerId="Windows Live" clId="Web-{E8051B5C-1650-4381-8785-762569999419}" dt="2020-06-17T00:41:46.100" v="91" actId="20577"/>
          <ac:spMkLst>
            <pc:docMk/>
            <pc:sldMk cId="1881072966" sldId="328"/>
            <ac:spMk id="14" creationId="{F5967D58-4C32-844E-B44A-1B0DE1062F8B}"/>
          </ac:spMkLst>
        </pc:spChg>
      </pc:sldChg>
      <pc:sldChg chg="modSp">
        <pc:chgData name="Ali Ashraf" userId="14d660e7b6ff93a0" providerId="Windows Live" clId="Web-{E8051B5C-1650-4381-8785-762569999419}" dt="2020-06-17T01:09:16.750" v="98" actId="1076"/>
        <pc:sldMkLst>
          <pc:docMk/>
          <pc:sldMk cId="3940851669" sldId="336"/>
        </pc:sldMkLst>
        <pc:spChg chg="mod">
          <ac:chgData name="Ali Ashraf" userId="14d660e7b6ff93a0" providerId="Windows Live" clId="Web-{E8051B5C-1650-4381-8785-762569999419}" dt="2020-06-17T01:09:16.750" v="98" actId="1076"/>
          <ac:spMkLst>
            <pc:docMk/>
            <pc:sldMk cId="3940851669" sldId="336"/>
            <ac:spMk id="23" creationId="{C2C89353-B895-964B-BBFF-EA3B140202F4}"/>
          </ac:spMkLst>
        </pc:spChg>
      </pc:sldChg>
    </pc:docChg>
  </pc:docChgLst>
  <pc:docChgLst>
    <pc:chgData name="Ali Ashraf" userId="14d660e7b6ff93a0" providerId="Windows Live" clId="Web-{5BB10DD4-A2CB-411A-963F-1201395B214D}"/>
    <pc:docChg chg="addSld delSld modSld sldOrd modSection">
      <pc:chgData name="Ali Ashraf" userId="14d660e7b6ff93a0" providerId="Windows Live" clId="Web-{5BB10DD4-A2CB-411A-963F-1201395B214D}" dt="2020-04-19T20:51:02.096" v="941" actId="20577"/>
      <pc:docMkLst>
        <pc:docMk/>
      </pc:docMkLst>
      <pc:sldChg chg="addSp delSp modSp mod setBg">
        <pc:chgData name="Ali Ashraf" userId="14d660e7b6ff93a0" providerId="Windows Live" clId="Web-{5BB10DD4-A2CB-411A-963F-1201395B214D}" dt="2020-04-19T19:19:27.415" v="449"/>
        <pc:sldMkLst>
          <pc:docMk/>
          <pc:sldMk cId="2772836316" sldId="257"/>
        </pc:sldMkLst>
        <pc:spChg chg="mod">
          <ac:chgData name="Ali Ashraf" userId="14d660e7b6ff93a0" providerId="Windows Live" clId="Web-{5BB10DD4-A2CB-411A-963F-1201395B214D}" dt="2020-04-19T19:19:27.415" v="449"/>
          <ac:spMkLst>
            <pc:docMk/>
            <pc:sldMk cId="2772836316" sldId="257"/>
            <ac:spMk id="2" creationId="{0C397178-26E7-48F2-8453-3170E301EBA4}"/>
          </ac:spMkLst>
        </pc:spChg>
        <pc:spChg chg="add del">
          <ac:chgData name="Ali Ashraf" userId="14d660e7b6ff93a0" providerId="Windows Live" clId="Web-{5BB10DD4-A2CB-411A-963F-1201395B214D}" dt="2020-04-19T19:04:19.271" v="431"/>
          <ac:spMkLst>
            <pc:docMk/>
            <pc:sldMk cId="2772836316" sldId="257"/>
            <ac:spMk id="3" creationId="{75A49565-937B-4058-9506-D9CA6766A428}"/>
          </ac:spMkLst>
        </pc:spChg>
        <pc:spChg chg="mod">
          <ac:chgData name="Ali Ashraf" userId="14d660e7b6ff93a0" providerId="Windows Live" clId="Web-{5BB10DD4-A2CB-411A-963F-1201395B214D}" dt="2020-04-19T19:19:27.415" v="449"/>
          <ac:spMkLst>
            <pc:docMk/>
            <pc:sldMk cId="2772836316" sldId="257"/>
            <ac:spMk id="10" creationId="{67AFE51C-F0A4-CF40-85A2-BAB30CB1E3C3}"/>
          </ac:spMkLst>
        </pc:spChg>
        <pc:spChg chg="mod">
          <ac:chgData name="Ali Ashraf" userId="14d660e7b6ff93a0" providerId="Windows Live" clId="Web-{5BB10DD4-A2CB-411A-963F-1201395B214D}" dt="2020-04-19T19:19:27.415" v="449"/>
          <ac:spMkLst>
            <pc:docMk/>
            <pc:sldMk cId="2772836316" sldId="257"/>
            <ac:spMk id="11" creationId="{4517C3C8-4D8B-5C4A-9AD7-CE82E4D2D0B6}"/>
          </ac:spMkLst>
        </pc:spChg>
        <pc:spChg chg="mod">
          <ac:chgData name="Ali Ashraf" userId="14d660e7b6ff93a0" providerId="Windows Live" clId="Web-{5BB10DD4-A2CB-411A-963F-1201395B214D}" dt="2020-04-19T19:19:27.415" v="449"/>
          <ac:spMkLst>
            <pc:docMk/>
            <pc:sldMk cId="2772836316" sldId="257"/>
            <ac:spMk id="12" creationId="{622CFFB7-4FDA-8E40-B786-BC74D8CB0ED9}"/>
          </ac:spMkLst>
        </pc:spChg>
        <pc:spChg chg="add del">
          <ac:chgData name="Ali Ashraf" userId="14d660e7b6ff93a0" providerId="Windows Live" clId="Web-{5BB10DD4-A2CB-411A-963F-1201395B214D}" dt="2020-04-19T19:19:04.461" v="446"/>
          <ac:spMkLst>
            <pc:docMk/>
            <pc:sldMk cId="2772836316" sldId="257"/>
            <ac:spMk id="19" creationId="{68575C10-8187-4AC4-AD72-C754EAFD2867}"/>
          </ac:spMkLst>
        </pc:spChg>
        <pc:spChg chg="add">
          <ac:chgData name="Ali Ashraf" userId="14d660e7b6ff93a0" providerId="Windows Live" clId="Web-{5BB10DD4-A2CB-411A-963F-1201395B214D}" dt="2020-04-19T19:19:27.415" v="449"/>
          <ac:spMkLst>
            <pc:docMk/>
            <pc:sldMk cId="2772836316" sldId="257"/>
            <ac:spMk id="29" creationId="{FCEC2294-5A7B-45E5-9251-C1AA89F4ADCF}"/>
          </ac:spMkLst>
        </pc:spChg>
        <pc:spChg chg="add del">
          <ac:chgData name="Ali Ashraf" userId="14d660e7b6ff93a0" providerId="Windows Live" clId="Web-{5BB10DD4-A2CB-411A-963F-1201395B214D}" dt="2020-04-19T19:19:27.290" v="448"/>
          <ac:spMkLst>
            <pc:docMk/>
            <pc:sldMk cId="2772836316" sldId="257"/>
            <ac:spMk id="32" creationId="{FCEC2294-5A7B-45E5-9251-C1AA89F4ADCF}"/>
          </ac:spMkLst>
        </pc:spChg>
        <pc:graphicFrameChg chg="add del mod modGraphic">
          <ac:chgData name="Ali Ashraf" userId="14d660e7b6ff93a0" providerId="Windows Live" clId="Web-{5BB10DD4-A2CB-411A-963F-1201395B214D}" dt="2020-04-19T19:19:27.415" v="449"/>
          <ac:graphicFrameMkLst>
            <pc:docMk/>
            <pc:sldMk cId="2772836316" sldId="257"/>
            <ac:graphicFrameMk id="14" creationId="{8FEBCCFE-CAD1-47A6-AB86-254F667FF924}"/>
          </ac:graphicFrameMkLst>
        </pc:graphicFrameChg>
        <pc:picChg chg="add mod ord">
          <ac:chgData name="Ali Ashraf" userId="14d660e7b6ff93a0" providerId="Windows Live" clId="Web-{5BB10DD4-A2CB-411A-963F-1201395B214D}" dt="2020-04-19T19:19:27.415" v="449"/>
          <ac:picMkLst>
            <pc:docMk/>
            <pc:sldMk cId="2772836316" sldId="257"/>
            <ac:picMk id="23" creationId="{D560DE24-E170-4C7F-818A-20AA0EC50701}"/>
          </ac:picMkLst>
        </pc:picChg>
        <pc:cxnChg chg="add del">
          <ac:chgData name="Ali Ashraf" userId="14d660e7b6ff93a0" providerId="Windows Live" clId="Web-{5BB10DD4-A2CB-411A-963F-1201395B214D}" dt="2020-04-19T19:19:04.461" v="446"/>
          <ac:cxnSpMkLst>
            <pc:docMk/>
            <pc:sldMk cId="2772836316" sldId="257"/>
            <ac:cxnSpMk id="21" creationId="{74E776C9-ED67-41B7-B3A3-4DF76EF3ACEE}"/>
          </ac:cxnSpMkLst>
        </pc:cxnChg>
        <pc:cxnChg chg="add del">
          <ac:chgData name="Ali Ashraf" userId="14d660e7b6ff93a0" providerId="Windows Live" clId="Web-{5BB10DD4-A2CB-411A-963F-1201395B214D}" dt="2020-04-19T19:19:27.415" v="449"/>
          <ac:cxnSpMkLst>
            <pc:docMk/>
            <pc:sldMk cId="2772836316" sldId="257"/>
            <ac:cxnSpMk id="27" creationId="{A7F400EE-A8A5-48AF-B4D6-291B52C6F0B0}"/>
          </ac:cxnSpMkLst>
        </pc:cxnChg>
        <pc:cxnChg chg="add">
          <ac:chgData name="Ali Ashraf" userId="14d660e7b6ff93a0" providerId="Windows Live" clId="Web-{5BB10DD4-A2CB-411A-963F-1201395B214D}" dt="2020-04-19T19:19:27.415" v="449"/>
          <ac:cxnSpMkLst>
            <pc:docMk/>
            <pc:sldMk cId="2772836316" sldId="257"/>
            <ac:cxnSpMk id="30" creationId="{67182200-4859-4C8D-BCBB-55B245C28BA3}"/>
          </ac:cxnSpMkLst>
        </pc:cxnChg>
        <pc:cxnChg chg="add del">
          <ac:chgData name="Ali Ashraf" userId="14d660e7b6ff93a0" providerId="Windows Live" clId="Web-{5BB10DD4-A2CB-411A-963F-1201395B214D}" dt="2020-04-19T19:19:27.290" v="448"/>
          <ac:cxnSpMkLst>
            <pc:docMk/>
            <pc:sldMk cId="2772836316" sldId="257"/>
            <ac:cxnSpMk id="34" creationId="{67182200-4859-4C8D-BCBB-55B245C28BA3}"/>
          </ac:cxnSpMkLst>
        </pc:cxnChg>
      </pc:sldChg>
      <pc:sldChg chg="modSp">
        <pc:chgData name="Ali Ashraf" userId="14d660e7b6ff93a0" providerId="Windows Live" clId="Web-{5BB10DD4-A2CB-411A-963F-1201395B214D}" dt="2020-04-19T19:37:12.689" v="764" actId="20577"/>
        <pc:sldMkLst>
          <pc:docMk/>
          <pc:sldMk cId="730402012" sldId="262"/>
        </pc:sldMkLst>
        <pc:spChg chg="mod">
          <ac:chgData name="Ali Ashraf" userId="14d660e7b6ff93a0" providerId="Windows Live" clId="Web-{5BB10DD4-A2CB-411A-963F-1201395B214D}" dt="2020-04-19T19:37:12.689" v="764" actId="20577"/>
          <ac:spMkLst>
            <pc:docMk/>
            <pc:sldMk cId="730402012" sldId="262"/>
            <ac:spMk id="2" creationId="{1500BB6B-461B-594B-973B-3582D11D444D}"/>
          </ac:spMkLst>
        </pc:spChg>
      </pc:sldChg>
      <pc:sldChg chg="addSp modSp mod setBg">
        <pc:chgData name="Ali Ashraf" userId="14d660e7b6ff93a0" providerId="Windows Live" clId="Web-{5BB10DD4-A2CB-411A-963F-1201395B214D}" dt="2020-04-19T18:53:37.606" v="208" actId="14100"/>
        <pc:sldMkLst>
          <pc:docMk/>
          <pc:sldMk cId="3055403456" sldId="265"/>
        </pc:sldMkLst>
        <pc:spChg chg="mod">
          <ac:chgData name="Ali Ashraf" userId="14d660e7b6ff93a0" providerId="Windows Live" clId="Web-{5BB10DD4-A2CB-411A-963F-1201395B214D}" dt="2020-04-19T18:53:19.918" v="201"/>
          <ac:spMkLst>
            <pc:docMk/>
            <pc:sldMk cId="3055403456" sldId="265"/>
            <ac:spMk id="2" creationId="{2A80305C-2E79-6A42-B674-189DBF9AE2C7}"/>
          </ac:spMkLst>
        </pc:spChg>
        <pc:spChg chg="mod ord">
          <ac:chgData name="Ali Ashraf" userId="14d660e7b6ff93a0" providerId="Windows Live" clId="Web-{5BB10DD4-A2CB-411A-963F-1201395B214D}" dt="2020-04-19T18:53:37.606" v="208" actId="14100"/>
          <ac:spMkLst>
            <pc:docMk/>
            <pc:sldMk cId="3055403456" sldId="265"/>
            <ac:spMk id="3" creationId="{B1409B0D-6780-9B48-ABA8-F0022D783DB2}"/>
          </ac:spMkLst>
        </pc:spChg>
        <pc:spChg chg="mod">
          <ac:chgData name="Ali Ashraf" userId="14d660e7b6ff93a0" providerId="Windows Live" clId="Web-{5BB10DD4-A2CB-411A-963F-1201395B214D}" dt="2020-04-19T18:53:19.918" v="201"/>
          <ac:spMkLst>
            <pc:docMk/>
            <pc:sldMk cId="3055403456" sldId="265"/>
            <ac:spMk id="10" creationId="{EDE497B4-8281-F749-8AF6-CC707827D384}"/>
          </ac:spMkLst>
        </pc:spChg>
        <pc:spChg chg="mod">
          <ac:chgData name="Ali Ashraf" userId="14d660e7b6ff93a0" providerId="Windows Live" clId="Web-{5BB10DD4-A2CB-411A-963F-1201395B214D}" dt="2020-04-19T18:53:19.918" v="201"/>
          <ac:spMkLst>
            <pc:docMk/>
            <pc:sldMk cId="3055403456" sldId="265"/>
            <ac:spMk id="11" creationId="{1C92E0C0-16AF-D847-A8D1-A5863267A5D3}"/>
          </ac:spMkLst>
        </pc:spChg>
        <pc:spChg chg="mod">
          <ac:chgData name="Ali Ashraf" userId="14d660e7b6ff93a0" providerId="Windows Live" clId="Web-{5BB10DD4-A2CB-411A-963F-1201395B214D}" dt="2020-04-19T18:53:19.918" v="201"/>
          <ac:spMkLst>
            <pc:docMk/>
            <pc:sldMk cId="3055403456" sldId="265"/>
            <ac:spMk id="12" creationId="{C0DAB807-2588-E448-87A7-94A0FF8F9D21}"/>
          </ac:spMkLst>
        </pc:spChg>
        <pc:spChg chg="add">
          <ac:chgData name="Ali Ashraf" userId="14d660e7b6ff93a0" providerId="Windows Live" clId="Web-{5BB10DD4-A2CB-411A-963F-1201395B214D}" dt="2020-04-19T18:53:19.918" v="201"/>
          <ac:spMkLst>
            <pc:docMk/>
            <pc:sldMk cId="3055403456" sldId="265"/>
            <ac:spMk id="17" creationId="{3B854194-185D-494D-905C-7C7CB2E30F6E}"/>
          </ac:spMkLst>
        </pc:spChg>
        <pc:spChg chg="add">
          <ac:chgData name="Ali Ashraf" userId="14d660e7b6ff93a0" providerId="Windows Live" clId="Web-{5BB10DD4-A2CB-411A-963F-1201395B214D}" dt="2020-04-19T18:53:19.918" v="201"/>
          <ac:spMkLst>
            <pc:docMk/>
            <pc:sldMk cId="3055403456" sldId="265"/>
            <ac:spMk id="19" creationId="{B4F5FA0D-0104-4987-8241-EFF7C85B88DE}"/>
          </ac:spMkLst>
        </pc:spChg>
        <pc:picChg chg="add">
          <ac:chgData name="Ali Ashraf" userId="14d660e7b6ff93a0" providerId="Windows Live" clId="Web-{5BB10DD4-A2CB-411A-963F-1201395B214D}" dt="2020-04-19T18:53:19.918" v="201"/>
          <ac:picMkLst>
            <pc:docMk/>
            <pc:sldMk cId="3055403456" sldId="265"/>
            <ac:picMk id="21" creationId="{2897127E-6CEF-446C-BE87-93B7C46E49D1}"/>
          </ac:picMkLst>
        </pc:picChg>
      </pc:sldChg>
      <pc:sldChg chg="addSp modSp">
        <pc:chgData name="Ali Ashraf" userId="14d660e7b6ff93a0" providerId="Windows Live" clId="Web-{5BB10DD4-A2CB-411A-963F-1201395B214D}" dt="2020-04-19T19:01:56.406" v="417" actId="20577"/>
        <pc:sldMkLst>
          <pc:docMk/>
          <pc:sldMk cId="1814825978" sldId="271"/>
        </pc:sldMkLst>
        <pc:spChg chg="add mod">
          <ac:chgData name="Ali Ashraf" userId="14d660e7b6ff93a0" providerId="Windows Live" clId="Web-{5BB10DD4-A2CB-411A-963F-1201395B214D}" dt="2020-04-19T19:01:56.406" v="417" actId="20577"/>
          <ac:spMkLst>
            <pc:docMk/>
            <pc:sldMk cId="1814825978" sldId="271"/>
            <ac:spMk id="3" creationId="{2644ED53-DB66-4777-8E4D-FD0DCE8494A3}"/>
          </ac:spMkLst>
        </pc:spChg>
        <pc:graphicFrameChg chg="mod modGraphic">
          <ac:chgData name="Ali Ashraf" userId="14d660e7b6ff93a0" providerId="Windows Live" clId="Web-{5BB10DD4-A2CB-411A-963F-1201395B214D}" dt="2020-04-19T18:52:30.729" v="200"/>
          <ac:graphicFrameMkLst>
            <pc:docMk/>
            <pc:sldMk cId="1814825978" sldId="271"/>
            <ac:graphicFrameMk id="4" creationId="{6FC73A93-32EE-4B3B-899F-1B22720B7111}"/>
          </ac:graphicFrameMkLst>
        </pc:graphicFrameChg>
      </pc:sldChg>
      <pc:sldChg chg="delSp modSp">
        <pc:chgData name="Ali Ashraf" userId="14d660e7b6ff93a0" providerId="Windows Live" clId="Web-{5BB10DD4-A2CB-411A-963F-1201395B214D}" dt="2020-04-19T19:30:39.346" v="638"/>
        <pc:sldMkLst>
          <pc:docMk/>
          <pc:sldMk cId="1029393510" sldId="272"/>
        </pc:sldMkLst>
        <pc:spChg chg="del">
          <ac:chgData name="Ali Ashraf" userId="14d660e7b6ff93a0" providerId="Windows Live" clId="Web-{5BB10DD4-A2CB-411A-963F-1201395B214D}" dt="2020-04-19T19:30:25.111" v="636"/>
          <ac:spMkLst>
            <pc:docMk/>
            <pc:sldMk cId="1029393510" sldId="272"/>
            <ac:spMk id="7" creationId="{FE3A443F-60E5-4942-9556-C23AE64FE795}"/>
          </ac:spMkLst>
        </pc:spChg>
        <pc:graphicFrameChg chg="mod modGraphic">
          <ac:chgData name="Ali Ashraf" userId="14d660e7b6ff93a0" providerId="Windows Live" clId="Web-{5BB10DD4-A2CB-411A-963F-1201395B214D}" dt="2020-04-19T19:30:39.346" v="638"/>
          <ac:graphicFrameMkLst>
            <pc:docMk/>
            <pc:sldMk cId="1029393510" sldId="272"/>
            <ac:graphicFrameMk id="11" creationId="{9A70123E-C17E-4C9F-A7E4-15B5A8613174}"/>
          </ac:graphicFrameMkLst>
        </pc:graphicFrameChg>
      </pc:sldChg>
      <pc:sldChg chg="delSp modSp del">
        <pc:chgData name="Ali Ashraf" userId="14d660e7b6ff93a0" providerId="Windows Live" clId="Web-{5BB10DD4-A2CB-411A-963F-1201395B214D}" dt="2020-04-19T19:40:38.993" v="906"/>
        <pc:sldMkLst>
          <pc:docMk/>
          <pc:sldMk cId="2728932630" sldId="275"/>
        </pc:sldMkLst>
        <pc:spChg chg="mod">
          <ac:chgData name="Ali Ashraf" userId="14d660e7b6ff93a0" providerId="Windows Live" clId="Web-{5BB10DD4-A2CB-411A-963F-1201395B214D}" dt="2020-04-19T19:34:57.606" v="716" actId="1076"/>
          <ac:spMkLst>
            <pc:docMk/>
            <pc:sldMk cId="2728932630" sldId="275"/>
            <ac:spMk id="14" creationId="{54036B29-708E-49BF-8635-E97BE8F5AB77}"/>
          </ac:spMkLst>
        </pc:spChg>
        <pc:spChg chg="mod">
          <ac:chgData name="Ali Ashraf" userId="14d660e7b6ff93a0" providerId="Windows Live" clId="Web-{5BB10DD4-A2CB-411A-963F-1201395B214D}" dt="2020-04-19T19:34:40.339" v="714" actId="14100"/>
          <ac:spMkLst>
            <pc:docMk/>
            <pc:sldMk cId="2728932630" sldId="275"/>
            <ac:spMk id="16" creationId="{992D5FAF-2170-4E90-883E-0D453B853F92}"/>
          </ac:spMkLst>
        </pc:spChg>
        <pc:spChg chg="mod">
          <ac:chgData name="Ali Ashraf" userId="14d660e7b6ff93a0" providerId="Windows Live" clId="Web-{5BB10DD4-A2CB-411A-963F-1201395B214D}" dt="2020-04-19T19:35:05.856" v="717" actId="14100"/>
          <ac:spMkLst>
            <pc:docMk/>
            <pc:sldMk cId="2728932630" sldId="275"/>
            <ac:spMk id="27" creationId="{A813EBD6-FF70-45ED-941F-204A84B0773A}"/>
          </ac:spMkLst>
        </pc:spChg>
        <pc:spChg chg="mod">
          <ac:chgData name="Ali Ashraf" userId="14d660e7b6ff93a0" providerId="Windows Live" clId="Web-{5BB10DD4-A2CB-411A-963F-1201395B214D}" dt="2020-04-19T19:34:31.855" v="713" actId="1076"/>
          <ac:spMkLst>
            <pc:docMk/>
            <pc:sldMk cId="2728932630" sldId="275"/>
            <ac:spMk id="34" creationId="{6FCCD484-37F6-415A-9BEE-0921297433C1}"/>
          </ac:spMkLst>
        </pc:spChg>
        <pc:spChg chg="mod">
          <ac:chgData name="Ali Ashraf" userId="14d660e7b6ff93a0" providerId="Windows Live" clId="Web-{5BB10DD4-A2CB-411A-963F-1201395B214D}" dt="2020-04-19T19:36:18.671" v="732" actId="14100"/>
          <ac:spMkLst>
            <pc:docMk/>
            <pc:sldMk cId="2728932630" sldId="275"/>
            <ac:spMk id="42" creationId="{9B2D3AEF-336C-4E57-A57B-5B741B0CA6AA}"/>
          </ac:spMkLst>
        </pc:spChg>
        <pc:spChg chg="del mod">
          <ac:chgData name="Ali Ashraf" userId="14d660e7b6ff93a0" providerId="Windows Live" clId="Web-{5BB10DD4-A2CB-411A-963F-1201395B214D}" dt="2020-04-19T19:35:46.139" v="724"/>
          <ac:spMkLst>
            <pc:docMk/>
            <pc:sldMk cId="2728932630" sldId="275"/>
            <ac:spMk id="44" creationId="{2B45D31A-45B4-BD47-A373-C6C37876A9E8}"/>
          </ac:spMkLst>
        </pc:spChg>
        <pc:grpChg chg="del mod">
          <ac:chgData name="Ali Ashraf" userId="14d660e7b6ff93a0" providerId="Windows Live" clId="Web-{5BB10DD4-A2CB-411A-963F-1201395B214D}" dt="2020-04-19T19:37:22.549" v="767"/>
          <ac:grpSpMkLst>
            <pc:docMk/>
            <pc:sldMk cId="2728932630" sldId="275"/>
            <ac:grpSpMk id="80" creationId="{7CFBCD72-65BC-46A1-BAEF-A6B351281A83}"/>
          </ac:grpSpMkLst>
        </pc:grpChg>
        <pc:cxnChg chg="mod">
          <ac:chgData name="Ali Ashraf" userId="14d660e7b6ff93a0" providerId="Windows Live" clId="Web-{5BB10DD4-A2CB-411A-963F-1201395B214D}" dt="2020-04-19T19:37:22.549" v="767"/>
          <ac:cxnSpMkLst>
            <pc:docMk/>
            <pc:sldMk cId="2728932630" sldId="275"/>
            <ac:cxnSpMk id="46" creationId="{BA60EBA4-2AF8-41DB-9345-C93F9096C1FE}"/>
          </ac:cxnSpMkLst>
        </pc:cxnChg>
        <pc:cxnChg chg="mod">
          <ac:chgData name="Ali Ashraf" userId="14d660e7b6ff93a0" providerId="Windows Live" clId="Web-{5BB10DD4-A2CB-411A-963F-1201395B214D}" dt="2020-04-19T19:37:22.549" v="767"/>
          <ac:cxnSpMkLst>
            <pc:docMk/>
            <pc:sldMk cId="2728932630" sldId="275"/>
            <ac:cxnSpMk id="48" creationId="{8964C135-E43A-4A15-A57B-F42593CE3E10}"/>
          </ac:cxnSpMkLst>
        </pc:cxnChg>
        <pc:cxnChg chg="mod">
          <ac:chgData name="Ali Ashraf" userId="14d660e7b6ff93a0" providerId="Windows Live" clId="Web-{5BB10DD4-A2CB-411A-963F-1201395B214D}" dt="2020-04-19T19:37:22.549" v="767"/>
          <ac:cxnSpMkLst>
            <pc:docMk/>
            <pc:sldMk cId="2728932630" sldId="275"/>
            <ac:cxnSpMk id="55" creationId="{5D07EB35-8857-4B73-8E53-E8714429BC2D}"/>
          </ac:cxnSpMkLst>
        </pc:cxnChg>
        <pc:cxnChg chg="mod">
          <ac:chgData name="Ali Ashraf" userId="14d660e7b6ff93a0" providerId="Windows Live" clId="Web-{5BB10DD4-A2CB-411A-963F-1201395B214D}" dt="2020-04-19T19:37:22.549" v="767"/>
          <ac:cxnSpMkLst>
            <pc:docMk/>
            <pc:sldMk cId="2728932630" sldId="275"/>
            <ac:cxnSpMk id="72" creationId="{8DA0A052-32A3-40F6-8FAF-67F6826C6D4D}"/>
          </ac:cxnSpMkLst>
        </pc:cxnChg>
        <pc:cxnChg chg="mod">
          <ac:chgData name="Ali Ashraf" userId="14d660e7b6ff93a0" providerId="Windows Live" clId="Web-{5BB10DD4-A2CB-411A-963F-1201395B214D}" dt="2020-04-19T19:37:22.549" v="767"/>
          <ac:cxnSpMkLst>
            <pc:docMk/>
            <pc:sldMk cId="2728932630" sldId="275"/>
            <ac:cxnSpMk id="79" creationId="{22B8D1C7-BA73-44A5-BAF3-80E20B245C06}"/>
          </ac:cxnSpMkLst>
        </pc:cxnChg>
      </pc:sldChg>
      <pc:sldChg chg="ord">
        <pc:chgData name="Ali Ashraf" userId="14d660e7b6ff93a0" providerId="Windows Live" clId="Web-{5BB10DD4-A2CB-411A-963F-1201395B214D}" dt="2020-04-19T19:31:36.520" v="639"/>
        <pc:sldMkLst>
          <pc:docMk/>
          <pc:sldMk cId="823988781" sldId="291"/>
        </pc:sldMkLst>
      </pc:sldChg>
      <pc:sldChg chg="del">
        <pc:chgData name="Ali Ashraf" userId="14d660e7b6ff93a0" providerId="Windows Live" clId="Web-{5BB10DD4-A2CB-411A-963F-1201395B214D}" dt="2020-04-19T18:56:08.878" v="209"/>
        <pc:sldMkLst>
          <pc:docMk/>
          <pc:sldMk cId="381194302" sldId="293"/>
        </pc:sldMkLst>
      </pc:sldChg>
      <pc:sldChg chg="del">
        <pc:chgData name="Ali Ashraf" userId="14d660e7b6ff93a0" providerId="Windows Live" clId="Web-{5BB10DD4-A2CB-411A-963F-1201395B214D}" dt="2020-04-19T18:46:15.027" v="4"/>
        <pc:sldMkLst>
          <pc:docMk/>
          <pc:sldMk cId="24686446" sldId="296"/>
        </pc:sldMkLst>
      </pc:sldChg>
      <pc:sldChg chg="modSp ord">
        <pc:chgData name="Ali Ashraf" userId="14d660e7b6ff93a0" providerId="Windows Live" clId="Web-{5BB10DD4-A2CB-411A-963F-1201395B214D}" dt="2020-04-19T20:51:02.096" v="940" actId="20577"/>
        <pc:sldMkLst>
          <pc:docMk/>
          <pc:sldMk cId="4149156006" sldId="297"/>
        </pc:sldMkLst>
        <pc:spChg chg="mod">
          <ac:chgData name="Ali Ashraf" userId="14d660e7b6ff93a0" providerId="Windows Live" clId="Web-{5BB10DD4-A2CB-411A-963F-1201395B214D}" dt="2020-04-19T20:51:02.096" v="940" actId="20577"/>
          <ac:spMkLst>
            <pc:docMk/>
            <pc:sldMk cId="4149156006" sldId="297"/>
            <ac:spMk id="3" creationId="{A7BDBB07-5B53-EB42-8CB1-D06AC4934E28}"/>
          </ac:spMkLst>
        </pc:spChg>
      </pc:sldChg>
      <pc:sldChg chg="modSp">
        <pc:chgData name="Ali Ashraf" userId="14d660e7b6ff93a0" providerId="Windows Live" clId="Web-{5BB10DD4-A2CB-411A-963F-1201395B214D}" dt="2020-04-19T19:33:10.305" v="708" actId="20577"/>
        <pc:sldMkLst>
          <pc:docMk/>
          <pc:sldMk cId="33319097" sldId="299"/>
        </pc:sldMkLst>
        <pc:spChg chg="mod">
          <ac:chgData name="Ali Ashraf" userId="14d660e7b6ff93a0" providerId="Windows Live" clId="Web-{5BB10DD4-A2CB-411A-963F-1201395B214D}" dt="2020-04-19T19:33:10.305" v="708" actId="20577"/>
          <ac:spMkLst>
            <pc:docMk/>
            <pc:sldMk cId="33319097" sldId="299"/>
            <ac:spMk id="6" creationId="{092B4C8A-DEAD-6A4B-BB77-827340B2685F}"/>
          </ac:spMkLst>
        </pc:spChg>
      </pc:sldChg>
      <pc:sldChg chg="delSp new del">
        <pc:chgData name="Ali Ashraf" userId="14d660e7b6ff93a0" providerId="Windows Live" clId="Web-{5BB10DD4-A2CB-411A-963F-1201395B214D}" dt="2020-04-19T18:58:51.368" v="212"/>
        <pc:sldMkLst>
          <pc:docMk/>
          <pc:sldMk cId="391098667" sldId="299"/>
        </pc:sldMkLst>
        <pc:spChg chg="del">
          <ac:chgData name="Ali Ashraf" userId="14d660e7b6ff93a0" providerId="Windows Live" clId="Web-{5BB10DD4-A2CB-411A-963F-1201395B214D}" dt="2020-04-19T18:58:30.727" v="211"/>
          <ac:spMkLst>
            <pc:docMk/>
            <pc:sldMk cId="391098667" sldId="299"/>
            <ac:spMk id="3" creationId="{9890961D-39FB-4762-9530-FA532B7D11C2}"/>
          </ac:spMkLst>
        </pc:spChg>
      </pc:sldChg>
      <pc:sldChg chg="modSp add ord replId">
        <pc:chgData name="Ali Ashraf" userId="14d660e7b6ff93a0" providerId="Windows Live" clId="Web-{5BB10DD4-A2CB-411A-963F-1201395B214D}" dt="2020-04-19T19:32:06.318" v="674" actId="20577"/>
        <pc:sldMkLst>
          <pc:docMk/>
          <pc:sldMk cId="1956801152" sldId="301"/>
        </pc:sldMkLst>
        <pc:spChg chg="mod">
          <ac:chgData name="Ali Ashraf" userId="14d660e7b6ff93a0" providerId="Windows Live" clId="Web-{5BB10DD4-A2CB-411A-963F-1201395B214D}" dt="2020-04-19T19:32:06.318" v="674" actId="20577"/>
          <ac:spMkLst>
            <pc:docMk/>
            <pc:sldMk cId="1956801152" sldId="301"/>
            <ac:spMk id="3" creationId="{A7BDBB07-5B53-EB42-8CB1-D06AC4934E28}"/>
          </ac:spMkLst>
        </pc:spChg>
      </pc:sldChg>
      <pc:sldChg chg="addSp delSp modSp add replId">
        <pc:chgData name="Ali Ashraf" userId="14d660e7b6ff93a0" providerId="Windows Live" clId="Web-{5BB10DD4-A2CB-411A-963F-1201395B214D}" dt="2020-04-19T19:45:28.989" v="938"/>
        <pc:sldMkLst>
          <pc:docMk/>
          <pc:sldMk cId="2932393836" sldId="302"/>
        </pc:sldMkLst>
        <pc:spChg chg="mod">
          <ac:chgData name="Ali Ashraf" userId="14d660e7b6ff93a0" providerId="Windows Live" clId="Web-{5BB10DD4-A2CB-411A-963F-1201395B214D}" dt="2020-04-19T19:45:28.989" v="938"/>
          <ac:spMkLst>
            <pc:docMk/>
            <pc:sldMk cId="2932393836" sldId="302"/>
            <ac:spMk id="2" creationId="{1500BB6B-461B-594B-973B-3582D11D444D}"/>
          </ac:spMkLst>
        </pc:spChg>
        <pc:spChg chg="add mod">
          <ac:chgData name="Ali Ashraf" userId="14d660e7b6ff93a0" providerId="Windows Live" clId="Web-{5BB10DD4-A2CB-411A-963F-1201395B214D}" dt="2020-04-19T19:42:17.747" v="919" actId="1076"/>
          <ac:spMkLst>
            <pc:docMk/>
            <pc:sldMk cId="2932393836" sldId="302"/>
            <ac:spMk id="3" creationId="{06FDE835-F4E8-4F13-8D31-EFFA97FDE211}"/>
          </ac:spMkLst>
        </pc:spChg>
        <pc:spChg chg="add">
          <ac:chgData name="Ali Ashraf" userId="14d660e7b6ff93a0" providerId="Windows Live" clId="Web-{5BB10DD4-A2CB-411A-963F-1201395B214D}" dt="2020-04-19T19:37:32.315" v="768"/>
          <ac:spMkLst>
            <pc:docMk/>
            <pc:sldMk cId="2932393836" sldId="302"/>
            <ac:spMk id="51" creationId="{ABA47056-C9D9-45C7-ACDB-75DB8A61D4D9}"/>
          </ac:spMkLst>
        </pc:spChg>
        <pc:spChg chg="add">
          <ac:chgData name="Ali Ashraf" userId="14d660e7b6ff93a0" providerId="Windows Live" clId="Web-{5BB10DD4-A2CB-411A-963F-1201395B214D}" dt="2020-04-19T19:37:32.315" v="768"/>
          <ac:spMkLst>
            <pc:docMk/>
            <pc:sldMk cId="2932393836" sldId="302"/>
            <ac:spMk id="54" creationId="{CE72F28B-ED50-48F7-979B-657A1A226BE2}"/>
          </ac:spMkLst>
        </pc:spChg>
        <pc:spChg chg="add">
          <ac:chgData name="Ali Ashraf" userId="14d660e7b6ff93a0" providerId="Windows Live" clId="Web-{5BB10DD4-A2CB-411A-963F-1201395B214D}" dt="2020-04-19T19:37:32.315" v="768"/>
          <ac:spMkLst>
            <pc:docMk/>
            <pc:sldMk cId="2932393836" sldId="302"/>
            <ac:spMk id="59" creationId="{339C46E1-E8B9-4A67-A283-8E080BA72FF0}"/>
          </ac:spMkLst>
        </pc:spChg>
        <pc:spChg chg="add">
          <ac:chgData name="Ali Ashraf" userId="14d660e7b6ff93a0" providerId="Windows Live" clId="Web-{5BB10DD4-A2CB-411A-963F-1201395B214D}" dt="2020-04-19T19:37:32.315" v="768"/>
          <ac:spMkLst>
            <pc:docMk/>
            <pc:sldMk cId="2932393836" sldId="302"/>
            <ac:spMk id="60" creationId="{33FC3EA9-74DE-4720-A7E0-BB8E834F295E}"/>
          </ac:spMkLst>
        </pc:spChg>
        <pc:spChg chg="add mod">
          <ac:chgData name="Ali Ashraf" userId="14d660e7b6ff93a0" providerId="Windows Live" clId="Web-{5BB10DD4-A2CB-411A-963F-1201395B214D}" dt="2020-04-19T19:45:05.800" v="934" actId="20577"/>
          <ac:spMkLst>
            <pc:docMk/>
            <pc:sldMk cId="2932393836" sldId="302"/>
            <ac:spMk id="62" creationId="{B523FB01-5657-415E-B44E-D4497927B9D5}"/>
          </ac:spMkLst>
        </pc:spChg>
        <pc:spChg chg="add mod">
          <ac:chgData name="Ali Ashraf" userId="14d660e7b6ff93a0" providerId="Windows Live" clId="Web-{5BB10DD4-A2CB-411A-963F-1201395B214D}" dt="2020-04-19T19:44:19.564" v="922" actId="20577"/>
          <ac:spMkLst>
            <pc:docMk/>
            <pc:sldMk cId="2932393836" sldId="302"/>
            <ac:spMk id="63" creationId="{BC13B097-25D5-49AD-87D4-9F40F2CEAE01}"/>
          </ac:spMkLst>
        </pc:spChg>
        <pc:spChg chg="add mod">
          <ac:chgData name="Ali Ashraf" userId="14d660e7b6ff93a0" providerId="Windows Live" clId="Web-{5BB10DD4-A2CB-411A-963F-1201395B214D}" dt="2020-04-19T19:44:57.862" v="930" actId="20577"/>
          <ac:spMkLst>
            <pc:docMk/>
            <pc:sldMk cId="2932393836" sldId="302"/>
            <ac:spMk id="65" creationId="{2E21EAB8-8356-4C1D-8317-8883FD32E7F5}"/>
          </ac:spMkLst>
        </pc:spChg>
        <pc:spChg chg="add">
          <ac:chgData name="Ali Ashraf" userId="14d660e7b6ff93a0" providerId="Windows Live" clId="Web-{5BB10DD4-A2CB-411A-963F-1201395B214D}" dt="2020-04-19T19:37:32.315" v="768"/>
          <ac:spMkLst>
            <pc:docMk/>
            <pc:sldMk cId="2932393836" sldId="302"/>
            <ac:spMk id="67" creationId="{0645CF22-643F-4676-B047-8F6688D2842A}"/>
          </ac:spMkLst>
        </pc:spChg>
        <pc:spChg chg="add">
          <ac:chgData name="Ali Ashraf" userId="14d660e7b6ff93a0" providerId="Windows Live" clId="Web-{5BB10DD4-A2CB-411A-963F-1201395B214D}" dt="2020-04-19T19:37:32.315" v="768"/>
          <ac:spMkLst>
            <pc:docMk/>
            <pc:sldMk cId="2932393836" sldId="302"/>
            <ac:spMk id="68" creationId="{924A6FE8-3E7E-4836-8E51-8289AF9524EE}"/>
          </ac:spMkLst>
        </pc:spChg>
        <pc:spChg chg="add">
          <ac:chgData name="Ali Ashraf" userId="14d660e7b6ff93a0" providerId="Windows Live" clId="Web-{5BB10DD4-A2CB-411A-963F-1201395B214D}" dt="2020-04-19T19:37:32.315" v="768"/>
          <ac:spMkLst>
            <pc:docMk/>
            <pc:sldMk cId="2932393836" sldId="302"/>
            <ac:spMk id="69" creationId="{30343DA5-2308-4251-B51A-3439FE8BB895}"/>
          </ac:spMkLst>
        </pc:spChg>
        <pc:spChg chg="add">
          <ac:chgData name="Ali Ashraf" userId="14d660e7b6ff93a0" providerId="Windows Live" clId="Web-{5BB10DD4-A2CB-411A-963F-1201395B214D}" dt="2020-04-19T19:37:32.315" v="768"/>
          <ac:spMkLst>
            <pc:docMk/>
            <pc:sldMk cId="2932393836" sldId="302"/>
            <ac:spMk id="70" creationId="{7CD0936B-73CF-4137-A771-35D0A39F5267}"/>
          </ac:spMkLst>
        </pc:spChg>
        <pc:spChg chg="add">
          <ac:chgData name="Ali Ashraf" userId="14d660e7b6ff93a0" providerId="Windows Live" clId="Web-{5BB10DD4-A2CB-411A-963F-1201395B214D}" dt="2020-04-19T19:37:32.315" v="768"/>
          <ac:spMkLst>
            <pc:docMk/>
            <pc:sldMk cId="2932393836" sldId="302"/>
            <ac:spMk id="71" creationId="{B69BB3DC-BF29-419D-A83D-7FE0A523A03A}"/>
          </ac:spMkLst>
        </pc:spChg>
        <pc:spChg chg="add">
          <ac:chgData name="Ali Ashraf" userId="14d660e7b6ff93a0" providerId="Windows Live" clId="Web-{5BB10DD4-A2CB-411A-963F-1201395B214D}" dt="2020-04-19T19:37:32.315" v="768"/>
          <ac:spMkLst>
            <pc:docMk/>
            <pc:sldMk cId="2932393836" sldId="302"/>
            <ac:spMk id="72" creationId="{D0F5FE60-5AF0-457B-9A85-27CC1435E38A}"/>
          </ac:spMkLst>
        </pc:spChg>
        <pc:spChg chg="add">
          <ac:chgData name="Ali Ashraf" userId="14d660e7b6ff93a0" providerId="Windows Live" clId="Web-{5BB10DD4-A2CB-411A-963F-1201395B214D}" dt="2020-04-19T19:37:32.315" v="768"/>
          <ac:spMkLst>
            <pc:docMk/>
            <pc:sldMk cId="2932393836" sldId="302"/>
            <ac:spMk id="73" creationId="{A9424624-5EA3-4F50-8951-C5E75BEB0CF6}"/>
          </ac:spMkLst>
        </pc:spChg>
        <pc:spChg chg="add">
          <ac:chgData name="Ali Ashraf" userId="14d660e7b6ff93a0" providerId="Windows Live" clId="Web-{5BB10DD4-A2CB-411A-963F-1201395B214D}" dt="2020-04-19T19:37:32.315" v="768"/>
          <ac:spMkLst>
            <pc:docMk/>
            <pc:sldMk cId="2932393836" sldId="302"/>
            <ac:spMk id="76" creationId="{D601DE2E-E4DF-4EFC-9B0D-4AD49643AD03}"/>
          </ac:spMkLst>
        </pc:spChg>
        <pc:spChg chg="add">
          <ac:chgData name="Ali Ashraf" userId="14d660e7b6ff93a0" providerId="Windows Live" clId="Web-{5BB10DD4-A2CB-411A-963F-1201395B214D}" dt="2020-04-19T19:37:32.315" v="768"/>
          <ac:spMkLst>
            <pc:docMk/>
            <pc:sldMk cId="2932393836" sldId="302"/>
            <ac:spMk id="79" creationId="{117F8B77-29D6-49E4-884E-E632E9CA75E7}"/>
          </ac:spMkLst>
        </pc:spChg>
        <pc:spChg chg="add">
          <ac:chgData name="Ali Ashraf" userId="14d660e7b6ff93a0" providerId="Windows Live" clId="Web-{5BB10DD4-A2CB-411A-963F-1201395B214D}" dt="2020-04-19T19:37:32.315" v="768"/>
          <ac:spMkLst>
            <pc:docMk/>
            <pc:sldMk cId="2932393836" sldId="302"/>
            <ac:spMk id="81" creationId="{426E9D05-1436-4A9E-B783-A662B620378F}"/>
          </ac:spMkLst>
        </pc:spChg>
        <pc:spChg chg="add">
          <ac:chgData name="Ali Ashraf" userId="14d660e7b6ff93a0" providerId="Windows Live" clId="Web-{5BB10DD4-A2CB-411A-963F-1201395B214D}" dt="2020-04-19T19:37:32.315" v="768"/>
          <ac:spMkLst>
            <pc:docMk/>
            <pc:sldMk cId="2932393836" sldId="302"/>
            <ac:spMk id="83" creationId="{7F9D0FCD-816E-42BF-8610-20C9E65408EE}"/>
          </ac:spMkLst>
        </pc:spChg>
        <pc:spChg chg="add">
          <ac:chgData name="Ali Ashraf" userId="14d660e7b6ff93a0" providerId="Windows Live" clId="Web-{5BB10DD4-A2CB-411A-963F-1201395B214D}" dt="2020-04-19T19:37:32.315" v="768"/>
          <ac:spMkLst>
            <pc:docMk/>
            <pc:sldMk cId="2932393836" sldId="302"/>
            <ac:spMk id="84" creationId="{37A18989-ECCB-4840-8774-8AC0C8CA685A}"/>
          </ac:spMkLst>
        </pc:spChg>
        <pc:spChg chg="add">
          <ac:chgData name="Ali Ashraf" userId="14d660e7b6ff93a0" providerId="Windows Live" clId="Web-{5BB10DD4-A2CB-411A-963F-1201395B214D}" dt="2020-04-19T19:37:32.315" v="768"/>
          <ac:spMkLst>
            <pc:docMk/>
            <pc:sldMk cId="2932393836" sldId="302"/>
            <ac:spMk id="85" creationId="{881B7AB2-44D1-4BC9-8AFC-6CCA0E803892}"/>
          </ac:spMkLst>
        </pc:spChg>
        <pc:spChg chg="add">
          <ac:chgData name="Ali Ashraf" userId="14d660e7b6ff93a0" providerId="Windows Live" clId="Web-{5BB10DD4-A2CB-411A-963F-1201395B214D}" dt="2020-04-19T19:37:32.315" v="768"/>
          <ac:spMkLst>
            <pc:docMk/>
            <pc:sldMk cId="2932393836" sldId="302"/>
            <ac:spMk id="86" creationId="{FB25936D-508C-456B-84E8-06F18FC26731}"/>
          </ac:spMkLst>
        </pc:spChg>
        <pc:spChg chg="add">
          <ac:chgData name="Ali Ashraf" userId="14d660e7b6ff93a0" providerId="Windows Live" clId="Web-{5BB10DD4-A2CB-411A-963F-1201395B214D}" dt="2020-04-19T19:37:32.315" v="768"/>
          <ac:spMkLst>
            <pc:docMk/>
            <pc:sldMk cId="2932393836" sldId="302"/>
            <ac:spMk id="88" creationId="{6CE2DCE8-B375-4203-82C6-5F17999053BC}"/>
          </ac:spMkLst>
        </pc:spChg>
        <pc:spChg chg="add">
          <ac:chgData name="Ali Ashraf" userId="14d660e7b6ff93a0" providerId="Windows Live" clId="Web-{5BB10DD4-A2CB-411A-963F-1201395B214D}" dt="2020-04-19T19:37:42.627" v="769"/>
          <ac:spMkLst>
            <pc:docMk/>
            <pc:sldMk cId="2932393836" sldId="302"/>
            <ac:spMk id="91" creationId="{ABA47056-C9D9-45C7-ACDB-75DB8A61D4D9}"/>
          </ac:spMkLst>
        </pc:spChg>
        <pc:spChg chg="add">
          <ac:chgData name="Ali Ashraf" userId="14d660e7b6ff93a0" providerId="Windows Live" clId="Web-{5BB10DD4-A2CB-411A-963F-1201395B214D}" dt="2020-04-19T19:37:42.627" v="769"/>
          <ac:spMkLst>
            <pc:docMk/>
            <pc:sldMk cId="2932393836" sldId="302"/>
            <ac:spMk id="94" creationId="{CE72F28B-ED50-48F7-979B-657A1A226BE2}"/>
          </ac:spMkLst>
        </pc:spChg>
        <pc:spChg chg="add">
          <ac:chgData name="Ali Ashraf" userId="14d660e7b6ff93a0" providerId="Windows Live" clId="Web-{5BB10DD4-A2CB-411A-963F-1201395B214D}" dt="2020-04-19T19:37:42.627" v="769"/>
          <ac:spMkLst>
            <pc:docMk/>
            <pc:sldMk cId="2932393836" sldId="302"/>
            <ac:spMk id="99" creationId="{339C46E1-E8B9-4A67-A283-8E080BA72FF0}"/>
          </ac:spMkLst>
        </pc:spChg>
        <pc:spChg chg="add">
          <ac:chgData name="Ali Ashraf" userId="14d660e7b6ff93a0" providerId="Windows Live" clId="Web-{5BB10DD4-A2CB-411A-963F-1201395B214D}" dt="2020-04-19T19:37:42.627" v="769"/>
          <ac:spMkLst>
            <pc:docMk/>
            <pc:sldMk cId="2932393836" sldId="302"/>
            <ac:spMk id="100" creationId="{33FC3EA9-74DE-4720-A7E0-BB8E834F295E}"/>
          </ac:spMkLst>
        </pc:spChg>
        <pc:spChg chg="add">
          <ac:chgData name="Ali Ashraf" userId="14d660e7b6ff93a0" providerId="Windows Live" clId="Web-{5BB10DD4-A2CB-411A-963F-1201395B214D}" dt="2020-04-19T19:37:42.627" v="769"/>
          <ac:spMkLst>
            <pc:docMk/>
            <pc:sldMk cId="2932393836" sldId="302"/>
            <ac:spMk id="102" creationId="{B523FB01-5657-415E-B44E-D4497927B9D5}"/>
          </ac:spMkLst>
        </pc:spChg>
        <pc:spChg chg="add">
          <ac:chgData name="Ali Ashraf" userId="14d660e7b6ff93a0" providerId="Windows Live" clId="Web-{5BB10DD4-A2CB-411A-963F-1201395B214D}" dt="2020-04-19T19:37:42.627" v="769"/>
          <ac:spMkLst>
            <pc:docMk/>
            <pc:sldMk cId="2932393836" sldId="302"/>
            <ac:spMk id="103" creationId="{BC13B097-25D5-49AD-87D4-9F40F2CEAE01}"/>
          </ac:spMkLst>
        </pc:spChg>
        <pc:spChg chg="add">
          <ac:chgData name="Ali Ashraf" userId="14d660e7b6ff93a0" providerId="Windows Live" clId="Web-{5BB10DD4-A2CB-411A-963F-1201395B214D}" dt="2020-04-19T19:37:42.627" v="769"/>
          <ac:spMkLst>
            <pc:docMk/>
            <pc:sldMk cId="2932393836" sldId="302"/>
            <ac:spMk id="105" creationId="{2E21EAB8-8356-4C1D-8317-8883FD32E7F5}"/>
          </ac:spMkLst>
        </pc:spChg>
        <pc:spChg chg="add">
          <ac:chgData name="Ali Ashraf" userId="14d660e7b6ff93a0" providerId="Windows Live" clId="Web-{5BB10DD4-A2CB-411A-963F-1201395B214D}" dt="2020-04-19T19:37:42.627" v="769"/>
          <ac:spMkLst>
            <pc:docMk/>
            <pc:sldMk cId="2932393836" sldId="302"/>
            <ac:spMk id="107" creationId="{0645CF22-643F-4676-B047-8F6688D2842A}"/>
          </ac:spMkLst>
        </pc:spChg>
        <pc:spChg chg="add">
          <ac:chgData name="Ali Ashraf" userId="14d660e7b6ff93a0" providerId="Windows Live" clId="Web-{5BB10DD4-A2CB-411A-963F-1201395B214D}" dt="2020-04-19T19:37:42.627" v="769"/>
          <ac:spMkLst>
            <pc:docMk/>
            <pc:sldMk cId="2932393836" sldId="302"/>
            <ac:spMk id="108" creationId="{924A6FE8-3E7E-4836-8E51-8289AF9524EE}"/>
          </ac:spMkLst>
        </pc:spChg>
        <pc:spChg chg="add">
          <ac:chgData name="Ali Ashraf" userId="14d660e7b6ff93a0" providerId="Windows Live" clId="Web-{5BB10DD4-A2CB-411A-963F-1201395B214D}" dt="2020-04-19T19:37:42.627" v="769"/>
          <ac:spMkLst>
            <pc:docMk/>
            <pc:sldMk cId="2932393836" sldId="302"/>
            <ac:spMk id="109" creationId="{30343DA5-2308-4251-B51A-3439FE8BB895}"/>
          </ac:spMkLst>
        </pc:spChg>
        <pc:spChg chg="add">
          <ac:chgData name="Ali Ashraf" userId="14d660e7b6ff93a0" providerId="Windows Live" clId="Web-{5BB10DD4-A2CB-411A-963F-1201395B214D}" dt="2020-04-19T19:37:42.627" v="769"/>
          <ac:spMkLst>
            <pc:docMk/>
            <pc:sldMk cId="2932393836" sldId="302"/>
            <ac:spMk id="110" creationId="{7CD0936B-73CF-4137-A771-35D0A39F5267}"/>
          </ac:spMkLst>
        </pc:spChg>
        <pc:spChg chg="add">
          <ac:chgData name="Ali Ashraf" userId="14d660e7b6ff93a0" providerId="Windows Live" clId="Web-{5BB10DD4-A2CB-411A-963F-1201395B214D}" dt="2020-04-19T19:37:42.627" v="769"/>
          <ac:spMkLst>
            <pc:docMk/>
            <pc:sldMk cId="2932393836" sldId="302"/>
            <ac:spMk id="111" creationId="{B69BB3DC-BF29-419D-A83D-7FE0A523A03A}"/>
          </ac:spMkLst>
        </pc:spChg>
        <pc:spChg chg="add">
          <ac:chgData name="Ali Ashraf" userId="14d660e7b6ff93a0" providerId="Windows Live" clId="Web-{5BB10DD4-A2CB-411A-963F-1201395B214D}" dt="2020-04-19T19:37:42.627" v="769"/>
          <ac:spMkLst>
            <pc:docMk/>
            <pc:sldMk cId="2932393836" sldId="302"/>
            <ac:spMk id="112" creationId="{D0F5FE60-5AF0-457B-9A85-27CC1435E38A}"/>
          </ac:spMkLst>
        </pc:spChg>
        <pc:spChg chg="add">
          <ac:chgData name="Ali Ashraf" userId="14d660e7b6ff93a0" providerId="Windows Live" clId="Web-{5BB10DD4-A2CB-411A-963F-1201395B214D}" dt="2020-04-19T19:37:42.627" v="769"/>
          <ac:spMkLst>
            <pc:docMk/>
            <pc:sldMk cId="2932393836" sldId="302"/>
            <ac:spMk id="113" creationId="{A9424624-5EA3-4F50-8951-C5E75BEB0CF6}"/>
          </ac:spMkLst>
        </pc:spChg>
        <pc:spChg chg="add">
          <ac:chgData name="Ali Ashraf" userId="14d660e7b6ff93a0" providerId="Windows Live" clId="Web-{5BB10DD4-A2CB-411A-963F-1201395B214D}" dt="2020-04-19T19:37:42.627" v="769"/>
          <ac:spMkLst>
            <pc:docMk/>
            <pc:sldMk cId="2932393836" sldId="302"/>
            <ac:spMk id="116" creationId="{D601DE2E-E4DF-4EFC-9B0D-4AD49643AD03}"/>
          </ac:spMkLst>
        </pc:spChg>
        <pc:spChg chg="add">
          <ac:chgData name="Ali Ashraf" userId="14d660e7b6ff93a0" providerId="Windows Live" clId="Web-{5BB10DD4-A2CB-411A-963F-1201395B214D}" dt="2020-04-19T19:37:42.627" v="769"/>
          <ac:spMkLst>
            <pc:docMk/>
            <pc:sldMk cId="2932393836" sldId="302"/>
            <ac:spMk id="119" creationId="{117F8B77-29D6-49E4-884E-E632E9CA75E7}"/>
          </ac:spMkLst>
        </pc:spChg>
        <pc:spChg chg="add">
          <ac:chgData name="Ali Ashraf" userId="14d660e7b6ff93a0" providerId="Windows Live" clId="Web-{5BB10DD4-A2CB-411A-963F-1201395B214D}" dt="2020-04-19T19:37:42.627" v="769"/>
          <ac:spMkLst>
            <pc:docMk/>
            <pc:sldMk cId="2932393836" sldId="302"/>
            <ac:spMk id="121" creationId="{426E9D05-1436-4A9E-B783-A662B620378F}"/>
          </ac:spMkLst>
        </pc:spChg>
        <pc:spChg chg="add">
          <ac:chgData name="Ali Ashraf" userId="14d660e7b6ff93a0" providerId="Windows Live" clId="Web-{5BB10DD4-A2CB-411A-963F-1201395B214D}" dt="2020-04-19T19:37:42.627" v="769"/>
          <ac:spMkLst>
            <pc:docMk/>
            <pc:sldMk cId="2932393836" sldId="302"/>
            <ac:spMk id="123" creationId="{7F9D0FCD-816E-42BF-8610-20C9E65408EE}"/>
          </ac:spMkLst>
        </pc:spChg>
        <pc:spChg chg="add">
          <ac:chgData name="Ali Ashraf" userId="14d660e7b6ff93a0" providerId="Windows Live" clId="Web-{5BB10DD4-A2CB-411A-963F-1201395B214D}" dt="2020-04-19T19:37:42.627" v="769"/>
          <ac:spMkLst>
            <pc:docMk/>
            <pc:sldMk cId="2932393836" sldId="302"/>
            <ac:spMk id="124" creationId="{37A18989-ECCB-4840-8774-8AC0C8CA685A}"/>
          </ac:spMkLst>
        </pc:spChg>
        <pc:spChg chg="add">
          <ac:chgData name="Ali Ashraf" userId="14d660e7b6ff93a0" providerId="Windows Live" clId="Web-{5BB10DD4-A2CB-411A-963F-1201395B214D}" dt="2020-04-19T19:37:42.627" v="769"/>
          <ac:spMkLst>
            <pc:docMk/>
            <pc:sldMk cId="2932393836" sldId="302"/>
            <ac:spMk id="125" creationId="{881B7AB2-44D1-4BC9-8AFC-6CCA0E803892}"/>
          </ac:spMkLst>
        </pc:spChg>
        <pc:spChg chg="add">
          <ac:chgData name="Ali Ashraf" userId="14d660e7b6ff93a0" providerId="Windows Live" clId="Web-{5BB10DD4-A2CB-411A-963F-1201395B214D}" dt="2020-04-19T19:37:42.627" v="769"/>
          <ac:spMkLst>
            <pc:docMk/>
            <pc:sldMk cId="2932393836" sldId="302"/>
            <ac:spMk id="126" creationId="{FB25936D-508C-456B-84E8-06F18FC26731}"/>
          </ac:spMkLst>
        </pc:spChg>
        <pc:spChg chg="add">
          <ac:chgData name="Ali Ashraf" userId="14d660e7b6ff93a0" providerId="Windows Live" clId="Web-{5BB10DD4-A2CB-411A-963F-1201395B214D}" dt="2020-04-19T19:37:42.627" v="769"/>
          <ac:spMkLst>
            <pc:docMk/>
            <pc:sldMk cId="2932393836" sldId="302"/>
            <ac:spMk id="128" creationId="{6CE2DCE8-B375-4203-82C6-5F17999053BC}"/>
          </ac:spMkLst>
        </pc:spChg>
        <pc:grpChg chg="del">
          <ac:chgData name="Ali Ashraf" userId="14d660e7b6ff93a0" providerId="Windows Live" clId="Web-{5BB10DD4-A2CB-411A-963F-1201395B214D}" dt="2020-04-19T19:37:00.835" v="734"/>
          <ac:grpSpMkLst>
            <pc:docMk/>
            <pc:sldMk cId="2932393836" sldId="302"/>
            <ac:grpSpMk id="20" creationId="{880F402C-BCA9-8E4A-B6E9-5173C24C6B15}"/>
          </ac:grpSpMkLst>
        </pc:grpChg>
        <pc:grpChg chg="add">
          <ac:chgData name="Ali Ashraf" userId="14d660e7b6ff93a0" providerId="Windows Live" clId="Web-{5BB10DD4-A2CB-411A-963F-1201395B214D}" dt="2020-04-19T19:37:32.315" v="768"/>
          <ac:grpSpMkLst>
            <pc:docMk/>
            <pc:sldMk cId="2932393836" sldId="302"/>
            <ac:grpSpMk id="49" creationId="{FACCC9C9-1622-4D42-8882-69FB23BCB55B}"/>
          </ac:grpSpMkLst>
        </pc:grpChg>
        <pc:grpChg chg="add">
          <ac:chgData name="Ali Ashraf" userId="14d660e7b6ff93a0" providerId="Windows Live" clId="Web-{5BB10DD4-A2CB-411A-963F-1201395B214D}" dt="2020-04-19T19:37:32.315" v="768"/>
          <ac:grpSpMkLst>
            <pc:docMk/>
            <pc:sldMk cId="2932393836" sldId="302"/>
            <ac:grpSpMk id="50" creationId="{070D962A-D5BC-45C8-9AF8-667099A00928}"/>
          </ac:grpSpMkLst>
        </pc:grpChg>
        <pc:grpChg chg="add">
          <ac:chgData name="Ali Ashraf" userId="14d660e7b6ff93a0" providerId="Windows Live" clId="Web-{5BB10DD4-A2CB-411A-963F-1201395B214D}" dt="2020-04-19T19:37:32.315" v="768"/>
          <ac:grpSpMkLst>
            <pc:docMk/>
            <pc:sldMk cId="2932393836" sldId="302"/>
            <ac:grpSpMk id="52" creationId="{477B6F02-0E7B-428E-BA36-A1CCB8549BC6}"/>
          </ac:grpSpMkLst>
        </pc:grpChg>
        <pc:grpChg chg="add">
          <ac:chgData name="Ali Ashraf" userId="14d660e7b6ff93a0" providerId="Windows Live" clId="Web-{5BB10DD4-A2CB-411A-963F-1201395B214D}" dt="2020-04-19T19:37:32.315" v="768"/>
          <ac:grpSpMkLst>
            <pc:docMk/>
            <pc:sldMk cId="2932393836" sldId="302"/>
            <ac:grpSpMk id="55" creationId="{ABEB1B50-C902-41A7-AC5D-3A3CDA6CC70E}"/>
          </ac:grpSpMkLst>
        </pc:grpChg>
        <pc:grpChg chg="add">
          <ac:chgData name="Ali Ashraf" userId="14d660e7b6ff93a0" providerId="Windows Live" clId="Web-{5BB10DD4-A2CB-411A-963F-1201395B214D}" dt="2020-04-19T19:37:32.315" v="768"/>
          <ac:grpSpMkLst>
            <pc:docMk/>
            <pc:sldMk cId="2932393836" sldId="302"/>
            <ac:grpSpMk id="56" creationId="{A8339025-3267-496E-94C4-BFAABD4D9F24}"/>
          </ac:grpSpMkLst>
        </pc:grpChg>
        <pc:grpChg chg="add">
          <ac:chgData name="Ali Ashraf" userId="14d660e7b6ff93a0" providerId="Windows Live" clId="Web-{5BB10DD4-A2CB-411A-963F-1201395B214D}" dt="2020-04-19T19:37:32.315" v="768"/>
          <ac:grpSpMkLst>
            <pc:docMk/>
            <pc:sldMk cId="2932393836" sldId="302"/>
            <ac:grpSpMk id="74" creationId="{7907C479-AC93-430A-BE3C-17148DF73748}"/>
          </ac:grpSpMkLst>
        </pc:grpChg>
        <pc:grpChg chg="add">
          <ac:chgData name="Ali Ashraf" userId="14d660e7b6ff93a0" providerId="Windows Live" clId="Web-{5BB10DD4-A2CB-411A-963F-1201395B214D}" dt="2020-04-19T19:37:32.315" v="768"/>
          <ac:grpSpMkLst>
            <pc:docMk/>
            <pc:sldMk cId="2932393836" sldId="302"/>
            <ac:grpSpMk id="75" creationId="{6B473FA5-8A4E-4FCC-A162-9824B4946E3C}"/>
          </ac:grpSpMkLst>
        </pc:grpChg>
        <pc:grpChg chg="add">
          <ac:chgData name="Ali Ashraf" userId="14d660e7b6ff93a0" providerId="Windows Live" clId="Web-{5BB10DD4-A2CB-411A-963F-1201395B214D}" dt="2020-04-19T19:37:32.315" v="768"/>
          <ac:grpSpMkLst>
            <pc:docMk/>
            <pc:sldMk cId="2932393836" sldId="302"/>
            <ac:grpSpMk id="77" creationId="{30235B28-10CC-49AB-AF7D-B471B05D12B8}"/>
          </ac:grpSpMkLst>
        </pc:grpChg>
        <pc:grpChg chg="add del">
          <ac:chgData name="Ali Ashraf" userId="14d660e7b6ff93a0" providerId="Windows Live" clId="Web-{5BB10DD4-A2CB-411A-963F-1201395B214D}" dt="2020-04-19T19:37:51.003" v="770"/>
          <ac:grpSpMkLst>
            <pc:docMk/>
            <pc:sldMk cId="2932393836" sldId="302"/>
            <ac:grpSpMk id="89" creationId="{FACCC9C9-1622-4D42-8882-69FB23BCB55B}"/>
          </ac:grpSpMkLst>
        </pc:grpChg>
        <pc:grpChg chg="add">
          <ac:chgData name="Ali Ashraf" userId="14d660e7b6ff93a0" providerId="Windows Live" clId="Web-{5BB10DD4-A2CB-411A-963F-1201395B214D}" dt="2020-04-19T19:37:42.627" v="769"/>
          <ac:grpSpMkLst>
            <pc:docMk/>
            <pc:sldMk cId="2932393836" sldId="302"/>
            <ac:grpSpMk id="90" creationId="{070D962A-D5BC-45C8-9AF8-667099A00928}"/>
          </ac:grpSpMkLst>
        </pc:grpChg>
        <pc:grpChg chg="add">
          <ac:chgData name="Ali Ashraf" userId="14d660e7b6ff93a0" providerId="Windows Live" clId="Web-{5BB10DD4-A2CB-411A-963F-1201395B214D}" dt="2020-04-19T19:37:42.627" v="769"/>
          <ac:grpSpMkLst>
            <pc:docMk/>
            <pc:sldMk cId="2932393836" sldId="302"/>
            <ac:grpSpMk id="92" creationId="{477B6F02-0E7B-428E-BA36-A1CCB8549BC6}"/>
          </ac:grpSpMkLst>
        </pc:grpChg>
        <pc:grpChg chg="add">
          <ac:chgData name="Ali Ashraf" userId="14d660e7b6ff93a0" providerId="Windows Live" clId="Web-{5BB10DD4-A2CB-411A-963F-1201395B214D}" dt="2020-04-19T19:37:42.627" v="769"/>
          <ac:grpSpMkLst>
            <pc:docMk/>
            <pc:sldMk cId="2932393836" sldId="302"/>
            <ac:grpSpMk id="95" creationId="{ABEB1B50-C902-41A7-AC5D-3A3CDA6CC70E}"/>
          </ac:grpSpMkLst>
        </pc:grpChg>
        <pc:grpChg chg="add">
          <ac:chgData name="Ali Ashraf" userId="14d660e7b6ff93a0" providerId="Windows Live" clId="Web-{5BB10DD4-A2CB-411A-963F-1201395B214D}" dt="2020-04-19T19:37:42.627" v="769"/>
          <ac:grpSpMkLst>
            <pc:docMk/>
            <pc:sldMk cId="2932393836" sldId="302"/>
            <ac:grpSpMk id="96" creationId="{A8339025-3267-496E-94C4-BFAABD4D9F24}"/>
          </ac:grpSpMkLst>
        </pc:grpChg>
        <pc:grpChg chg="add">
          <ac:chgData name="Ali Ashraf" userId="14d660e7b6ff93a0" providerId="Windows Live" clId="Web-{5BB10DD4-A2CB-411A-963F-1201395B214D}" dt="2020-04-19T19:37:42.627" v="769"/>
          <ac:grpSpMkLst>
            <pc:docMk/>
            <pc:sldMk cId="2932393836" sldId="302"/>
            <ac:grpSpMk id="114" creationId="{7907C479-AC93-430A-BE3C-17148DF73748}"/>
          </ac:grpSpMkLst>
        </pc:grpChg>
        <pc:grpChg chg="add">
          <ac:chgData name="Ali Ashraf" userId="14d660e7b6ff93a0" providerId="Windows Live" clId="Web-{5BB10DD4-A2CB-411A-963F-1201395B214D}" dt="2020-04-19T19:37:42.627" v="769"/>
          <ac:grpSpMkLst>
            <pc:docMk/>
            <pc:sldMk cId="2932393836" sldId="302"/>
            <ac:grpSpMk id="115" creationId="{6B473FA5-8A4E-4FCC-A162-9824B4946E3C}"/>
          </ac:grpSpMkLst>
        </pc:grpChg>
        <pc:grpChg chg="add">
          <ac:chgData name="Ali Ashraf" userId="14d660e7b6ff93a0" providerId="Windows Live" clId="Web-{5BB10DD4-A2CB-411A-963F-1201395B214D}" dt="2020-04-19T19:37:42.627" v="769"/>
          <ac:grpSpMkLst>
            <pc:docMk/>
            <pc:sldMk cId="2932393836" sldId="302"/>
            <ac:grpSpMk id="117" creationId="{30235B28-10CC-49AB-AF7D-B471B05D12B8}"/>
          </ac:grpSpMkLst>
        </pc:grpChg>
        <pc:picChg chg="add">
          <ac:chgData name="Ali Ashraf" userId="14d660e7b6ff93a0" providerId="Windows Live" clId="Web-{5BB10DD4-A2CB-411A-963F-1201395B214D}" dt="2020-04-19T19:37:32.315" v="768"/>
          <ac:picMkLst>
            <pc:docMk/>
            <pc:sldMk cId="2932393836" sldId="302"/>
            <ac:picMk id="66" creationId="{62CCB84D-269E-4726-9F36-748F7EDE9B20}"/>
          </ac:picMkLst>
        </pc:picChg>
        <pc:picChg chg="add">
          <ac:chgData name="Ali Ashraf" userId="14d660e7b6ff93a0" providerId="Windows Live" clId="Web-{5BB10DD4-A2CB-411A-963F-1201395B214D}" dt="2020-04-19T19:37:32.315" v="768"/>
          <ac:picMkLst>
            <pc:docMk/>
            <pc:sldMk cId="2932393836" sldId="302"/>
            <ac:picMk id="78" creationId="{C99B5603-D915-4F99-993C-55FD8CE19258}"/>
          </ac:picMkLst>
        </pc:picChg>
        <pc:picChg chg="add">
          <ac:chgData name="Ali Ashraf" userId="14d660e7b6ff93a0" providerId="Windows Live" clId="Web-{5BB10DD4-A2CB-411A-963F-1201395B214D}" dt="2020-04-19T19:37:32.315" v="768"/>
          <ac:picMkLst>
            <pc:docMk/>
            <pc:sldMk cId="2932393836" sldId="302"/>
            <ac:picMk id="80" creationId="{A8C38074-DE8B-46ED-8CD9-C8A3C263F5F9}"/>
          </ac:picMkLst>
        </pc:picChg>
        <pc:picChg chg="add">
          <ac:chgData name="Ali Ashraf" userId="14d660e7b6ff93a0" providerId="Windows Live" clId="Web-{5BB10DD4-A2CB-411A-963F-1201395B214D}" dt="2020-04-19T19:37:32.315" v="768"/>
          <ac:picMkLst>
            <pc:docMk/>
            <pc:sldMk cId="2932393836" sldId="302"/>
            <ac:picMk id="82" creationId="{A90AC43F-8805-423A-85B3-676E741BE40B}"/>
          </ac:picMkLst>
        </pc:picChg>
        <pc:picChg chg="add">
          <ac:chgData name="Ali Ashraf" userId="14d660e7b6ff93a0" providerId="Windows Live" clId="Web-{5BB10DD4-A2CB-411A-963F-1201395B214D}" dt="2020-04-19T19:37:32.315" v="768"/>
          <ac:picMkLst>
            <pc:docMk/>
            <pc:sldMk cId="2932393836" sldId="302"/>
            <ac:picMk id="87" creationId="{6A3EBC78-300E-4925-8C2A-B788C53F709B}"/>
          </ac:picMkLst>
        </pc:picChg>
        <pc:picChg chg="add">
          <ac:chgData name="Ali Ashraf" userId="14d660e7b6ff93a0" providerId="Windows Live" clId="Web-{5BB10DD4-A2CB-411A-963F-1201395B214D}" dt="2020-04-19T19:37:42.627" v="769"/>
          <ac:picMkLst>
            <pc:docMk/>
            <pc:sldMk cId="2932393836" sldId="302"/>
            <ac:picMk id="106" creationId="{62CCB84D-269E-4726-9F36-748F7EDE9B20}"/>
          </ac:picMkLst>
        </pc:picChg>
        <pc:picChg chg="add">
          <ac:chgData name="Ali Ashraf" userId="14d660e7b6ff93a0" providerId="Windows Live" clId="Web-{5BB10DD4-A2CB-411A-963F-1201395B214D}" dt="2020-04-19T19:37:42.627" v="769"/>
          <ac:picMkLst>
            <pc:docMk/>
            <pc:sldMk cId="2932393836" sldId="302"/>
            <ac:picMk id="118" creationId="{C99B5603-D915-4F99-993C-55FD8CE19258}"/>
          </ac:picMkLst>
        </pc:picChg>
        <pc:picChg chg="add">
          <ac:chgData name="Ali Ashraf" userId="14d660e7b6ff93a0" providerId="Windows Live" clId="Web-{5BB10DD4-A2CB-411A-963F-1201395B214D}" dt="2020-04-19T19:37:42.627" v="769"/>
          <ac:picMkLst>
            <pc:docMk/>
            <pc:sldMk cId="2932393836" sldId="302"/>
            <ac:picMk id="120" creationId="{A8C38074-DE8B-46ED-8CD9-C8A3C263F5F9}"/>
          </ac:picMkLst>
        </pc:picChg>
        <pc:picChg chg="add">
          <ac:chgData name="Ali Ashraf" userId="14d660e7b6ff93a0" providerId="Windows Live" clId="Web-{5BB10DD4-A2CB-411A-963F-1201395B214D}" dt="2020-04-19T19:37:42.627" v="769"/>
          <ac:picMkLst>
            <pc:docMk/>
            <pc:sldMk cId="2932393836" sldId="302"/>
            <ac:picMk id="122" creationId="{A90AC43F-8805-423A-85B3-676E741BE40B}"/>
          </ac:picMkLst>
        </pc:picChg>
        <pc:picChg chg="add">
          <ac:chgData name="Ali Ashraf" userId="14d660e7b6ff93a0" providerId="Windows Live" clId="Web-{5BB10DD4-A2CB-411A-963F-1201395B214D}" dt="2020-04-19T19:37:42.627" v="769"/>
          <ac:picMkLst>
            <pc:docMk/>
            <pc:sldMk cId="2932393836" sldId="302"/>
            <ac:picMk id="127" creationId="{6A3EBC78-300E-4925-8C2A-B788C53F709B}"/>
          </ac:picMkLst>
        </pc:picChg>
        <pc:cxnChg chg="mod">
          <ac:chgData name="Ali Ashraf" userId="14d660e7b6ff93a0" providerId="Windows Live" clId="Web-{5BB10DD4-A2CB-411A-963F-1201395B214D}" dt="2020-04-19T19:37:00.835" v="734"/>
          <ac:cxnSpMkLst>
            <pc:docMk/>
            <pc:sldMk cId="2932393836" sldId="302"/>
            <ac:cxnSpMk id="21" creationId="{F9FEE159-C0D6-A54B-8358-9D794E38C372}"/>
          </ac:cxnSpMkLst>
        </pc:cxnChg>
        <pc:cxnChg chg="add">
          <ac:chgData name="Ali Ashraf" userId="14d660e7b6ff93a0" providerId="Windows Live" clId="Web-{5BB10DD4-A2CB-411A-963F-1201395B214D}" dt="2020-04-19T19:37:32.315" v="768"/>
          <ac:cxnSpMkLst>
            <pc:docMk/>
            <pc:sldMk cId="2932393836" sldId="302"/>
            <ac:cxnSpMk id="53" creationId="{010B4189-5635-447B-B4B3-14A3B8FD828B}"/>
          </ac:cxnSpMkLst>
        </pc:cxnChg>
        <pc:cxnChg chg="add">
          <ac:chgData name="Ali Ashraf" userId="14d660e7b6ff93a0" providerId="Windows Live" clId="Web-{5BB10DD4-A2CB-411A-963F-1201395B214D}" dt="2020-04-19T19:37:32.315" v="768"/>
          <ac:cxnSpMkLst>
            <pc:docMk/>
            <pc:sldMk cId="2932393836" sldId="302"/>
            <ac:cxnSpMk id="57" creationId="{73874C4D-A37F-4D90-8ADE-97A76987CD47}"/>
          </ac:cxnSpMkLst>
        </pc:cxnChg>
        <pc:cxnChg chg="add">
          <ac:chgData name="Ali Ashraf" userId="14d660e7b6ff93a0" providerId="Windows Live" clId="Web-{5BB10DD4-A2CB-411A-963F-1201395B214D}" dt="2020-04-19T19:37:32.315" v="768"/>
          <ac:cxnSpMkLst>
            <pc:docMk/>
            <pc:sldMk cId="2932393836" sldId="302"/>
            <ac:cxnSpMk id="58" creationId="{F0C47921-3D7A-40C2-ACD8-6DF579A4778F}"/>
          </ac:cxnSpMkLst>
        </pc:cxnChg>
        <pc:cxnChg chg="add">
          <ac:chgData name="Ali Ashraf" userId="14d660e7b6ff93a0" providerId="Windows Live" clId="Web-{5BB10DD4-A2CB-411A-963F-1201395B214D}" dt="2020-04-19T19:37:32.315" v="768"/>
          <ac:cxnSpMkLst>
            <pc:docMk/>
            <pc:sldMk cId="2932393836" sldId="302"/>
            <ac:cxnSpMk id="61" creationId="{B71F6AB0-38CC-47FA-B627-E762FBBB9FC3}"/>
          </ac:cxnSpMkLst>
        </pc:cxnChg>
        <pc:cxnChg chg="add">
          <ac:chgData name="Ali Ashraf" userId="14d660e7b6ff93a0" providerId="Windows Live" clId="Web-{5BB10DD4-A2CB-411A-963F-1201395B214D}" dt="2020-04-19T19:37:32.315" v="768"/>
          <ac:cxnSpMkLst>
            <pc:docMk/>
            <pc:sldMk cId="2932393836" sldId="302"/>
            <ac:cxnSpMk id="64" creationId="{07E59E09-DE4F-4A20-B4BC-E5E75B03DFF3}"/>
          </ac:cxnSpMkLst>
        </pc:cxnChg>
        <pc:cxnChg chg="add mod">
          <ac:chgData name="Ali Ashraf" userId="14d660e7b6ff93a0" providerId="Windows Live" clId="Web-{5BB10DD4-A2CB-411A-963F-1201395B214D}" dt="2020-04-19T19:37:51.003" v="770"/>
          <ac:cxnSpMkLst>
            <pc:docMk/>
            <pc:sldMk cId="2932393836" sldId="302"/>
            <ac:cxnSpMk id="93" creationId="{010B4189-5635-447B-B4B3-14A3B8FD828B}"/>
          </ac:cxnSpMkLst>
        </pc:cxnChg>
        <pc:cxnChg chg="add mod">
          <ac:chgData name="Ali Ashraf" userId="14d660e7b6ff93a0" providerId="Windows Live" clId="Web-{5BB10DD4-A2CB-411A-963F-1201395B214D}" dt="2020-04-19T19:37:51.003" v="770"/>
          <ac:cxnSpMkLst>
            <pc:docMk/>
            <pc:sldMk cId="2932393836" sldId="302"/>
            <ac:cxnSpMk id="97" creationId="{73874C4D-A37F-4D90-8ADE-97A76987CD47}"/>
          </ac:cxnSpMkLst>
        </pc:cxnChg>
        <pc:cxnChg chg="add mod">
          <ac:chgData name="Ali Ashraf" userId="14d660e7b6ff93a0" providerId="Windows Live" clId="Web-{5BB10DD4-A2CB-411A-963F-1201395B214D}" dt="2020-04-19T19:37:51.003" v="770"/>
          <ac:cxnSpMkLst>
            <pc:docMk/>
            <pc:sldMk cId="2932393836" sldId="302"/>
            <ac:cxnSpMk id="98" creationId="{F0C47921-3D7A-40C2-ACD8-6DF579A4778F}"/>
          </ac:cxnSpMkLst>
        </pc:cxnChg>
        <pc:cxnChg chg="add mod">
          <ac:chgData name="Ali Ashraf" userId="14d660e7b6ff93a0" providerId="Windows Live" clId="Web-{5BB10DD4-A2CB-411A-963F-1201395B214D}" dt="2020-04-19T19:37:51.003" v="770"/>
          <ac:cxnSpMkLst>
            <pc:docMk/>
            <pc:sldMk cId="2932393836" sldId="302"/>
            <ac:cxnSpMk id="101" creationId="{B71F6AB0-38CC-47FA-B627-E762FBBB9FC3}"/>
          </ac:cxnSpMkLst>
        </pc:cxnChg>
        <pc:cxnChg chg="add mod">
          <ac:chgData name="Ali Ashraf" userId="14d660e7b6ff93a0" providerId="Windows Live" clId="Web-{5BB10DD4-A2CB-411A-963F-1201395B214D}" dt="2020-04-19T19:37:51.003" v="770"/>
          <ac:cxnSpMkLst>
            <pc:docMk/>
            <pc:sldMk cId="2932393836" sldId="302"/>
            <ac:cxnSpMk id="104" creationId="{07E59E09-DE4F-4A20-B4BC-E5E75B03DFF3}"/>
          </ac:cxnSpMkLst>
        </pc:cxnChg>
      </pc:sldChg>
    </pc:docChg>
  </pc:docChgLst>
  <pc:docChgLst>
    <pc:chgData name="Benoit Fagot" userId="3bd980129957ffbf" providerId="Windows Live" clId="Web-{1B7BCA5C-01F6-4D64-A113-1C83799CBE66}"/>
    <pc:docChg chg="addSld modSld">
      <pc:chgData name="Benoit Fagot" userId="3bd980129957ffbf" providerId="Windows Live" clId="Web-{1B7BCA5C-01F6-4D64-A113-1C83799CBE66}" dt="2020-04-19T10:05:08.758" v="1814" actId="20577"/>
      <pc:docMkLst>
        <pc:docMk/>
      </pc:docMkLst>
      <pc:sldChg chg="modSp">
        <pc:chgData name="Benoit Fagot" userId="3bd980129957ffbf" providerId="Windows Live" clId="Web-{1B7BCA5C-01F6-4D64-A113-1C83799CBE66}" dt="2020-04-19T09:43:49.122" v="789" actId="20577"/>
        <pc:sldMkLst>
          <pc:docMk/>
          <pc:sldMk cId="411579113" sldId="266"/>
        </pc:sldMkLst>
        <pc:spChg chg="mod">
          <ac:chgData name="Benoit Fagot" userId="3bd980129957ffbf" providerId="Windows Live" clId="Web-{1B7BCA5C-01F6-4D64-A113-1C83799CBE66}" dt="2020-04-19T09:43:49.122" v="789" actId="20577"/>
          <ac:spMkLst>
            <pc:docMk/>
            <pc:sldMk cId="411579113" sldId="266"/>
            <ac:spMk id="3" creationId="{0EA9BFA6-90B6-6E43-B85C-E2F02F945988}"/>
          </ac:spMkLst>
        </pc:spChg>
      </pc:sldChg>
      <pc:sldChg chg="modSp addCm">
        <pc:chgData name="Benoit Fagot" userId="3bd980129957ffbf" providerId="Windows Live" clId="Web-{1B7BCA5C-01F6-4D64-A113-1C83799CBE66}" dt="2020-04-19T10:05:08.758" v="1813" actId="20577"/>
        <pc:sldMkLst>
          <pc:docMk/>
          <pc:sldMk cId="4234306784" sldId="269"/>
        </pc:sldMkLst>
        <pc:spChg chg="mod">
          <ac:chgData name="Benoit Fagot" userId="3bd980129957ffbf" providerId="Windows Live" clId="Web-{1B7BCA5C-01F6-4D64-A113-1C83799CBE66}" dt="2020-04-19T10:05:08.758" v="1813" actId="20577"/>
          <ac:spMkLst>
            <pc:docMk/>
            <pc:sldMk cId="4234306784" sldId="269"/>
            <ac:spMk id="3" creationId="{77A4EF90-46F3-7146-8C0E-6FC1E3F3F7C9}"/>
          </ac:spMkLst>
        </pc:spChg>
      </pc:sldChg>
      <pc:sldChg chg="modSp">
        <pc:chgData name="Benoit Fagot" userId="3bd980129957ffbf" providerId="Windows Live" clId="Web-{1B7BCA5C-01F6-4D64-A113-1C83799CBE66}" dt="2020-04-19T09:53:57.501" v="1182" actId="20577"/>
        <pc:sldMkLst>
          <pc:docMk/>
          <pc:sldMk cId="2880396419" sldId="280"/>
        </pc:sldMkLst>
        <pc:spChg chg="mod">
          <ac:chgData name="Benoit Fagot" userId="3bd980129957ffbf" providerId="Windows Live" clId="Web-{1B7BCA5C-01F6-4D64-A113-1C83799CBE66}" dt="2020-04-19T09:53:57.501" v="1182" actId="20577"/>
          <ac:spMkLst>
            <pc:docMk/>
            <pc:sldMk cId="2880396419" sldId="280"/>
            <ac:spMk id="3" creationId="{4E51E9F2-C643-47E8-8512-8BC0B1575B4F}"/>
          </ac:spMkLst>
        </pc:spChg>
      </pc:sldChg>
      <pc:sldChg chg="addSp delSp modSp">
        <pc:chgData name="Benoit Fagot" userId="3bd980129957ffbf" providerId="Windows Live" clId="Web-{1B7BCA5C-01F6-4D64-A113-1C83799CBE66}" dt="2020-04-19T09:55:37.598" v="1391" actId="20577"/>
        <pc:sldMkLst>
          <pc:docMk/>
          <pc:sldMk cId="3855760744" sldId="284"/>
        </pc:sldMkLst>
        <pc:spChg chg="mod">
          <ac:chgData name="Benoit Fagot" userId="3bd980129957ffbf" providerId="Windows Live" clId="Web-{1B7BCA5C-01F6-4D64-A113-1C83799CBE66}" dt="2020-04-19T09:55:37.598" v="1391" actId="20577"/>
          <ac:spMkLst>
            <pc:docMk/>
            <pc:sldMk cId="3855760744" sldId="284"/>
            <ac:spMk id="3" creationId="{4E51E9F2-C643-47E8-8512-8BC0B1575B4F}"/>
          </ac:spMkLst>
        </pc:spChg>
        <pc:picChg chg="add del mod">
          <ac:chgData name="Benoit Fagot" userId="3bd980129957ffbf" providerId="Windows Live" clId="Web-{1B7BCA5C-01F6-4D64-A113-1C83799CBE66}" dt="2020-04-19T09:15:53.487" v="5"/>
          <ac:picMkLst>
            <pc:docMk/>
            <pc:sldMk cId="3855760744" sldId="284"/>
            <ac:picMk id="6" creationId="{A0C515D8-3B57-432B-8DB9-310D0ED67D5F}"/>
          </ac:picMkLst>
        </pc:picChg>
        <pc:picChg chg="add mod">
          <ac:chgData name="Benoit Fagot" userId="3bd980129957ffbf" providerId="Windows Live" clId="Web-{1B7BCA5C-01F6-4D64-A113-1C83799CBE66}" dt="2020-04-19T09:17:13.146" v="12" actId="1076"/>
          <ac:picMkLst>
            <pc:docMk/>
            <pc:sldMk cId="3855760744" sldId="284"/>
            <ac:picMk id="8" creationId="{430995AB-85C6-46FF-AD1B-67913BD1EF3E}"/>
          </ac:picMkLst>
        </pc:picChg>
      </pc:sldChg>
      <pc:sldChg chg="addSp delSp modSp new">
        <pc:chgData name="Benoit Fagot" userId="3bd980129957ffbf" providerId="Windows Live" clId="Web-{1B7BCA5C-01F6-4D64-A113-1C83799CBE66}" dt="2020-04-19T09:57:12.227" v="1584" actId="20577"/>
        <pc:sldMkLst>
          <pc:docMk/>
          <pc:sldMk cId="3535598956" sldId="285"/>
        </pc:sldMkLst>
        <pc:spChg chg="mod">
          <ac:chgData name="Benoit Fagot" userId="3bd980129957ffbf" providerId="Windows Live" clId="Web-{1B7BCA5C-01F6-4D64-A113-1C83799CBE66}" dt="2020-04-19T09:22:53.923" v="87" actId="20577"/>
          <ac:spMkLst>
            <pc:docMk/>
            <pc:sldMk cId="3535598956" sldId="285"/>
            <ac:spMk id="2" creationId="{C5863C0E-79CA-4522-BF56-A602965F5E00}"/>
          </ac:spMkLst>
        </pc:spChg>
        <pc:spChg chg="mod">
          <ac:chgData name="Benoit Fagot" userId="3bd980129957ffbf" providerId="Windows Live" clId="Web-{1B7BCA5C-01F6-4D64-A113-1C83799CBE66}" dt="2020-04-19T09:57:12.227" v="1584" actId="20577"/>
          <ac:spMkLst>
            <pc:docMk/>
            <pc:sldMk cId="3535598956" sldId="285"/>
            <ac:spMk id="3" creationId="{4EC0CDCF-0A6A-4790-A48B-1B804C668558}"/>
          </ac:spMkLst>
        </pc:spChg>
        <pc:picChg chg="add del mod">
          <ac:chgData name="Benoit Fagot" userId="3bd980129957ffbf" providerId="Windows Live" clId="Web-{1B7BCA5C-01F6-4D64-A113-1C83799CBE66}" dt="2020-04-19T09:36:09.919" v="551"/>
          <ac:picMkLst>
            <pc:docMk/>
            <pc:sldMk cId="3535598956" sldId="285"/>
            <ac:picMk id="6" creationId="{10E87A74-4DDC-41C3-9F7F-DD86E3CACAEF}"/>
          </ac:picMkLst>
        </pc:picChg>
        <pc:picChg chg="add del mod">
          <ac:chgData name="Benoit Fagot" userId="3bd980129957ffbf" providerId="Windows Live" clId="Web-{1B7BCA5C-01F6-4D64-A113-1C83799CBE66}" dt="2020-04-19T09:37:25.343" v="563"/>
          <ac:picMkLst>
            <pc:docMk/>
            <pc:sldMk cId="3535598956" sldId="285"/>
            <ac:picMk id="8" creationId="{D5C15C9D-2897-4DA5-AFE9-F675C2A1FF8C}"/>
          </ac:picMkLst>
        </pc:picChg>
      </pc:sldChg>
      <pc:sldChg chg="addSp modSp add replId">
        <pc:chgData name="Benoit Fagot" userId="3bd980129957ffbf" providerId="Windows Live" clId="Web-{1B7BCA5C-01F6-4D64-A113-1C83799CBE66}" dt="2020-04-19T09:40:39.771" v="580" actId="14100"/>
        <pc:sldMkLst>
          <pc:docMk/>
          <pc:sldMk cId="1146142255" sldId="286"/>
        </pc:sldMkLst>
        <pc:spChg chg="mod">
          <ac:chgData name="Benoit Fagot" userId="3bd980129957ffbf" providerId="Windows Live" clId="Web-{1B7BCA5C-01F6-4D64-A113-1C83799CBE66}" dt="2020-04-19T09:40:07.177" v="566" actId="20577"/>
          <ac:spMkLst>
            <pc:docMk/>
            <pc:sldMk cId="1146142255" sldId="286"/>
            <ac:spMk id="3" creationId="{4EC0CDCF-0A6A-4790-A48B-1B804C668558}"/>
          </ac:spMkLst>
        </pc:spChg>
        <pc:picChg chg="add mod">
          <ac:chgData name="Benoit Fagot" userId="3bd980129957ffbf" providerId="Windows Live" clId="Web-{1B7BCA5C-01F6-4D64-A113-1C83799CBE66}" dt="2020-04-19T09:40:39.771" v="580" actId="14100"/>
          <ac:picMkLst>
            <pc:docMk/>
            <pc:sldMk cId="1146142255" sldId="286"/>
            <ac:picMk id="6" creationId="{9A185736-9204-4F63-A9D0-0D0F9B7C7BC0}"/>
          </ac:picMkLst>
        </pc:picChg>
      </pc:sldChg>
      <pc:sldChg chg="modSp add replId">
        <pc:chgData name="Benoit Fagot" userId="3bd980129957ffbf" providerId="Windows Live" clId="Web-{1B7BCA5C-01F6-4D64-A113-1C83799CBE66}" dt="2020-04-19T09:52:43.390" v="1153" actId="20577"/>
        <pc:sldMkLst>
          <pc:docMk/>
          <pc:sldMk cId="1558822941" sldId="287"/>
        </pc:sldMkLst>
        <pc:spChg chg="mod">
          <ac:chgData name="Benoit Fagot" userId="3bd980129957ffbf" providerId="Windows Live" clId="Web-{1B7BCA5C-01F6-4D64-A113-1C83799CBE66}" dt="2020-04-19T09:44:09.435" v="795" actId="20577"/>
          <ac:spMkLst>
            <pc:docMk/>
            <pc:sldMk cId="1558822941" sldId="287"/>
            <ac:spMk id="2" creationId="{AABBB679-05AE-154C-BC4B-0C1D4E6F8B8C}"/>
          </ac:spMkLst>
        </pc:spChg>
        <pc:spChg chg="mod">
          <ac:chgData name="Benoit Fagot" userId="3bd980129957ffbf" providerId="Windows Live" clId="Web-{1B7BCA5C-01F6-4D64-A113-1C83799CBE66}" dt="2020-04-19T09:52:43.390" v="1153" actId="20577"/>
          <ac:spMkLst>
            <pc:docMk/>
            <pc:sldMk cId="1558822941" sldId="287"/>
            <ac:spMk id="3" creationId="{0EA9BFA6-90B6-6E43-B85C-E2F02F945988}"/>
          </ac:spMkLst>
        </pc:spChg>
      </pc:sldChg>
    </pc:docChg>
  </pc:docChgLst>
  <pc:docChgLst>
    <pc:chgData name="Guest User" providerId="Windows Live" clId="Web-{F64FBD82-B517-404F-8CC8-9AC0BD146F90}"/>
    <pc:docChg chg="modSld">
      <pc:chgData name="Guest User" userId="" providerId="Windows Live" clId="Web-{F64FBD82-B517-404F-8CC8-9AC0BD146F90}" dt="2020-04-19T19:10:30.446" v="62"/>
      <pc:docMkLst>
        <pc:docMk/>
      </pc:docMkLst>
      <pc:sldChg chg="modSp">
        <pc:chgData name="Guest User" userId="" providerId="Windows Live" clId="Web-{F64FBD82-B517-404F-8CC8-9AC0BD146F90}" dt="2020-04-19T19:10:30.446" v="62"/>
        <pc:sldMkLst>
          <pc:docMk/>
          <pc:sldMk cId="1029393510" sldId="272"/>
        </pc:sldMkLst>
        <pc:graphicFrameChg chg="mod modGraphic">
          <ac:chgData name="Guest User" userId="" providerId="Windows Live" clId="Web-{F64FBD82-B517-404F-8CC8-9AC0BD146F90}" dt="2020-04-19T19:10:30.446" v="62"/>
          <ac:graphicFrameMkLst>
            <pc:docMk/>
            <pc:sldMk cId="1029393510" sldId="272"/>
            <ac:graphicFrameMk id="11" creationId="{9A70123E-C17E-4C9F-A7E4-15B5A8613174}"/>
          </ac:graphicFrameMkLst>
        </pc:graphicFrameChg>
      </pc:sldChg>
      <pc:sldChg chg="modSp">
        <pc:chgData name="Guest User" userId="" providerId="Windows Live" clId="Web-{F64FBD82-B517-404F-8CC8-9AC0BD146F90}" dt="2020-04-19T18:59:59.911" v="60" actId="1076"/>
        <pc:sldMkLst>
          <pc:docMk/>
          <pc:sldMk cId="3281901684" sldId="276"/>
        </pc:sldMkLst>
        <pc:spChg chg="mod">
          <ac:chgData name="Guest User" userId="" providerId="Windows Live" clId="Web-{F64FBD82-B517-404F-8CC8-9AC0BD146F90}" dt="2020-04-19T18:59:59.911" v="60" actId="1076"/>
          <ac:spMkLst>
            <pc:docMk/>
            <pc:sldMk cId="3281901684" sldId="276"/>
            <ac:spMk id="2" creationId="{C94BC8FF-2CE2-4CB7-A404-FA447B57C83A}"/>
          </ac:spMkLst>
        </pc:spChg>
        <pc:spChg chg="mod">
          <ac:chgData name="Guest User" userId="" providerId="Windows Live" clId="Web-{F64FBD82-B517-404F-8CC8-9AC0BD146F90}" dt="2020-04-19T18:59:40.223" v="57" actId="14100"/>
          <ac:spMkLst>
            <pc:docMk/>
            <pc:sldMk cId="3281901684" sldId="276"/>
            <ac:spMk id="3" creationId="{6FA0D0BB-BB1A-4D3E-8BFC-1187A85F1BCC}"/>
          </ac:spMkLst>
        </pc:spChg>
      </pc:sldChg>
      <pc:sldChg chg="addCm delCm">
        <pc:chgData name="Guest User" userId="" providerId="Windows Live" clId="Web-{F64FBD82-B517-404F-8CC8-9AC0BD146F90}" dt="2020-04-19T18:35:09.774" v="1"/>
        <pc:sldMkLst>
          <pc:docMk/>
          <pc:sldMk cId="24686446" sldId="296"/>
        </pc:sldMkLst>
      </pc:sldChg>
    </pc:docChg>
  </pc:docChgLst>
  <pc:docChgLst>
    <pc:chgData name="Utilisateur invité" providerId="Windows Live" clId="Web-{BCC4F96C-48B0-42E2-92FC-3D45CFD69EF0}"/>
    <pc:docChg chg="modSld">
      <pc:chgData name="Utilisateur invité" userId="" providerId="Windows Live" clId="Web-{BCC4F96C-48B0-42E2-92FC-3D45CFD69EF0}" dt="2020-06-14T10:44:53.541" v="281" actId="1076"/>
      <pc:docMkLst>
        <pc:docMk/>
      </pc:docMkLst>
      <pc:sldChg chg="addSp delSp modSp">
        <pc:chgData name="Utilisateur invité" userId="" providerId="Windows Live" clId="Web-{BCC4F96C-48B0-42E2-92FC-3D45CFD69EF0}" dt="2020-06-14T10:44:53.541" v="281" actId="1076"/>
        <pc:sldMkLst>
          <pc:docMk/>
          <pc:sldMk cId="3281901684" sldId="276"/>
        </pc:sldMkLst>
        <pc:spChg chg="mod">
          <ac:chgData name="Utilisateur invité" userId="" providerId="Windows Live" clId="Web-{BCC4F96C-48B0-42E2-92FC-3D45CFD69EF0}" dt="2020-06-14T10:44:00.006" v="245" actId="1076"/>
          <ac:spMkLst>
            <pc:docMk/>
            <pc:sldMk cId="3281901684" sldId="276"/>
            <ac:spMk id="2" creationId="{C94BC8FF-2CE2-4CB7-A404-FA447B57C83A}"/>
          </ac:spMkLst>
        </pc:spChg>
        <pc:spChg chg="del mod">
          <ac:chgData name="Utilisateur invité" userId="" providerId="Windows Live" clId="Web-{BCC4F96C-48B0-42E2-92FC-3D45CFD69EF0}" dt="2020-06-14T10:38:56.093" v="145"/>
          <ac:spMkLst>
            <pc:docMk/>
            <pc:sldMk cId="3281901684" sldId="276"/>
            <ac:spMk id="21" creationId="{7A0691A8-DFD2-492C-A999-65448FBA1947}"/>
          </ac:spMkLst>
        </pc:spChg>
        <pc:spChg chg="mod">
          <ac:chgData name="Utilisateur invité" userId="" providerId="Windows Live" clId="Web-{BCC4F96C-48B0-42E2-92FC-3D45CFD69EF0}" dt="2020-06-14T10:44:53.541" v="281" actId="1076"/>
          <ac:spMkLst>
            <pc:docMk/>
            <pc:sldMk cId="3281901684" sldId="276"/>
            <ac:spMk id="25" creationId="{0852FBD7-264F-CE4E-930B-7A18238192AC}"/>
          </ac:spMkLst>
        </pc:spChg>
        <pc:spChg chg="mod">
          <ac:chgData name="Utilisateur invité" userId="" providerId="Windows Live" clId="Web-{BCC4F96C-48B0-42E2-92FC-3D45CFD69EF0}" dt="2020-06-14T10:44:45.228" v="271" actId="1076"/>
          <ac:spMkLst>
            <pc:docMk/>
            <pc:sldMk cId="3281901684" sldId="276"/>
            <ac:spMk id="26" creationId="{C4AE3156-9B20-46AE-A1B3-2FC06A7419F7}"/>
          </ac:spMkLst>
        </pc:spChg>
        <pc:spChg chg="del mod">
          <ac:chgData name="Utilisateur invité" userId="" providerId="Windows Live" clId="Web-{BCC4F96C-48B0-42E2-92FC-3D45CFD69EF0}" dt="2020-06-14T10:34:42.355" v="102"/>
          <ac:spMkLst>
            <pc:docMk/>
            <pc:sldMk cId="3281901684" sldId="276"/>
            <ac:spMk id="27" creationId="{E1E86EBE-A74C-4B34-AD8B-66BF3255DB0D}"/>
          </ac:spMkLst>
        </pc:spChg>
        <pc:spChg chg="mod">
          <ac:chgData name="Utilisateur invité" userId="" providerId="Windows Live" clId="Web-{BCC4F96C-48B0-42E2-92FC-3D45CFD69EF0}" dt="2020-06-14T10:44:49.900" v="280" actId="1076"/>
          <ac:spMkLst>
            <pc:docMk/>
            <pc:sldMk cId="3281901684" sldId="276"/>
            <ac:spMk id="30" creationId="{F6A67DDC-B6E9-49A7-8C9E-AEF94399D2EE}"/>
          </ac:spMkLst>
        </pc:spChg>
        <pc:spChg chg="mod">
          <ac:chgData name="Utilisateur invité" userId="" providerId="Windows Live" clId="Web-{BCC4F96C-48B0-42E2-92FC-3D45CFD69EF0}" dt="2020-06-14T10:44:45.166" v="266" actId="1076"/>
          <ac:spMkLst>
            <pc:docMk/>
            <pc:sldMk cId="3281901684" sldId="276"/>
            <ac:spMk id="32" creationId="{A72FB036-3327-4697-9085-049C765397C2}"/>
          </ac:spMkLst>
        </pc:spChg>
        <pc:spChg chg="mod">
          <ac:chgData name="Utilisateur invité" userId="" providerId="Windows Live" clId="Web-{BCC4F96C-48B0-42E2-92FC-3D45CFD69EF0}" dt="2020-06-14T10:44:45.212" v="270" actId="1076"/>
          <ac:spMkLst>
            <pc:docMk/>
            <pc:sldMk cId="3281901684" sldId="276"/>
            <ac:spMk id="34" creationId="{107B9CDC-D039-4EB3-AF88-92649BA71F0D}"/>
          </ac:spMkLst>
        </pc:spChg>
        <pc:spChg chg="mod">
          <ac:chgData name="Utilisateur invité" userId="" providerId="Windows Live" clId="Web-{BCC4F96C-48B0-42E2-92FC-3D45CFD69EF0}" dt="2020-06-14T10:44:45.306" v="277" actId="1076"/>
          <ac:spMkLst>
            <pc:docMk/>
            <pc:sldMk cId="3281901684" sldId="276"/>
            <ac:spMk id="35" creationId="{70C65914-4CBF-4669-BBB7-70B7142DB0C8}"/>
          </ac:spMkLst>
        </pc:spChg>
        <pc:spChg chg="del mod">
          <ac:chgData name="Utilisateur invité" userId="" providerId="Windows Live" clId="Web-{BCC4F96C-48B0-42E2-92FC-3D45CFD69EF0}" dt="2020-06-14T10:28:14.701" v="2"/>
          <ac:spMkLst>
            <pc:docMk/>
            <pc:sldMk cId="3281901684" sldId="276"/>
            <ac:spMk id="36" creationId="{084E0DEF-D142-41A5-9AF0-6B6924352A3A}"/>
          </ac:spMkLst>
        </pc:spChg>
        <pc:spChg chg="mod">
          <ac:chgData name="Utilisateur invité" userId="" providerId="Windows Live" clId="Web-{BCC4F96C-48B0-42E2-92FC-3D45CFD69EF0}" dt="2020-06-14T10:38:47.467" v="142" actId="20577"/>
          <ac:spMkLst>
            <pc:docMk/>
            <pc:sldMk cId="3281901684" sldId="276"/>
            <ac:spMk id="39" creationId="{E5E0B53B-E7F6-4C14-B7A2-30F842E2DC82}"/>
          </ac:spMkLst>
        </pc:spChg>
        <pc:spChg chg="mod">
          <ac:chgData name="Utilisateur invité" userId="" providerId="Windows Live" clId="Web-{BCC4F96C-48B0-42E2-92FC-3D45CFD69EF0}" dt="2020-06-14T10:44:45.337" v="279" actId="1076"/>
          <ac:spMkLst>
            <pc:docMk/>
            <pc:sldMk cId="3281901684" sldId="276"/>
            <ac:spMk id="43" creationId="{52DB2725-016A-4FE2-BBE1-0F4DBD60BB80}"/>
          </ac:spMkLst>
        </pc:spChg>
        <pc:spChg chg="add mod">
          <ac:chgData name="Utilisateur invité" userId="" providerId="Windows Live" clId="Web-{BCC4F96C-48B0-42E2-92FC-3D45CFD69EF0}" dt="2020-06-14T10:44:45.290" v="275" actId="1076"/>
          <ac:spMkLst>
            <pc:docMk/>
            <pc:sldMk cId="3281901684" sldId="276"/>
            <ac:spMk id="44" creationId="{90787D01-3F68-446F-A4C0-5E829DC8E05E}"/>
          </ac:spMkLst>
        </pc:spChg>
        <pc:grpChg chg="add mod">
          <ac:chgData name="Utilisateur invité" userId="" providerId="Windows Live" clId="Web-{BCC4F96C-48B0-42E2-92FC-3D45CFD69EF0}" dt="2020-06-14T10:44:45.259" v="273" actId="1076"/>
          <ac:grpSpMkLst>
            <pc:docMk/>
            <pc:sldMk cId="3281901684" sldId="276"/>
            <ac:grpSpMk id="11" creationId="{B8C9F14E-DED8-455C-BB65-4DF8805B2232}"/>
          </ac:grpSpMkLst>
        </pc:grpChg>
        <pc:picChg chg="mod">
          <ac:chgData name="Utilisateur invité" userId="" providerId="Windows Live" clId="Web-{BCC4F96C-48B0-42E2-92FC-3D45CFD69EF0}" dt="2020-06-14T10:44:45.150" v="265" actId="1076"/>
          <ac:picMkLst>
            <pc:docMk/>
            <pc:sldMk cId="3281901684" sldId="276"/>
            <ac:picMk id="23" creationId="{9CA095C8-EAF2-496B-976F-2C4DD8028BE3}"/>
          </ac:picMkLst>
        </pc:picChg>
        <pc:picChg chg="mod">
          <ac:chgData name="Utilisateur invité" userId="" providerId="Windows Live" clId="Web-{BCC4F96C-48B0-42E2-92FC-3D45CFD69EF0}" dt="2020-06-14T10:44:45.181" v="268" actId="1076"/>
          <ac:picMkLst>
            <pc:docMk/>
            <pc:sldMk cId="3281901684" sldId="276"/>
            <ac:picMk id="24" creationId="{121A6DE7-67B8-484A-BA23-2EA0CCA5E3EE}"/>
          </ac:picMkLst>
        </pc:picChg>
        <pc:picChg chg="mod">
          <ac:chgData name="Utilisateur invité" userId="" providerId="Windows Live" clId="Web-{BCC4F96C-48B0-42E2-92FC-3D45CFD69EF0}" dt="2020-06-14T10:44:45.181" v="267" actId="1076"/>
          <ac:picMkLst>
            <pc:docMk/>
            <pc:sldMk cId="3281901684" sldId="276"/>
            <ac:picMk id="28" creationId="{5A65EC61-58E7-49F8-97F4-4D30B1AF6976}"/>
          </ac:picMkLst>
        </pc:picChg>
        <pc:picChg chg="add del mod">
          <ac:chgData name="Utilisateur invité" userId="" providerId="Windows Live" clId="Web-{BCC4F96C-48B0-42E2-92FC-3D45CFD69EF0}" dt="2020-06-14T10:40:17.458" v="164"/>
          <ac:picMkLst>
            <pc:docMk/>
            <pc:sldMk cId="3281901684" sldId="276"/>
            <ac:picMk id="29" creationId="{875E3D2D-2D56-45EC-8876-0F5044AB2849}"/>
          </ac:picMkLst>
        </pc:picChg>
        <pc:picChg chg="mod">
          <ac:chgData name="Utilisateur invité" userId="" providerId="Windows Live" clId="Web-{BCC4F96C-48B0-42E2-92FC-3D45CFD69EF0}" dt="2020-06-14T10:44:45.322" v="278" actId="1076"/>
          <ac:picMkLst>
            <pc:docMk/>
            <pc:sldMk cId="3281901684" sldId="276"/>
            <ac:picMk id="42" creationId="{8DA16175-627D-4826-B168-A2158894D46F}"/>
          </ac:picMkLst>
        </pc:picChg>
        <pc:cxnChg chg="add mod">
          <ac:chgData name="Utilisateur invité" userId="" providerId="Windows Live" clId="Web-{BCC4F96C-48B0-42E2-92FC-3D45CFD69EF0}" dt="2020-06-14T10:44:45.244" v="272" actId="1076"/>
          <ac:cxnSpMkLst>
            <pc:docMk/>
            <pc:sldMk cId="3281901684" sldId="276"/>
            <ac:cxnSpMk id="3" creationId="{B74CDE57-B839-40D5-91F8-7486C1721FB2}"/>
          </ac:cxnSpMkLst>
        </pc:cxnChg>
        <pc:cxnChg chg="add del mod">
          <ac:chgData name="Utilisateur invité" userId="" providerId="Windows Live" clId="Web-{BCC4F96C-48B0-42E2-92FC-3D45CFD69EF0}" dt="2020-06-14T10:34:40.605" v="100"/>
          <ac:cxnSpMkLst>
            <pc:docMk/>
            <pc:sldMk cId="3281901684" sldId="276"/>
            <ac:cxnSpMk id="4" creationId="{9D041E33-E2F5-416D-A9CA-81A47788E678}"/>
          </ac:cxnSpMkLst>
        </pc:cxnChg>
        <pc:cxnChg chg="add del mod">
          <ac:chgData name="Utilisateur invité" userId="" providerId="Windows Live" clId="Web-{BCC4F96C-48B0-42E2-92FC-3D45CFD69EF0}" dt="2020-06-14T10:34:47.902" v="105"/>
          <ac:cxnSpMkLst>
            <pc:docMk/>
            <pc:sldMk cId="3281901684" sldId="276"/>
            <ac:cxnSpMk id="5" creationId="{819EC5FD-6553-4F72-8F73-91946D4A3AFE}"/>
          </ac:cxnSpMkLst>
        </pc:cxnChg>
        <pc:cxnChg chg="add del mod">
          <ac:chgData name="Utilisateur invité" userId="" providerId="Windows Live" clId="Web-{BCC4F96C-48B0-42E2-92FC-3D45CFD69EF0}" dt="2020-06-14T10:34:48.855" v="106"/>
          <ac:cxnSpMkLst>
            <pc:docMk/>
            <pc:sldMk cId="3281901684" sldId="276"/>
            <ac:cxnSpMk id="6" creationId="{755F4DA5-4A0B-49B8-95E8-2943F413BE47}"/>
          </ac:cxnSpMkLst>
        </pc:cxnChg>
        <pc:cxnChg chg="del mod">
          <ac:chgData name="Utilisateur invité" userId="" providerId="Windows Live" clId="Web-{BCC4F96C-48B0-42E2-92FC-3D45CFD69EF0}" dt="2020-06-14T10:28:34.749" v="7"/>
          <ac:cxnSpMkLst>
            <pc:docMk/>
            <pc:sldMk cId="3281901684" sldId="276"/>
            <ac:cxnSpMk id="7" creationId="{F71AA291-7A65-4B8D-992D-2C2A997C04FE}"/>
          </ac:cxnSpMkLst>
        </pc:cxnChg>
        <pc:cxnChg chg="del">
          <ac:chgData name="Utilisateur invité" userId="" providerId="Windows Live" clId="Web-{BCC4F96C-48B0-42E2-92FC-3D45CFD69EF0}" dt="2020-06-14T10:29:11.580" v="23"/>
          <ac:cxnSpMkLst>
            <pc:docMk/>
            <pc:sldMk cId="3281901684" sldId="276"/>
            <ac:cxnSpMk id="8" creationId="{41EE9A8C-130A-4EF6-8141-6AE4984C85A5}"/>
          </ac:cxnSpMkLst>
        </pc:cxnChg>
        <pc:cxnChg chg="add del mod">
          <ac:chgData name="Utilisateur invité" userId="" providerId="Windows Live" clId="Web-{BCC4F96C-48B0-42E2-92FC-3D45CFD69EF0}" dt="2020-06-14T10:34:41.292" v="101"/>
          <ac:cxnSpMkLst>
            <pc:docMk/>
            <pc:sldMk cId="3281901684" sldId="276"/>
            <ac:cxnSpMk id="9" creationId="{105D6F24-EBF5-47EA-A052-A0096D56038B}"/>
          </ac:cxnSpMkLst>
        </pc:cxnChg>
        <pc:cxnChg chg="add del mod">
          <ac:chgData name="Utilisateur invité" userId="" providerId="Windows Live" clId="Web-{BCC4F96C-48B0-42E2-92FC-3D45CFD69EF0}" dt="2020-06-14T10:39:12.078" v="147"/>
          <ac:cxnSpMkLst>
            <pc:docMk/>
            <pc:sldMk cId="3281901684" sldId="276"/>
            <ac:cxnSpMk id="10" creationId="{F5F0EFD4-C106-467E-87DD-65498C902304}"/>
          </ac:cxnSpMkLst>
        </pc:cxnChg>
        <pc:cxnChg chg="add mod">
          <ac:chgData name="Utilisateur invité" userId="" providerId="Windows Live" clId="Web-{BCC4F96C-48B0-42E2-92FC-3D45CFD69EF0}" dt="2020-06-14T10:44:45.306" v="276" actId="1076"/>
          <ac:cxnSpMkLst>
            <pc:docMk/>
            <pc:sldMk cId="3281901684" sldId="276"/>
            <ac:cxnSpMk id="12" creationId="{81BFE91D-1424-40DD-94A7-AF7C1D6E33A5}"/>
          </ac:cxnSpMkLst>
        </pc:cxnChg>
        <pc:cxnChg chg="del mod">
          <ac:chgData name="Utilisateur invité" userId="" providerId="Windows Live" clId="Web-{BCC4F96C-48B0-42E2-92FC-3D45CFD69EF0}" dt="2020-06-14T10:28:35.484" v="8"/>
          <ac:cxnSpMkLst>
            <pc:docMk/>
            <pc:sldMk cId="3281901684" sldId="276"/>
            <ac:cxnSpMk id="22" creationId="{AD882404-3F0B-48D6-89D9-CD195AA744CC}"/>
          </ac:cxnSpMkLst>
        </pc:cxnChg>
        <pc:cxnChg chg="add del mod">
          <ac:chgData name="Utilisateur invité" userId="" providerId="Windows Live" clId="Web-{BCC4F96C-48B0-42E2-92FC-3D45CFD69EF0}" dt="2020-06-14T10:39:13.078" v="148"/>
          <ac:cxnSpMkLst>
            <pc:docMk/>
            <pc:sldMk cId="3281901684" sldId="276"/>
            <ac:cxnSpMk id="31" creationId="{60646596-0793-41C1-B456-2D5E493B8CC3}"/>
          </ac:cxnSpMkLst>
        </pc:cxnChg>
        <pc:cxnChg chg="mod">
          <ac:chgData name="Utilisateur invité" userId="" providerId="Windows Live" clId="Web-{BCC4F96C-48B0-42E2-92FC-3D45CFD69EF0}" dt="2020-06-14T10:44:45.197" v="269" actId="1076"/>
          <ac:cxnSpMkLst>
            <pc:docMk/>
            <pc:sldMk cId="3281901684" sldId="276"/>
            <ac:cxnSpMk id="33" creationId="{7E6888EF-9503-48AF-A0B5-85A146E72ED6}"/>
          </ac:cxnSpMkLst>
        </pc:cxnChg>
        <pc:cxnChg chg="add mod">
          <ac:chgData name="Utilisateur invité" userId="" providerId="Windows Live" clId="Web-{BCC4F96C-48B0-42E2-92FC-3D45CFD69EF0}" dt="2020-06-14T10:44:45.275" v="274" actId="1076"/>
          <ac:cxnSpMkLst>
            <pc:docMk/>
            <pc:sldMk cId="3281901684" sldId="276"/>
            <ac:cxnSpMk id="40" creationId="{6E7805A9-3BD0-4BEF-A35A-D1F450D67544}"/>
          </ac:cxnSpMkLst>
        </pc:cxnChg>
        <pc:cxnChg chg="add del mod">
          <ac:chgData name="Utilisateur invité" userId="" providerId="Windows Live" clId="Web-{BCC4F96C-48B0-42E2-92FC-3D45CFD69EF0}" dt="2020-06-14T10:42:22.842" v="203"/>
          <ac:cxnSpMkLst>
            <pc:docMk/>
            <pc:sldMk cId="3281901684" sldId="276"/>
            <ac:cxnSpMk id="41" creationId="{680385DE-BA9E-4402-BCCB-81944CC3C442}"/>
          </ac:cxnSpMkLst>
        </pc:cxnChg>
      </pc:sldChg>
    </pc:docChg>
  </pc:docChgLst>
  <pc:docChgLst>
    <pc:chgData name="Mina SALEEM AHAMED" userId="bffe8a0a1eea8db7" providerId="Windows Live" clId="Web-{C132C522-CB73-40DD-A2F5-3583112C9B09}"/>
    <pc:docChg chg="modSld">
      <pc:chgData name="Mina SALEEM AHAMED" userId="bffe8a0a1eea8db7" providerId="Windows Live" clId="Web-{C132C522-CB73-40DD-A2F5-3583112C9B09}" dt="2020-06-16T10:10:50.686" v="2" actId="1076"/>
      <pc:docMkLst>
        <pc:docMk/>
      </pc:docMkLst>
      <pc:sldChg chg="modSp">
        <pc:chgData name="Mina SALEEM AHAMED" userId="bffe8a0a1eea8db7" providerId="Windows Live" clId="Web-{C132C522-CB73-40DD-A2F5-3583112C9B09}" dt="2020-06-16T10:10:50.686" v="2" actId="1076"/>
        <pc:sldMkLst>
          <pc:docMk/>
          <pc:sldMk cId="2017142199" sldId="289"/>
        </pc:sldMkLst>
        <pc:spChg chg="mod">
          <ac:chgData name="Mina SALEEM AHAMED" userId="bffe8a0a1eea8db7" providerId="Windows Live" clId="Web-{C132C522-CB73-40DD-A2F5-3583112C9B09}" dt="2020-06-16T10:10:50.686" v="2" actId="1076"/>
          <ac:spMkLst>
            <pc:docMk/>
            <pc:sldMk cId="2017142199" sldId="289"/>
            <ac:spMk id="8" creationId="{AAB0DEDE-80F9-9342-8E8B-2D2B482A4CCF}"/>
          </ac:spMkLst>
        </pc:spChg>
      </pc:sldChg>
    </pc:docChg>
  </pc:docChgLst>
  <pc:docChgLst>
    <pc:chgData name="Ali Ashraf" userId="14d660e7b6ff93a0" providerId="Windows Live" clId="Web-{ECC2420F-C604-4AA2-9DE6-18A6E730347B}"/>
    <pc:docChg chg="modSld">
      <pc:chgData name="Ali Ashraf" userId="14d660e7b6ff93a0" providerId="Windows Live" clId="Web-{ECC2420F-C604-4AA2-9DE6-18A6E730347B}" dt="2020-04-19T17:35:56.588" v="18" actId="14100"/>
      <pc:docMkLst>
        <pc:docMk/>
      </pc:docMkLst>
      <pc:sldChg chg="modSp">
        <pc:chgData name="Ali Ashraf" userId="14d660e7b6ff93a0" providerId="Windows Live" clId="Web-{ECC2420F-C604-4AA2-9DE6-18A6E730347B}" dt="2020-04-19T17:35:02.103" v="14" actId="20577"/>
        <pc:sldMkLst>
          <pc:docMk/>
          <pc:sldMk cId="3055403456" sldId="265"/>
        </pc:sldMkLst>
        <pc:spChg chg="mod">
          <ac:chgData name="Ali Ashraf" userId="14d660e7b6ff93a0" providerId="Windows Live" clId="Web-{ECC2420F-C604-4AA2-9DE6-18A6E730347B}" dt="2020-04-19T17:35:02.103" v="14" actId="20577"/>
          <ac:spMkLst>
            <pc:docMk/>
            <pc:sldMk cId="3055403456" sldId="265"/>
            <ac:spMk id="3" creationId="{B1409B0D-6780-9B48-ABA8-F0022D783DB2}"/>
          </ac:spMkLst>
        </pc:spChg>
      </pc:sldChg>
      <pc:sldChg chg="delSp modSp">
        <pc:chgData name="Ali Ashraf" userId="14d660e7b6ff93a0" providerId="Windows Live" clId="Web-{ECC2420F-C604-4AA2-9DE6-18A6E730347B}" dt="2020-04-19T17:35:56.588" v="18" actId="14100"/>
        <pc:sldMkLst>
          <pc:docMk/>
          <pc:sldMk cId="2728932630" sldId="275"/>
        </pc:sldMkLst>
        <pc:spChg chg="del">
          <ac:chgData name="Ali Ashraf" userId="14d660e7b6ff93a0" providerId="Windows Live" clId="Web-{ECC2420F-C604-4AA2-9DE6-18A6E730347B}" dt="2020-04-19T17:35:40.026" v="16"/>
          <ac:spMkLst>
            <pc:docMk/>
            <pc:sldMk cId="2728932630" sldId="275"/>
            <ac:spMk id="2" creationId="{C73ABDCA-F6D5-4359-B162-8330084E767B}"/>
          </ac:spMkLst>
        </pc:spChg>
        <pc:grpChg chg="mod">
          <ac:chgData name="Ali Ashraf" userId="14d660e7b6ff93a0" providerId="Windows Live" clId="Web-{ECC2420F-C604-4AA2-9DE6-18A6E730347B}" dt="2020-04-19T17:35:56.588" v="18" actId="14100"/>
          <ac:grpSpMkLst>
            <pc:docMk/>
            <pc:sldMk cId="2728932630" sldId="275"/>
            <ac:grpSpMk id="80" creationId="{7CFBCD72-65BC-46A1-BAEF-A6B351281A83}"/>
          </ac:grpSpMkLst>
        </pc:grpChg>
      </pc:sldChg>
    </pc:docChg>
  </pc:docChgLst>
  <pc:docChgLst>
    <pc:chgData name="Utilisateur invité" providerId="Windows Live" clId="Web-{4ACEFF87-4E2B-42FC-8EE9-1BF891FBEA35}"/>
    <pc:docChg chg="addSld delSld modSld modSection">
      <pc:chgData name="Utilisateur invité" userId="" providerId="Windows Live" clId="Web-{4ACEFF87-4E2B-42FC-8EE9-1BF891FBEA35}" dt="2020-06-14T10:27:29.483" v="1400" actId="1076"/>
      <pc:docMkLst>
        <pc:docMk/>
      </pc:docMkLst>
      <pc:sldChg chg="addSp delSp modSp">
        <pc:chgData name="Utilisateur invité" userId="" providerId="Windows Live" clId="Web-{4ACEFF87-4E2B-42FC-8EE9-1BF891FBEA35}" dt="2020-06-14T10:27:29.483" v="1400" actId="1076"/>
        <pc:sldMkLst>
          <pc:docMk/>
          <pc:sldMk cId="3281901684" sldId="276"/>
        </pc:sldMkLst>
        <pc:spChg chg="del mod">
          <ac:chgData name="Utilisateur invité" userId="" providerId="Windows Live" clId="Web-{4ACEFF87-4E2B-42FC-8EE9-1BF891FBEA35}" dt="2020-06-13T21:33:59.452" v="116"/>
          <ac:spMkLst>
            <pc:docMk/>
            <pc:sldMk cId="3281901684" sldId="276"/>
            <ac:spMk id="7" creationId="{8FEBF1FA-A0A3-42E5-BA90-BC75BAE1A621}"/>
          </ac:spMkLst>
        </pc:spChg>
        <pc:spChg chg="del">
          <ac:chgData name="Utilisateur invité" userId="" providerId="Windows Live" clId="Web-{4ACEFF87-4E2B-42FC-8EE9-1BF891FBEA35}" dt="2020-06-13T21:33:55.217" v="113"/>
          <ac:spMkLst>
            <pc:docMk/>
            <pc:sldMk cId="3281901684" sldId="276"/>
            <ac:spMk id="9" creationId="{B2B61312-E3C3-3846-82F7-3B200C213632}"/>
          </ac:spMkLst>
        </pc:spChg>
        <pc:spChg chg="add del mod">
          <ac:chgData name="Utilisateur invité" userId="" providerId="Windows Live" clId="Web-{4ACEFF87-4E2B-42FC-8EE9-1BF891FBEA35}" dt="2020-06-13T21:46:33.197" v="335"/>
          <ac:spMkLst>
            <pc:docMk/>
            <pc:sldMk cId="3281901684" sldId="276"/>
            <ac:spMk id="10" creationId="{E2717418-9254-46E2-B3F0-A2AE7D655832}"/>
          </ac:spMkLst>
        </pc:spChg>
        <pc:spChg chg="add del mod">
          <ac:chgData name="Utilisateur invité" userId="" providerId="Windows Live" clId="Web-{4ACEFF87-4E2B-42FC-8EE9-1BF891FBEA35}" dt="2020-06-13T22:35:28.235" v="685"/>
          <ac:spMkLst>
            <pc:docMk/>
            <pc:sldMk cId="3281901684" sldId="276"/>
            <ac:spMk id="19" creationId="{A2F5645E-D208-4E31-8B3C-840769348BEF}"/>
          </ac:spMkLst>
        </pc:spChg>
        <pc:spChg chg="add del mod">
          <ac:chgData name="Utilisateur invité" userId="" providerId="Windows Live" clId="Web-{4ACEFF87-4E2B-42FC-8EE9-1BF891FBEA35}" dt="2020-06-13T22:35:29.720" v="686"/>
          <ac:spMkLst>
            <pc:docMk/>
            <pc:sldMk cId="3281901684" sldId="276"/>
            <ac:spMk id="20" creationId="{B356517F-2397-4000-BB29-7CC80114010B}"/>
          </ac:spMkLst>
        </pc:spChg>
        <pc:spChg chg="add mod">
          <ac:chgData name="Utilisateur invité" userId="" providerId="Windows Live" clId="Web-{4ACEFF87-4E2B-42FC-8EE9-1BF891FBEA35}" dt="2020-06-14T10:26:32.760" v="1393" actId="14100"/>
          <ac:spMkLst>
            <pc:docMk/>
            <pc:sldMk cId="3281901684" sldId="276"/>
            <ac:spMk id="21" creationId="{7A0691A8-DFD2-492C-A999-65448FBA1947}"/>
          </ac:spMkLst>
        </pc:spChg>
        <pc:spChg chg="mod">
          <ac:chgData name="Utilisateur invité" userId="" providerId="Windows Live" clId="Web-{4ACEFF87-4E2B-42FC-8EE9-1BF891FBEA35}" dt="2020-06-14T00:10:06.124" v="1001" actId="14100"/>
          <ac:spMkLst>
            <pc:docMk/>
            <pc:sldMk cId="3281901684" sldId="276"/>
            <ac:spMk id="25" creationId="{0852FBD7-264F-CE4E-930B-7A18238192AC}"/>
          </ac:spMkLst>
        </pc:spChg>
        <pc:spChg chg="add mod">
          <ac:chgData name="Utilisateur invité" userId="" providerId="Windows Live" clId="Web-{4ACEFF87-4E2B-42FC-8EE9-1BF891FBEA35}" dt="2020-06-14T10:27:29.483" v="1400" actId="1076"/>
          <ac:spMkLst>
            <pc:docMk/>
            <pc:sldMk cId="3281901684" sldId="276"/>
            <ac:spMk id="26" creationId="{C4AE3156-9B20-46AE-A1B3-2FC06A7419F7}"/>
          </ac:spMkLst>
        </pc:spChg>
        <pc:spChg chg="add mod">
          <ac:chgData name="Utilisateur invité" userId="" providerId="Windows Live" clId="Web-{4ACEFF87-4E2B-42FC-8EE9-1BF891FBEA35}" dt="2020-06-14T10:23:52.467" v="1317" actId="1076"/>
          <ac:spMkLst>
            <pc:docMk/>
            <pc:sldMk cId="3281901684" sldId="276"/>
            <ac:spMk id="27" creationId="{E1E86EBE-A74C-4B34-AD8B-66BF3255DB0D}"/>
          </ac:spMkLst>
        </pc:spChg>
        <pc:spChg chg="add mod">
          <ac:chgData name="Utilisateur invité" userId="" providerId="Windows Live" clId="Web-{4ACEFF87-4E2B-42FC-8EE9-1BF891FBEA35}" dt="2020-06-14T10:19:40.807" v="1238" actId="1076"/>
          <ac:spMkLst>
            <pc:docMk/>
            <pc:sldMk cId="3281901684" sldId="276"/>
            <ac:spMk id="30" creationId="{F6A67DDC-B6E9-49A7-8C9E-AEF94399D2EE}"/>
          </ac:spMkLst>
        </pc:spChg>
        <pc:spChg chg="add del mod">
          <ac:chgData name="Utilisateur invité" userId="" providerId="Windows Live" clId="Web-{4ACEFF87-4E2B-42FC-8EE9-1BF891FBEA35}" dt="2020-06-14T10:19:37.135" v="1237"/>
          <ac:spMkLst>
            <pc:docMk/>
            <pc:sldMk cId="3281901684" sldId="276"/>
            <ac:spMk id="31" creationId="{59668B57-8AF4-4639-BDB8-3AE1D325ABD0}"/>
          </ac:spMkLst>
        </pc:spChg>
        <pc:spChg chg="add del mod">
          <ac:chgData name="Utilisateur invité" userId="" providerId="Windows Live" clId="Web-{4ACEFF87-4E2B-42FC-8EE9-1BF891FBEA35}" dt="2020-06-14T10:20:28.076" v="1248" actId="1076"/>
          <ac:spMkLst>
            <pc:docMk/>
            <pc:sldMk cId="3281901684" sldId="276"/>
            <ac:spMk id="32" creationId="{A72FB036-3327-4697-9085-049C765397C2}"/>
          </ac:spMkLst>
        </pc:spChg>
        <pc:spChg chg="add mod">
          <ac:chgData name="Utilisateur invité" userId="" providerId="Windows Live" clId="Web-{4ACEFF87-4E2B-42FC-8EE9-1BF891FBEA35}" dt="2020-06-14T10:22:49.227" v="1272" actId="1076"/>
          <ac:spMkLst>
            <pc:docMk/>
            <pc:sldMk cId="3281901684" sldId="276"/>
            <ac:spMk id="34" creationId="{107B9CDC-D039-4EB3-AF88-92649BA71F0D}"/>
          </ac:spMkLst>
        </pc:spChg>
        <pc:spChg chg="add mod">
          <ac:chgData name="Utilisateur invité" userId="" providerId="Windows Live" clId="Web-{4ACEFF87-4E2B-42FC-8EE9-1BF891FBEA35}" dt="2020-06-14T10:25:03.691" v="1385" actId="1076"/>
          <ac:spMkLst>
            <pc:docMk/>
            <pc:sldMk cId="3281901684" sldId="276"/>
            <ac:spMk id="35" creationId="{70C65914-4CBF-4669-BBB7-70B7142DB0C8}"/>
          </ac:spMkLst>
        </pc:spChg>
        <pc:spChg chg="add mod">
          <ac:chgData name="Utilisateur invité" userId="" providerId="Windows Live" clId="Web-{4ACEFF87-4E2B-42FC-8EE9-1BF891FBEA35}" dt="2020-06-14T10:27:23.358" v="1399" actId="14100"/>
          <ac:spMkLst>
            <pc:docMk/>
            <pc:sldMk cId="3281901684" sldId="276"/>
            <ac:spMk id="36" creationId="{084E0DEF-D142-41A5-9AF0-6B6924352A3A}"/>
          </ac:spMkLst>
        </pc:spChg>
        <pc:spChg chg="add del">
          <ac:chgData name="Utilisateur invité" userId="" providerId="Windows Live" clId="Web-{4ACEFF87-4E2B-42FC-8EE9-1BF891FBEA35}" dt="2020-06-14T00:12:24.744" v="1036"/>
          <ac:spMkLst>
            <pc:docMk/>
            <pc:sldMk cId="3281901684" sldId="276"/>
            <ac:spMk id="37" creationId="{B68B920F-845C-41CB-8F12-9204FC38B5C8}"/>
          </ac:spMkLst>
        </pc:spChg>
        <pc:spChg chg="add del">
          <ac:chgData name="Utilisateur invité" userId="" providerId="Windows Live" clId="Web-{4ACEFF87-4E2B-42FC-8EE9-1BF891FBEA35}" dt="2020-06-14T00:12:23.432" v="1035"/>
          <ac:spMkLst>
            <pc:docMk/>
            <pc:sldMk cId="3281901684" sldId="276"/>
            <ac:spMk id="38" creationId="{922DC6B8-947B-4C32-8455-DAA2F60C968A}"/>
          </ac:spMkLst>
        </pc:spChg>
        <pc:spChg chg="add mod">
          <ac:chgData name="Utilisateur invité" userId="" providerId="Windows Live" clId="Web-{4ACEFF87-4E2B-42FC-8EE9-1BF891FBEA35}" dt="2020-06-14T10:20:05.403" v="1243" actId="1076"/>
          <ac:spMkLst>
            <pc:docMk/>
            <pc:sldMk cId="3281901684" sldId="276"/>
            <ac:spMk id="43" creationId="{52DB2725-016A-4FE2-BBE1-0F4DBD60BB80}"/>
          </ac:spMkLst>
        </pc:spChg>
        <pc:grpChg chg="del">
          <ac:chgData name="Utilisateur invité" userId="" providerId="Windows Live" clId="Web-{4ACEFF87-4E2B-42FC-8EE9-1BF891FBEA35}" dt="2020-06-13T21:34:00.749" v="117"/>
          <ac:grpSpMkLst>
            <pc:docMk/>
            <pc:sldMk cId="3281901684" sldId="276"/>
            <ac:grpSpMk id="27" creationId="{6B2FEA42-EDFC-184D-A560-73D2F44232E7}"/>
          </ac:grpSpMkLst>
        </pc:grpChg>
        <pc:picChg chg="add del mod">
          <ac:chgData name="Utilisateur invité" userId="" providerId="Windows Live" clId="Web-{4ACEFF87-4E2B-42FC-8EE9-1BF891FBEA35}" dt="2020-06-13T21:44:36.438" v="269"/>
          <ac:picMkLst>
            <pc:docMk/>
            <pc:sldMk cId="3281901684" sldId="276"/>
            <ac:picMk id="3" creationId="{BC84A8DE-A382-42CC-BDE6-055B46538E48}"/>
          </ac:picMkLst>
        </pc:picChg>
        <pc:picChg chg="add del mod">
          <ac:chgData name="Utilisateur invité" userId="" providerId="Windows Live" clId="Web-{4ACEFF87-4E2B-42FC-8EE9-1BF891FBEA35}" dt="2020-06-13T22:06:26.242" v="446"/>
          <ac:picMkLst>
            <pc:docMk/>
            <pc:sldMk cId="3281901684" sldId="276"/>
            <ac:picMk id="4" creationId="{2B07D724-A5F9-4B85-9D64-57E14D302F82}"/>
          </ac:picMkLst>
        </pc:picChg>
        <pc:picChg chg="add del mod">
          <ac:chgData name="Utilisateur invité" userId="" providerId="Windows Live" clId="Web-{4ACEFF87-4E2B-42FC-8EE9-1BF891FBEA35}" dt="2020-06-13T21:44:26.437" v="268"/>
          <ac:picMkLst>
            <pc:docMk/>
            <pc:sldMk cId="3281901684" sldId="276"/>
            <ac:picMk id="5" creationId="{446B8C9C-52DB-4696-BC31-5CEC841A5B17}"/>
          </ac:picMkLst>
        </pc:picChg>
        <pc:picChg chg="add del mod">
          <ac:chgData name="Utilisateur invité" userId="" providerId="Windows Live" clId="Web-{4ACEFF87-4E2B-42FC-8EE9-1BF891FBEA35}" dt="2020-06-13T22:35:26.204" v="684"/>
          <ac:picMkLst>
            <pc:docMk/>
            <pc:sldMk cId="3281901684" sldId="276"/>
            <ac:picMk id="11" creationId="{9633DE65-183D-4559-98CC-AA5EED3CAAD7}"/>
          </ac:picMkLst>
        </pc:picChg>
        <pc:picChg chg="add del mod">
          <ac:chgData name="Utilisateur invité" userId="" providerId="Windows Live" clId="Web-{4ACEFF87-4E2B-42FC-8EE9-1BF891FBEA35}" dt="2020-06-13T22:35:32.329" v="687"/>
          <ac:picMkLst>
            <pc:docMk/>
            <pc:sldMk cId="3281901684" sldId="276"/>
            <ac:picMk id="14" creationId="{36DB8094-F3C1-4ACD-B1E1-60C43873CEA0}"/>
          </ac:picMkLst>
        </pc:picChg>
        <pc:picChg chg="add del mod">
          <ac:chgData name="Utilisateur invité" userId="" providerId="Windows Live" clId="Web-{4ACEFF87-4E2B-42FC-8EE9-1BF891FBEA35}" dt="2020-06-13T23:01:28.949" v="832"/>
          <ac:picMkLst>
            <pc:docMk/>
            <pc:sldMk cId="3281901684" sldId="276"/>
            <ac:picMk id="22" creationId="{E24DB868-FBA9-4A60-86A8-0CE28CD83607}"/>
          </ac:picMkLst>
        </pc:picChg>
        <pc:picChg chg="add mod">
          <ac:chgData name="Utilisateur invité" userId="" providerId="Windows Live" clId="Web-{4ACEFF87-4E2B-42FC-8EE9-1BF891FBEA35}" dt="2020-06-14T10:18:05.144" v="1216" actId="1076"/>
          <ac:picMkLst>
            <pc:docMk/>
            <pc:sldMk cId="3281901684" sldId="276"/>
            <ac:picMk id="23" creationId="{9CA095C8-EAF2-496B-976F-2C4DD8028BE3}"/>
          </ac:picMkLst>
        </pc:picChg>
        <pc:picChg chg="add mod ord">
          <ac:chgData name="Utilisateur invité" userId="" providerId="Windows Live" clId="Web-{4ACEFF87-4E2B-42FC-8EE9-1BF891FBEA35}" dt="2020-06-14T10:21:37.300" v="1260" actId="1076"/>
          <ac:picMkLst>
            <pc:docMk/>
            <pc:sldMk cId="3281901684" sldId="276"/>
            <ac:picMk id="24" creationId="{121A6DE7-67B8-484A-BA23-2EA0CCA5E3EE}"/>
          </ac:picMkLst>
        </pc:picChg>
        <pc:picChg chg="add del mod">
          <ac:chgData name="Utilisateur invité" userId="" providerId="Windows Live" clId="Web-{4ACEFF87-4E2B-42FC-8EE9-1BF891FBEA35}" dt="2020-06-13T23:57:50.708" v="883"/>
          <ac:picMkLst>
            <pc:docMk/>
            <pc:sldMk cId="3281901684" sldId="276"/>
            <ac:picMk id="26" creationId="{0BB893A4-0E86-4F99-A340-84BDEAB0C3A9}"/>
          </ac:picMkLst>
        </pc:picChg>
        <pc:picChg chg="add mod ord">
          <ac:chgData name="Utilisateur invité" userId="" providerId="Windows Live" clId="Web-{4ACEFF87-4E2B-42FC-8EE9-1BF891FBEA35}" dt="2020-06-14T10:21:35.941" v="1259" actId="1076"/>
          <ac:picMkLst>
            <pc:docMk/>
            <pc:sldMk cId="3281901684" sldId="276"/>
            <ac:picMk id="28" creationId="{5A65EC61-58E7-49F8-97F4-4D30B1AF6976}"/>
          </ac:picMkLst>
        </pc:picChg>
        <pc:picChg chg="add del mod">
          <ac:chgData name="Utilisateur invité" userId="" providerId="Windows Live" clId="Web-{4ACEFF87-4E2B-42FC-8EE9-1BF891FBEA35}" dt="2020-06-14T10:17:45.642" v="1207"/>
          <ac:picMkLst>
            <pc:docMk/>
            <pc:sldMk cId="3281901684" sldId="276"/>
            <ac:picMk id="29" creationId="{E795FAA3-F0E2-478F-AF2F-637D6FC3581C}"/>
          </ac:picMkLst>
        </pc:picChg>
        <pc:picChg chg="add del mod">
          <ac:chgData name="Utilisateur invité" userId="" providerId="Windows Live" clId="Web-{4ACEFF87-4E2B-42FC-8EE9-1BF891FBEA35}" dt="2020-06-14T00:35:07.647" v="1090"/>
          <ac:picMkLst>
            <pc:docMk/>
            <pc:sldMk cId="3281901684" sldId="276"/>
            <ac:picMk id="41" creationId="{9F91AEEF-AB0A-4E35-BE69-7D4E20AF9F21}"/>
          </ac:picMkLst>
        </pc:picChg>
        <pc:picChg chg="add mod">
          <ac:chgData name="Utilisateur invité" userId="" providerId="Windows Live" clId="Web-{4ACEFF87-4E2B-42FC-8EE9-1BF891FBEA35}" dt="2020-06-14T10:19:15.039" v="1233" actId="1076"/>
          <ac:picMkLst>
            <pc:docMk/>
            <pc:sldMk cId="3281901684" sldId="276"/>
            <ac:picMk id="42" creationId="{8DA16175-627D-4826-B168-A2158894D46F}"/>
          </ac:picMkLst>
        </pc:picChg>
        <pc:cxnChg chg="add del mod">
          <ac:chgData name="Utilisateur invité" userId="" providerId="Windows Live" clId="Web-{4ACEFF87-4E2B-42FC-8EE9-1BF891FBEA35}" dt="2020-06-14T10:17:50.517" v="1210"/>
          <ac:cxnSpMkLst>
            <pc:docMk/>
            <pc:sldMk cId="3281901684" sldId="276"/>
            <ac:cxnSpMk id="3" creationId="{3CF103FF-7A4B-45CF-9EAB-F7F49FB6DA6F}"/>
          </ac:cxnSpMkLst>
        </pc:cxnChg>
        <pc:cxnChg chg="add del mod">
          <ac:chgData name="Utilisateur invité" userId="" providerId="Windows Live" clId="Web-{4ACEFF87-4E2B-42FC-8EE9-1BF891FBEA35}" dt="2020-06-14T10:17:49.252" v="1209"/>
          <ac:cxnSpMkLst>
            <pc:docMk/>
            <pc:sldMk cId="3281901684" sldId="276"/>
            <ac:cxnSpMk id="4" creationId="{9DE7A8B6-DF06-495A-8997-3A236D01D2F7}"/>
          </ac:cxnSpMkLst>
        </pc:cxnChg>
        <pc:cxnChg chg="add del mod">
          <ac:chgData name="Utilisateur invité" userId="" providerId="Windows Live" clId="Web-{4ACEFF87-4E2B-42FC-8EE9-1BF891FBEA35}" dt="2020-06-14T10:17:51.752" v="1211"/>
          <ac:cxnSpMkLst>
            <pc:docMk/>
            <pc:sldMk cId="3281901684" sldId="276"/>
            <ac:cxnSpMk id="5" creationId="{CC623215-57D4-4B3B-88DF-94C80A63FEFE}"/>
          </ac:cxnSpMkLst>
        </pc:cxnChg>
        <pc:cxnChg chg="add del mod">
          <ac:chgData name="Utilisateur invité" userId="" providerId="Windows Live" clId="Web-{4ACEFF87-4E2B-42FC-8EE9-1BF891FBEA35}" dt="2020-06-14T10:17:48.314" v="1208"/>
          <ac:cxnSpMkLst>
            <pc:docMk/>
            <pc:sldMk cId="3281901684" sldId="276"/>
            <ac:cxnSpMk id="6" creationId="{AA5BE2C4-5E74-4F1D-B031-73AC2ED27112}"/>
          </ac:cxnSpMkLst>
        </pc:cxnChg>
        <pc:cxnChg chg="add mod">
          <ac:chgData name="Utilisateur invité" userId="" providerId="Windows Live" clId="Web-{4ACEFF87-4E2B-42FC-8EE9-1BF891FBEA35}" dt="2020-06-14T10:21:14.251" v="1255" actId="14100"/>
          <ac:cxnSpMkLst>
            <pc:docMk/>
            <pc:sldMk cId="3281901684" sldId="276"/>
            <ac:cxnSpMk id="7" creationId="{F71AA291-7A65-4B8D-992D-2C2A997C04FE}"/>
          </ac:cxnSpMkLst>
        </pc:cxnChg>
        <pc:cxnChg chg="add mod">
          <ac:chgData name="Utilisateur invité" userId="" providerId="Windows Live" clId="Web-{4ACEFF87-4E2B-42FC-8EE9-1BF891FBEA35}" dt="2020-06-14T10:22:30.179" v="1270"/>
          <ac:cxnSpMkLst>
            <pc:docMk/>
            <pc:sldMk cId="3281901684" sldId="276"/>
            <ac:cxnSpMk id="8" creationId="{41EE9A8C-130A-4EF6-8141-6AE4984C85A5}"/>
          </ac:cxnSpMkLst>
        </pc:cxnChg>
        <pc:cxnChg chg="mod">
          <ac:chgData name="Utilisateur invité" userId="" providerId="Windows Live" clId="Web-{4ACEFF87-4E2B-42FC-8EE9-1BF891FBEA35}" dt="2020-06-13T21:34:00.749" v="117"/>
          <ac:cxnSpMkLst>
            <pc:docMk/>
            <pc:sldMk cId="3281901684" sldId="276"/>
            <ac:cxnSpMk id="15" creationId="{1286D11B-23FB-40D6-968A-E6ED93F2C8FF}"/>
          </ac:cxnSpMkLst>
        </pc:cxnChg>
        <pc:cxnChg chg="mod">
          <ac:chgData name="Utilisateur invité" userId="" providerId="Windows Live" clId="Web-{4ACEFF87-4E2B-42FC-8EE9-1BF891FBEA35}" dt="2020-06-13T21:33:59.452" v="116"/>
          <ac:cxnSpMkLst>
            <pc:docMk/>
            <pc:sldMk cId="3281901684" sldId="276"/>
            <ac:cxnSpMk id="16" creationId="{0CF84167-AEF0-4D9C-B0D1-344107526D57}"/>
          </ac:cxnSpMkLst>
        </pc:cxnChg>
        <pc:cxnChg chg="add mod">
          <ac:chgData name="Utilisateur invité" userId="" providerId="Windows Live" clId="Web-{4ACEFF87-4E2B-42FC-8EE9-1BF891FBEA35}" dt="2020-06-14T10:27:02.137" v="1396" actId="1076"/>
          <ac:cxnSpMkLst>
            <pc:docMk/>
            <pc:sldMk cId="3281901684" sldId="276"/>
            <ac:cxnSpMk id="22" creationId="{AD882404-3F0B-48D6-89D9-CD195AA744CC}"/>
          </ac:cxnSpMkLst>
        </pc:cxnChg>
        <pc:cxnChg chg="add mod">
          <ac:chgData name="Utilisateur invité" userId="" providerId="Windows Live" clId="Web-{4ACEFF87-4E2B-42FC-8EE9-1BF891FBEA35}" dt="2020-06-14T10:21:47.473" v="1262" actId="1076"/>
          <ac:cxnSpMkLst>
            <pc:docMk/>
            <pc:sldMk cId="3281901684" sldId="276"/>
            <ac:cxnSpMk id="33" creationId="{7E6888EF-9503-48AF-A0B5-85A146E72ED6}"/>
          </ac:cxnSpMkLst>
        </pc:cxnChg>
        <pc:cxnChg chg="add del mod">
          <ac:chgData name="Utilisateur invité" userId="" providerId="Windows Live" clId="Web-{4ACEFF87-4E2B-42FC-8EE9-1BF891FBEA35}" dt="2020-06-14T00:11:47.476" v="1026"/>
          <ac:cxnSpMkLst>
            <pc:docMk/>
            <pc:sldMk cId="3281901684" sldId="276"/>
            <ac:cxnSpMk id="35" creationId="{5F6AF125-D5C8-4494-A639-923EAEA596A1}"/>
          </ac:cxnSpMkLst>
        </pc:cxnChg>
        <pc:cxnChg chg="add del mod">
          <ac:chgData name="Utilisateur invité" userId="" providerId="Windows Live" clId="Web-{4ACEFF87-4E2B-42FC-8EE9-1BF891FBEA35}" dt="2020-06-14T00:20:26.891" v="1053"/>
          <ac:cxnSpMkLst>
            <pc:docMk/>
            <pc:sldMk cId="3281901684" sldId="276"/>
            <ac:cxnSpMk id="36" creationId="{1C0AD96D-D594-4DA3-AC33-35CCF2289770}"/>
          </ac:cxnSpMkLst>
        </pc:cxnChg>
        <pc:cxnChg chg="add del mod">
          <ac:chgData name="Utilisateur invité" userId="" providerId="Windows Live" clId="Web-{4ACEFF87-4E2B-42FC-8EE9-1BF891FBEA35}" dt="2020-06-14T00:20:27.703" v="1054"/>
          <ac:cxnSpMkLst>
            <pc:docMk/>
            <pc:sldMk cId="3281901684" sldId="276"/>
            <ac:cxnSpMk id="39" creationId="{848B0D1C-3806-4A65-A976-280EC0B5B276}"/>
          </ac:cxnSpMkLst>
        </pc:cxnChg>
      </pc:sldChg>
      <pc:sldChg chg="add del replId">
        <pc:chgData name="Utilisateur invité" userId="" providerId="Windows Live" clId="Web-{4ACEFF87-4E2B-42FC-8EE9-1BF891FBEA35}" dt="2020-06-13T23:12:49.110" v="853"/>
        <pc:sldMkLst>
          <pc:docMk/>
          <pc:sldMk cId="1642897981" sldId="316"/>
        </pc:sldMkLst>
      </pc:sldChg>
      <pc:sldChg chg="addSp modSp new">
        <pc:chgData name="Utilisateur invité" userId="" providerId="Windows Live" clId="Web-{4ACEFF87-4E2B-42FC-8EE9-1BF891FBEA35}" dt="2020-06-13T22:41:11.543" v="736" actId="1076"/>
        <pc:sldMkLst>
          <pc:docMk/>
          <pc:sldMk cId="4110622416" sldId="317"/>
        </pc:sldMkLst>
        <pc:spChg chg="mod">
          <ac:chgData name="Utilisateur invité" userId="" providerId="Windows Live" clId="Web-{4ACEFF87-4E2B-42FC-8EE9-1BF891FBEA35}" dt="2020-06-13T22:22:51.443" v="515" actId="20577"/>
          <ac:spMkLst>
            <pc:docMk/>
            <pc:sldMk cId="4110622416" sldId="317"/>
            <ac:spMk id="2" creationId="{9FE8A2F8-8B46-4ED5-BC86-5DE7E700D68B}"/>
          </ac:spMkLst>
        </pc:spChg>
        <pc:spChg chg="add mod">
          <ac:chgData name="Utilisateur invité" userId="" providerId="Windows Live" clId="Web-{4ACEFF87-4E2B-42FC-8EE9-1BF891FBEA35}" dt="2020-06-13T22:41:02.433" v="733" actId="20577"/>
          <ac:spMkLst>
            <pc:docMk/>
            <pc:sldMk cId="4110622416" sldId="317"/>
            <ac:spMk id="4" creationId="{790AEE3A-0854-4BF8-B236-EDAC0A454800}"/>
          </ac:spMkLst>
        </pc:spChg>
        <pc:picChg chg="add mod">
          <ac:chgData name="Utilisateur invité" userId="" providerId="Windows Live" clId="Web-{4ACEFF87-4E2B-42FC-8EE9-1BF891FBEA35}" dt="2020-06-13T22:41:11.543" v="736" actId="1076"/>
          <ac:picMkLst>
            <pc:docMk/>
            <pc:sldMk cId="4110622416" sldId="317"/>
            <ac:picMk id="5" creationId="{F2453329-2365-469A-8133-8794E0C2805A}"/>
          </ac:picMkLst>
        </pc:picChg>
      </pc:sldChg>
      <pc:sldChg chg="addSp delSp modSp add replId">
        <pc:chgData name="Utilisateur invité" userId="" providerId="Windows Live" clId="Web-{4ACEFF87-4E2B-42FC-8EE9-1BF891FBEA35}" dt="2020-06-13T22:40:48.729" v="732" actId="1076"/>
        <pc:sldMkLst>
          <pc:docMk/>
          <pc:sldMk cId="1748084793" sldId="318"/>
        </pc:sldMkLst>
        <pc:spChg chg="mod">
          <ac:chgData name="Utilisateur invité" userId="" providerId="Windows Live" clId="Web-{4ACEFF87-4E2B-42FC-8EE9-1BF891FBEA35}" dt="2020-06-13T22:32:28.706" v="587" actId="1076"/>
          <ac:spMkLst>
            <pc:docMk/>
            <pc:sldMk cId="1748084793" sldId="318"/>
            <ac:spMk id="2" creationId="{C94BC8FF-2CE2-4CB7-A404-FA447B57C83A}"/>
          </ac:spMkLst>
        </pc:spChg>
        <pc:spChg chg="add mod">
          <ac:chgData name="Utilisateur invité" userId="" providerId="Windows Live" clId="Web-{4ACEFF87-4E2B-42FC-8EE9-1BF891FBEA35}" dt="2020-06-13T22:40:48.729" v="732" actId="1076"/>
          <ac:spMkLst>
            <pc:docMk/>
            <pc:sldMk cId="1748084793" sldId="318"/>
            <ac:spMk id="4" creationId="{5686E8AE-CD1D-4BB1-A6CE-240527163BB9}"/>
          </ac:spMkLst>
        </pc:spChg>
        <pc:spChg chg="add mod">
          <ac:chgData name="Utilisateur invité" userId="" providerId="Windows Live" clId="Web-{4ACEFF87-4E2B-42FC-8EE9-1BF891FBEA35}" dt="2020-06-13T22:33:46.196" v="667" actId="1076"/>
          <ac:spMkLst>
            <pc:docMk/>
            <pc:sldMk cId="1748084793" sldId="318"/>
            <ac:spMk id="8" creationId="{759AC9DC-9F29-462E-92E3-2CCB92193F58}"/>
          </ac:spMkLst>
        </pc:spChg>
        <pc:spChg chg="mod">
          <ac:chgData name="Utilisateur invité" userId="" providerId="Windows Live" clId="Web-{4ACEFF87-4E2B-42FC-8EE9-1BF891FBEA35}" dt="2020-06-13T22:34:51.279" v="678" actId="1076"/>
          <ac:spMkLst>
            <pc:docMk/>
            <pc:sldMk cId="1748084793" sldId="318"/>
            <ac:spMk id="19" creationId="{A2F5645E-D208-4E31-8B3C-840769348BEF}"/>
          </ac:spMkLst>
        </pc:spChg>
        <pc:spChg chg="mod">
          <ac:chgData name="Utilisateur invité" userId="" providerId="Windows Live" clId="Web-{4ACEFF87-4E2B-42FC-8EE9-1BF891FBEA35}" dt="2020-06-13T22:34:58.670" v="680" actId="1076"/>
          <ac:spMkLst>
            <pc:docMk/>
            <pc:sldMk cId="1748084793" sldId="318"/>
            <ac:spMk id="20" creationId="{B356517F-2397-4000-BB29-7CC80114010B}"/>
          </ac:spMkLst>
        </pc:spChg>
        <pc:spChg chg="mod">
          <ac:chgData name="Utilisateur invité" userId="" providerId="Windows Live" clId="Web-{4ACEFF87-4E2B-42FC-8EE9-1BF891FBEA35}" dt="2020-06-13T22:34:46.294" v="677" actId="1076"/>
          <ac:spMkLst>
            <pc:docMk/>
            <pc:sldMk cId="1748084793" sldId="318"/>
            <ac:spMk id="25" creationId="{0852FBD7-264F-CE4E-930B-7A18238192AC}"/>
          </ac:spMkLst>
        </pc:spChg>
        <pc:picChg chg="add del mod">
          <ac:chgData name="Utilisateur invité" userId="" providerId="Windows Live" clId="Web-{4ACEFF87-4E2B-42FC-8EE9-1BF891FBEA35}" dt="2020-06-13T22:40:23.524" v="723"/>
          <ac:picMkLst>
            <pc:docMk/>
            <pc:sldMk cId="1748084793" sldId="318"/>
            <ac:picMk id="3" creationId="{51909446-3645-4EFD-B9D2-19E0AE76967E}"/>
          </ac:picMkLst>
        </pc:picChg>
        <pc:picChg chg="mod">
          <ac:chgData name="Utilisateur invité" userId="" providerId="Windows Live" clId="Web-{4ACEFF87-4E2B-42FC-8EE9-1BF891FBEA35}" dt="2020-06-13T22:35:13.781" v="683" actId="1076"/>
          <ac:picMkLst>
            <pc:docMk/>
            <pc:sldMk cId="1748084793" sldId="318"/>
            <ac:picMk id="11" creationId="{9633DE65-183D-4559-98CC-AA5EED3CAAD7}"/>
          </ac:picMkLst>
        </pc:picChg>
        <pc:picChg chg="mod">
          <ac:chgData name="Utilisateur invité" userId="" providerId="Windows Live" clId="Web-{4ACEFF87-4E2B-42FC-8EE9-1BF891FBEA35}" dt="2020-06-13T22:35:02.577" v="681" actId="1076"/>
          <ac:picMkLst>
            <pc:docMk/>
            <pc:sldMk cId="1748084793" sldId="318"/>
            <ac:picMk id="14" creationId="{36DB8094-F3C1-4ACD-B1E1-60C43873CEA0}"/>
          </ac:picMkLst>
        </pc:picChg>
      </pc:sldChg>
      <pc:sldChg chg="addSp modSp new">
        <pc:chgData name="Utilisateur invité" userId="" providerId="Windows Live" clId="Web-{4ACEFF87-4E2B-42FC-8EE9-1BF891FBEA35}" dt="2020-06-14T00:33:49.359" v="1083" actId="1076"/>
        <pc:sldMkLst>
          <pc:docMk/>
          <pc:sldMk cId="2277094326" sldId="319"/>
        </pc:sldMkLst>
        <pc:spChg chg="mod">
          <ac:chgData name="Utilisateur invité" userId="" providerId="Windows Live" clId="Web-{4ACEFF87-4E2B-42FC-8EE9-1BF891FBEA35}" dt="2020-06-13T22:42:37.238" v="768" actId="1076"/>
          <ac:spMkLst>
            <pc:docMk/>
            <pc:sldMk cId="2277094326" sldId="319"/>
            <ac:spMk id="2" creationId="{7108ABB2-D67E-4C56-A216-B8E0BB48D10D}"/>
          </ac:spMkLst>
        </pc:spChg>
        <pc:spChg chg="add mod">
          <ac:chgData name="Utilisateur invité" userId="" providerId="Windows Live" clId="Web-{4ACEFF87-4E2B-42FC-8EE9-1BF891FBEA35}" dt="2020-06-13T22:43:35.413" v="790" actId="20577"/>
          <ac:spMkLst>
            <pc:docMk/>
            <pc:sldMk cId="2277094326" sldId="319"/>
            <ac:spMk id="5" creationId="{29B13B51-86A1-4F1B-9A1E-E5724F639074}"/>
          </ac:spMkLst>
        </pc:spChg>
        <pc:picChg chg="add mod">
          <ac:chgData name="Utilisateur invité" userId="" providerId="Windows Live" clId="Web-{4ACEFF87-4E2B-42FC-8EE9-1BF891FBEA35}" dt="2020-06-14T00:33:49.359" v="1083" actId="1076"/>
          <ac:picMkLst>
            <pc:docMk/>
            <pc:sldMk cId="2277094326" sldId="319"/>
            <ac:picMk id="3" creationId="{2BF1EA5D-82EB-4FF0-BF28-033F0BC58F6C}"/>
          </ac:picMkLst>
        </pc:picChg>
      </pc:sldChg>
    </pc:docChg>
  </pc:docChgLst>
  <pc:docChgLst>
    <pc:chgData name="Mohamed II Bayo" userId="617cf17a31db5105" providerId="Windows Live" clId="Web-{773846CD-873D-4716-84B6-043FC9F84662}"/>
    <pc:docChg chg="modSld">
      <pc:chgData name="Mohamed II Bayo" userId="617cf17a31db5105" providerId="Windows Live" clId="Web-{773846CD-873D-4716-84B6-043FC9F84662}" dt="2020-04-27T21:20:30.124" v="12" actId="20577"/>
      <pc:docMkLst>
        <pc:docMk/>
      </pc:docMkLst>
      <pc:sldChg chg="modSp">
        <pc:chgData name="Mohamed II Bayo" userId="617cf17a31db5105" providerId="Windows Live" clId="Web-{773846CD-873D-4716-84B6-043FC9F84662}" dt="2020-04-27T21:20:30.124" v="12" actId="20577"/>
        <pc:sldMkLst>
          <pc:docMk/>
          <pc:sldMk cId="3535598956" sldId="285"/>
        </pc:sldMkLst>
        <pc:spChg chg="mod">
          <ac:chgData name="Mohamed II Bayo" userId="617cf17a31db5105" providerId="Windows Live" clId="Web-{773846CD-873D-4716-84B6-043FC9F84662}" dt="2020-04-27T21:20:30.124" v="12" actId="20577"/>
          <ac:spMkLst>
            <pc:docMk/>
            <pc:sldMk cId="3535598956" sldId="285"/>
            <ac:spMk id="2" creationId="{C5863C0E-79CA-4522-BF56-A602965F5E00}"/>
          </ac:spMkLst>
        </pc:spChg>
      </pc:sldChg>
    </pc:docChg>
  </pc:docChgLst>
  <pc:docChgLst>
    <pc:chgData name="Ali Ashraf" userId="14d660e7b6ff93a0" providerId="Windows Live" clId="Web-{CD792D3D-F08A-4D6D-BD24-F6F4D72DEE76}"/>
    <pc:docChg chg="modSld">
      <pc:chgData name="Ali Ashraf" userId="14d660e7b6ff93a0" providerId="Windows Live" clId="Web-{CD792D3D-F08A-4D6D-BD24-F6F4D72DEE76}" dt="2020-04-19T17:11:34.628" v="4" actId="14100"/>
      <pc:docMkLst>
        <pc:docMk/>
      </pc:docMkLst>
      <pc:sldChg chg="addSp modSp">
        <pc:chgData name="Ali Ashraf" userId="14d660e7b6ff93a0" providerId="Windows Live" clId="Web-{CD792D3D-F08A-4D6D-BD24-F6F4D72DEE76}" dt="2020-04-19T17:11:34.628" v="4" actId="14100"/>
        <pc:sldMkLst>
          <pc:docMk/>
          <pc:sldMk cId="2017142199" sldId="289"/>
        </pc:sldMkLst>
        <pc:cxnChg chg="add mod">
          <ac:chgData name="Ali Ashraf" userId="14d660e7b6ff93a0" providerId="Windows Live" clId="Web-{CD792D3D-F08A-4D6D-BD24-F6F4D72DEE76}" dt="2020-04-19T17:11:34.628" v="4" actId="14100"/>
          <ac:cxnSpMkLst>
            <pc:docMk/>
            <pc:sldMk cId="2017142199" sldId="289"/>
            <ac:cxnSpMk id="2" creationId="{D27DB438-B25B-46C1-8442-D2C508840646}"/>
          </ac:cxnSpMkLst>
        </pc:cxnChg>
      </pc:sldChg>
    </pc:docChg>
  </pc:docChgLst>
  <pc:docChgLst>
    <pc:chgData name="Mina SALEEM AHAMED" userId="bffe8a0a1eea8db7" providerId="Windows Live" clId="Web-{CA19E382-BB84-4E73-A5B5-BB9CD158DB63}"/>
    <pc:docChg chg="modSld">
      <pc:chgData name="Mina SALEEM AHAMED" userId="bffe8a0a1eea8db7" providerId="Windows Live" clId="Web-{CA19E382-BB84-4E73-A5B5-BB9CD158DB63}" dt="2020-04-17T18:35:04.446" v="1153" actId="1076"/>
      <pc:docMkLst>
        <pc:docMk/>
      </pc:docMkLst>
      <pc:sldChg chg="addSp delSp modSp">
        <pc:chgData name="Mina SALEEM AHAMED" userId="bffe8a0a1eea8db7" providerId="Windows Live" clId="Web-{CA19E382-BB84-4E73-A5B5-BB9CD158DB63}" dt="2020-04-17T18:35:04.446" v="1153" actId="1076"/>
        <pc:sldMkLst>
          <pc:docMk/>
          <pc:sldMk cId="3784089036" sldId="256"/>
        </pc:sldMkLst>
        <pc:spChg chg="mod ord">
          <ac:chgData name="Mina SALEEM AHAMED" userId="bffe8a0a1eea8db7" providerId="Windows Live" clId="Web-{CA19E382-BB84-4E73-A5B5-BB9CD158DB63}" dt="2020-04-17T18:32:40.337" v="1137" actId="1076"/>
          <ac:spMkLst>
            <pc:docMk/>
            <pc:sldMk cId="3784089036" sldId="256"/>
            <ac:spMk id="2" creationId="{00000000-0000-0000-0000-000000000000}"/>
          </ac:spMkLst>
        </pc:spChg>
        <pc:spChg chg="add del mod ord">
          <ac:chgData name="Mina SALEEM AHAMED" userId="bffe8a0a1eea8db7" providerId="Windows Live" clId="Web-{CA19E382-BB84-4E73-A5B5-BB9CD158DB63}" dt="2020-04-17T18:30:04.587" v="1100"/>
          <ac:spMkLst>
            <pc:docMk/>
            <pc:sldMk cId="3784089036" sldId="256"/>
            <ac:spMk id="3" creationId="{6FB7845F-6749-4FF6-8CB0-FB2A8B808EE3}"/>
          </ac:spMkLst>
        </pc:spChg>
        <pc:spChg chg="add mod">
          <ac:chgData name="Mina SALEEM AHAMED" userId="bffe8a0a1eea8db7" providerId="Windows Live" clId="Web-{CA19E382-BB84-4E73-A5B5-BB9CD158DB63}" dt="2020-04-17T18:35:04.446" v="1153" actId="1076"/>
          <ac:spMkLst>
            <pc:docMk/>
            <pc:sldMk cId="3784089036" sldId="256"/>
            <ac:spMk id="6" creationId="{995CA2D9-5051-4DC6-A699-E3E8188C4346}"/>
          </ac:spMkLst>
        </pc:spChg>
        <pc:spChg chg="add del">
          <ac:chgData name="Mina SALEEM AHAMED" userId="bffe8a0a1eea8db7" providerId="Windows Live" clId="Web-{CA19E382-BB84-4E73-A5B5-BB9CD158DB63}" dt="2020-04-17T18:32:10.400" v="1130"/>
          <ac:spMkLst>
            <pc:docMk/>
            <pc:sldMk cId="3784089036" sldId="256"/>
            <ac:spMk id="7" creationId="{23962611-DFD5-4092-AAFD-559E3DFCE2C9}"/>
          </ac:spMkLst>
        </pc:spChg>
        <pc:spChg chg="add del">
          <ac:chgData name="Mina SALEEM AHAMED" userId="bffe8a0a1eea8db7" providerId="Windows Live" clId="Web-{CA19E382-BB84-4E73-A5B5-BB9CD158DB63}" dt="2020-04-17T18:32:10.400" v="1130"/>
          <ac:spMkLst>
            <pc:docMk/>
            <pc:sldMk cId="3784089036" sldId="256"/>
            <ac:spMk id="11" creationId="{6753252F-4873-4F63-801D-CC719279A7D5}"/>
          </ac:spMkLst>
        </pc:spChg>
        <pc:spChg chg="add del">
          <ac:chgData name="Mina SALEEM AHAMED" userId="bffe8a0a1eea8db7" providerId="Windows Live" clId="Web-{CA19E382-BB84-4E73-A5B5-BB9CD158DB63}" dt="2020-04-17T18:32:10.400" v="1130"/>
          <ac:spMkLst>
            <pc:docMk/>
            <pc:sldMk cId="3784089036" sldId="256"/>
            <ac:spMk id="12" creationId="{047C8CCB-F95D-4249-92DD-651249D3535A}"/>
          </ac:spMkLst>
        </pc:spChg>
        <pc:spChg chg="add del">
          <ac:chgData name="Mina SALEEM AHAMED" userId="bffe8a0a1eea8db7" providerId="Windows Live" clId="Web-{CA19E382-BB84-4E73-A5B5-BB9CD158DB63}" dt="2020-04-17T18:29:37.024" v="1091"/>
          <ac:spMkLst>
            <pc:docMk/>
            <pc:sldMk cId="3784089036" sldId="256"/>
            <ac:spMk id="14" creationId="{35555856-9970-4BC3-9AA9-6A917F53AFBD}"/>
          </ac:spMkLst>
        </pc:spChg>
        <pc:spChg chg="add del">
          <ac:chgData name="Mina SALEEM AHAMED" userId="bffe8a0a1eea8db7" providerId="Windows Live" clId="Web-{CA19E382-BB84-4E73-A5B5-BB9CD158DB63}" dt="2020-04-17T18:29:37.024" v="1091"/>
          <ac:spMkLst>
            <pc:docMk/>
            <pc:sldMk cId="3784089036" sldId="256"/>
            <ac:spMk id="18" creationId="{13722DD7-BA73-4776-93A3-94491FEF7260}"/>
          </ac:spMkLst>
        </pc:spChg>
        <pc:picChg chg="add mod">
          <ac:chgData name="Mina SALEEM AHAMED" userId="bffe8a0a1eea8db7" providerId="Windows Live" clId="Web-{CA19E382-BB84-4E73-A5B5-BB9CD158DB63}" dt="2020-04-17T18:33:29.243" v="1141" actId="1076"/>
          <ac:picMkLst>
            <pc:docMk/>
            <pc:sldMk cId="3784089036" sldId="256"/>
            <ac:picMk id="4" creationId="{347216D8-F838-4379-A37D-345526646193}"/>
          </ac:picMkLst>
        </pc:picChg>
        <pc:picChg chg="add del">
          <ac:chgData name="Mina SALEEM AHAMED" userId="bffe8a0a1eea8db7" providerId="Windows Live" clId="Web-{CA19E382-BB84-4E73-A5B5-BB9CD158DB63}" dt="2020-04-17T18:32:10.400" v="1130"/>
          <ac:picMkLst>
            <pc:docMk/>
            <pc:sldMk cId="3784089036" sldId="256"/>
            <ac:picMk id="9" creationId="{2270F1FA-0425-408F-9861-80BF5AFB276D}"/>
          </ac:picMkLst>
        </pc:picChg>
        <pc:picChg chg="add del">
          <ac:chgData name="Mina SALEEM AHAMED" userId="bffe8a0a1eea8db7" providerId="Windows Live" clId="Web-{CA19E382-BB84-4E73-A5B5-BB9CD158DB63}" dt="2020-04-17T18:29:37.024" v="1091"/>
          <ac:picMkLst>
            <pc:docMk/>
            <pc:sldMk cId="3784089036" sldId="256"/>
            <ac:picMk id="16" creationId="{7F487851-BFAF-46D8-A1ED-50CAD6E46F59}"/>
          </ac:picMkLst>
        </pc:picChg>
      </pc:sldChg>
      <pc:sldChg chg="modSp">
        <pc:chgData name="Mina SALEEM AHAMED" userId="bffe8a0a1eea8db7" providerId="Windows Live" clId="Web-{CA19E382-BB84-4E73-A5B5-BB9CD158DB63}" dt="2020-04-17T18:25:23.775" v="982" actId="20577"/>
        <pc:sldMkLst>
          <pc:docMk/>
          <pc:sldMk cId="2772836316" sldId="257"/>
        </pc:sldMkLst>
        <pc:spChg chg="mod">
          <ac:chgData name="Mina SALEEM AHAMED" userId="bffe8a0a1eea8db7" providerId="Windows Live" clId="Web-{CA19E382-BB84-4E73-A5B5-BB9CD158DB63}" dt="2020-04-17T17:59:29.898" v="12" actId="20577"/>
          <ac:spMkLst>
            <pc:docMk/>
            <pc:sldMk cId="2772836316" sldId="257"/>
            <ac:spMk id="2" creationId="{0C397178-26E7-48F2-8453-3170E301EBA4}"/>
          </ac:spMkLst>
        </pc:spChg>
        <pc:spChg chg="mod">
          <ac:chgData name="Mina SALEEM AHAMED" userId="bffe8a0a1eea8db7" providerId="Windows Live" clId="Web-{CA19E382-BB84-4E73-A5B5-BB9CD158DB63}" dt="2020-04-17T18:25:23.775" v="982" actId="20577"/>
          <ac:spMkLst>
            <pc:docMk/>
            <pc:sldMk cId="2772836316" sldId="257"/>
            <ac:spMk id="3" creationId="{75A49565-937B-4058-9506-D9CA6766A428}"/>
          </ac:spMkLst>
        </pc:spChg>
      </pc:sldChg>
    </pc:docChg>
  </pc:docChgLst>
  <pc:docChgLst>
    <pc:chgData name="Utilisateur invité" providerId="Windows Live" clId="Web-{C61AB040-BC2D-4409-9AC1-FE323F310282}"/>
    <pc:docChg chg="addSld delSld modSld">
      <pc:chgData name="Utilisateur invité" userId="" providerId="Windows Live" clId="Web-{C61AB040-BC2D-4409-9AC1-FE323F310282}" dt="2020-04-19T13:20:28.832" v="5"/>
      <pc:docMkLst>
        <pc:docMk/>
      </pc:docMkLst>
      <pc:sldChg chg="modSp">
        <pc:chgData name="Utilisateur invité" userId="" providerId="Windows Live" clId="Web-{C61AB040-BC2D-4409-9AC1-FE323F310282}" dt="2020-04-19T12:31:46.054" v="2" actId="20577"/>
        <pc:sldMkLst>
          <pc:docMk/>
          <pc:sldMk cId="2575385568" sldId="261"/>
        </pc:sldMkLst>
        <pc:spChg chg="mod">
          <ac:chgData name="Utilisateur invité" userId="" providerId="Windows Live" clId="Web-{C61AB040-BC2D-4409-9AC1-FE323F310282}" dt="2020-04-19T12:31:46.054" v="2" actId="20577"/>
          <ac:spMkLst>
            <pc:docMk/>
            <pc:sldMk cId="2575385568" sldId="261"/>
            <ac:spMk id="3" creationId="{49E8EBF7-DF13-B541-ACD8-740513BE07D3}"/>
          </ac:spMkLst>
        </pc:spChg>
      </pc:sldChg>
      <pc:sldChg chg="new del">
        <pc:chgData name="Utilisateur invité" userId="" providerId="Windows Live" clId="Web-{C61AB040-BC2D-4409-9AC1-FE323F310282}" dt="2020-04-19T13:20:28.832" v="5"/>
        <pc:sldMkLst>
          <pc:docMk/>
          <pc:sldMk cId="3684365126" sldId="288"/>
        </pc:sldMkLst>
      </pc:sldChg>
    </pc:docChg>
  </pc:docChgLst>
  <pc:docChgLst>
    <pc:chgData name="Mina SALEEM AHAMED" userId="bffe8a0a1eea8db7" providerId="LiveId" clId="{E81AE35A-C2ED-F249-8822-6B22C55D7D70}"/>
    <pc:docChg chg="undo redo custSel addSld delSld modSld sldOrd modMainMaster delSection modSection">
      <pc:chgData name="Mina SALEEM AHAMED" userId="bffe8a0a1eea8db7" providerId="LiveId" clId="{E81AE35A-C2ED-F249-8822-6B22C55D7D70}" dt="2020-04-28T07:48:28.440" v="4095" actId="14826"/>
      <pc:docMkLst>
        <pc:docMk/>
      </pc:docMkLst>
      <pc:sldChg chg="addSp delSp modSp addCm delCm modCm">
        <pc:chgData name="Mina SALEEM AHAMED" userId="bffe8a0a1eea8db7" providerId="LiveId" clId="{E81AE35A-C2ED-F249-8822-6B22C55D7D70}" dt="2020-04-27T21:30:17.206" v="3980" actId="1589"/>
        <pc:sldMkLst>
          <pc:docMk/>
          <pc:sldMk cId="761489109" sldId="258"/>
        </pc:sldMkLst>
        <pc:spChg chg="mod">
          <ac:chgData name="Mina SALEEM AHAMED" userId="bffe8a0a1eea8db7" providerId="LiveId" clId="{E81AE35A-C2ED-F249-8822-6B22C55D7D70}" dt="2020-04-26T19:22:40.090" v="3283"/>
          <ac:spMkLst>
            <pc:docMk/>
            <pc:sldMk cId="761489109" sldId="258"/>
            <ac:spMk id="2" creationId="{1530D18C-EFBF-4ECE-B4F4-C3425D1191E5}"/>
          </ac:spMkLst>
        </pc:spChg>
        <pc:spChg chg="add del mod">
          <ac:chgData name="Mina SALEEM AHAMED" userId="bffe8a0a1eea8db7" providerId="LiveId" clId="{E81AE35A-C2ED-F249-8822-6B22C55D7D70}" dt="2020-04-26T19:14:10.787" v="3162"/>
          <ac:spMkLst>
            <pc:docMk/>
            <pc:sldMk cId="761489109" sldId="258"/>
            <ac:spMk id="3" creationId="{1F50FC9A-6FC6-A647-86E5-AA68EF9E9395}"/>
          </ac:spMkLst>
        </pc:spChg>
        <pc:spChg chg="add del mod">
          <ac:chgData name="Mina SALEEM AHAMED" userId="bffe8a0a1eea8db7" providerId="LiveId" clId="{E81AE35A-C2ED-F249-8822-6B22C55D7D70}" dt="2020-04-26T19:14:10.787" v="3162"/>
          <ac:spMkLst>
            <pc:docMk/>
            <pc:sldMk cId="761489109" sldId="258"/>
            <ac:spMk id="4" creationId="{07FF26DE-07E3-CB4A-9A2B-58ECA70B01CB}"/>
          </ac:spMkLst>
        </pc:spChg>
        <pc:spChg chg="add del mod">
          <ac:chgData name="Mina SALEEM AHAMED" userId="bffe8a0a1eea8db7" providerId="LiveId" clId="{E81AE35A-C2ED-F249-8822-6B22C55D7D70}" dt="2020-04-26T19:14:10.787" v="3162"/>
          <ac:spMkLst>
            <pc:docMk/>
            <pc:sldMk cId="761489109" sldId="258"/>
            <ac:spMk id="6" creationId="{E58429E4-3C7D-404F-B8EE-0852981DD31E}"/>
          </ac:spMkLst>
        </pc:spChg>
        <pc:spChg chg="add del mod">
          <ac:chgData name="Mina SALEEM AHAMED" userId="bffe8a0a1eea8db7" providerId="LiveId" clId="{E81AE35A-C2ED-F249-8822-6B22C55D7D70}" dt="2020-04-26T19:14:10.787" v="3162"/>
          <ac:spMkLst>
            <pc:docMk/>
            <pc:sldMk cId="761489109" sldId="258"/>
            <ac:spMk id="7" creationId="{AF9C1D0F-0435-C743-B5AF-A1989B8953C5}"/>
          </ac:spMkLst>
        </pc:spChg>
        <pc:spChg chg="add del mod">
          <ac:chgData name="Mina SALEEM AHAMED" userId="bffe8a0a1eea8db7" providerId="LiveId" clId="{E81AE35A-C2ED-F249-8822-6B22C55D7D70}" dt="2020-04-26T19:22:40.090" v="3283"/>
          <ac:spMkLst>
            <pc:docMk/>
            <pc:sldMk cId="761489109" sldId="258"/>
            <ac:spMk id="9" creationId="{0EAE841D-50A1-814F-A69C-0346D22EB44F}"/>
          </ac:spMkLst>
        </pc:spChg>
        <pc:spChg chg="mod">
          <ac:chgData name="Mina SALEEM AHAMED" userId="bffe8a0a1eea8db7" providerId="LiveId" clId="{E81AE35A-C2ED-F249-8822-6B22C55D7D70}" dt="2020-04-26T20:51:20.604" v="3632" actId="1076"/>
          <ac:spMkLst>
            <pc:docMk/>
            <pc:sldMk cId="761489109" sldId="258"/>
            <ac:spMk id="12" creationId="{450B66F3-CC39-407A-B555-2F28B54BDB04}"/>
          </ac:spMkLst>
        </pc:spChg>
        <pc:spChg chg="add del mod">
          <ac:chgData name="Mina SALEEM AHAMED" userId="bffe8a0a1eea8db7" providerId="LiveId" clId="{E81AE35A-C2ED-F249-8822-6B22C55D7D70}" dt="2020-04-26T19:22:40.090" v="3283"/>
          <ac:spMkLst>
            <pc:docMk/>
            <pc:sldMk cId="761489109" sldId="258"/>
            <ac:spMk id="17" creationId="{EE6A9D7F-C0EA-8C44-BEA0-398C73C39689}"/>
          </ac:spMkLst>
        </pc:spChg>
        <pc:spChg chg="add del mod">
          <ac:chgData name="Mina SALEEM AHAMED" userId="bffe8a0a1eea8db7" providerId="LiveId" clId="{E81AE35A-C2ED-F249-8822-6B22C55D7D70}" dt="2020-04-26T19:22:40.090" v="3283"/>
          <ac:spMkLst>
            <pc:docMk/>
            <pc:sldMk cId="761489109" sldId="258"/>
            <ac:spMk id="19" creationId="{4F7B0BFB-8881-BB4B-84B2-68A0FD782222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761489109" sldId="258"/>
            <ac:spMk id="20" creationId="{13161954-9528-FC40-B244-EE21F7C2DA68}"/>
          </ac:spMkLst>
        </pc:spChg>
        <pc:spChg chg="del mod">
          <ac:chgData name="Mina SALEEM AHAMED" userId="bffe8a0a1eea8db7" providerId="LiveId" clId="{E81AE35A-C2ED-F249-8822-6B22C55D7D70}" dt="2020-04-26T21:20:22.104" v="3680"/>
          <ac:spMkLst>
            <pc:docMk/>
            <pc:sldMk cId="761489109" sldId="258"/>
            <ac:spMk id="21" creationId="{F7EAF35E-2120-674B-8782-07A67243CC83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761489109" sldId="258"/>
            <ac:spMk id="22" creationId="{529124F7-4B47-EE4E-9FDE-C73B5A4BB483}"/>
          </ac:spMkLst>
        </pc:spChg>
        <pc:spChg chg="add del mod">
          <ac:chgData name="Mina SALEEM AHAMED" userId="bffe8a0a1eea8db7" providerId="LiveId" clId="{E81AE35A-C2ED-F249-8822-6B22C55D7D70}" dt="2020-04-26T19:22:40.090" v="3283"/>
          <ac:spMkLst>
            <pc:docMk/>
            <pc:sldMk cId="761489109" sldId="258"/>
            <ac:spMk id="23" creationId="{D6B11741-0BB4-1A47-80D2-7BB62C8F99DA}"/>
          </ac:spMkLst>
        </pc:spChg>
        <pc:grpChg chg="mod">
          <ac:chgData name="Mina SALEEM AHAMED" userId="bffe8a0a1eea8db7" providerId="LiveId" clId="{E81AE35A-C2ED-F249-8822-6B22C55D7D70}" dt="2020-04-26T20:51:14.110" v="3631" actId="1035"/>
          <ac:grpSpMkLst>
            <pc:docMk/>
            <pc:sldMk cId="761489109" sldId="258"/>
            <ac:grpSpMk id="18" creationId="{E2B591EB-F163-4743-878E-9493E06A2845}"/>
          </ac:grpSpMkLst>
        </pc:grpChg>
      </pc:sldChg>
      <pc:sldChg chg="addSp modSp del">
        <pc:chgData name="Mina SALEEM AHAMED" userId="bffe8a0a1eea8db7" providerId="LiveId" clId="{E81AE35A-C2ED-F249-8822-6B22C55D7D70}" dt="2020-04-26T17:58:33.794" v="2458" actId="2696"/>
        <pc:sldMkLst>
          <pc:docMk/>
          <pc:sldMk cId="3332323633" sldId="259"/>
        </pc:sldMkLst>
        <pc:spChg chg="mod">
          <ac:chgData name="Mina SALEEM AHAMED" userId="bffe8a0a1eea8db7" providerId="LiveId" clId="{E81AE35A-C2ED-F249-8822-6B22C55D7D70}" dt="2020-04-26T14:17:25.746" v="745" actId="27636"/>
          <ac:spMkLst>
            <pc:docMk/>
            <pc:sldMk cId="3332323633" sldId="259"/>
            <ac:spMk id="2" creationId="{B709C70F-DA72-4D73-B96E-E81629C3180F}"/>
          </ac:spMkLst>
        </pc:spChg>
        <pc:spChg chg="mod">
          <ac:chgData name="Mina SALEEM AHAMED" userId="bffe8a0a1eea8db7" providerId="LiveId" clId="{E81AE35A-C2ED-F249-8822-6B22C55D7D70}" dt="2020-04-26T14:16:14.560" v="737"/>
          <ac:spMkLst>
            <pc:docMk/>
            <pc:sldMk cId="3332323633" sldId="259"/>
            <ac:spMk id="9" creationId="{45FB35D9-2882-7847-8B8C-3D7B8554B3F9}"/>
          </ac:spMkLst>
        </pc:spChg>
        <pc:spChg chg="mod">
          <ac:chgData name="Mina SALEEM AHAMED" userId="bffe8a0a1eea8db7" providerId="LiveId" clId="{E81AE35A-C2ED-F249-8822-6B22C55D7D70}" dt="2020-04-26T14:16:14.560" v="737"/>
          <ac:spMkLst>
            <pc:docMk/>
            <pc:sldMk cId="3332323633" sldId="259"/>
            <ac:spMk id="14" creationId="{8828AEBD-16D8-E744-94E1-27EF79170C6D}"/>
          </ac:spMkLst>
        </pc:spChg>
        <pc:spChg chg="mod">
          <ac:chgData name="Mina SALEEM AHAMED" userId="bffe8a0a1eea8db7" providerId="LiveId" clId="{E81AE35A-C2ED-F249-8822-6B22C55D7D70}" dt="2020-04-26T14:16:14.560" v="737"/>
          <ac:spMkLst>
            <pc:docMk/>
            <pc:sldMk cId="3332323633" sldId="259"/>
            <ac:spMk id="15" creationId="{E4F5D5F8-B6FC-E541-90E1-28CC57412DF3}"/>
          </ac:spMkLst>
        </pc:spChg>
        <pc:spChg chg="mod">
          <ac:chgData name="Mina SALEEM AHAMED" userId="bffe8a0a1eea8db7" providerId="LiveId" clId="{E81AE35A-C2ED-F249-8822-6B22C55D7D70}" dt="2020-04-26T17:42:56.662" v="2176" actId="164"/>
          <ac:spMkLst>
            <pc:docMk/>
            <pc:sldMk cId="3332323633" sldId="259"/>
            <ac:spMk id="17" creationId="{DEF4BFDA-A28F-D641-B739-E6A33F44043C}"/>
          </ac:spMkLst>
        </pc:spChg>
        <pc:spChg chg="mod">
          <ac:chgData name="Mina SALEEM AHAMED" userId="bffe8a0a1eea8db7" providerId="LiveId" clId="{E81AE35A-C2ED-F249-8822-6B22C55D7D70}" dt="2020-04-26T17:42:56.662" v="2176" actId="164"/>
          <ac:spMkLst>
            <pc:docMk/>
            <pc:sldMk cId="3332323633" sldId="259"/>
            <ac:spMk id="18" creationId="{76740BDB-15AB-4749-8AD6-BBAA04A907C3}"/>
          </ac:spMkLst>
        </pc:spChg>
        <pc:spChg chg="mod">
          <ac:chgData name="Mina SALEEM AHAMED" userId="bffe8a0a1eea8db7" providerId="LiveId" clId="{E81AE35A-C2ED-F249-8822-6B22C55D7D70}" dt="2020-04-26T17:42:56.662" v="2176" actId="164"/>
          <ac:spMkLst>
            <pc:docMk/>
            <pc:sldMk cId="3332323633" sldId="259"/>
            <ac:spMk id="19" creationId="{4F791BB2-B13B-A246-A7A0-EFDCC0BBAE68}"/>
          </ac:spMkLst>
        </pc:spChg>
        <pc:spChg chg="mod">
          <ac:chgData name="Mina SALEEM AHAMED" userId="bffe8a0a1eea8db7" providerId="LiveId" clId="{E81AE35A-C2ED-F249-8822-6B22C55D7D70}" dt="2020-04-26T17:42:56.662" v="2176" actId="164"/>
          <ac:spMkLst>
            <pc:docMk/>
            <pc:sldMk cId="3332323633" sldId="259"/>
            <ac:spMk id="28" creationId="{7B43A85F-71ED-9248-9771-3883A74E632B}"/>
          </ac:spMkLst>
        </pc:spChg>
        <pc:spChg chg="mod">
          <ac:chgData name="Mina SALEEM AHAMED" userId="bffe8a0a1eea8db7" providerId="LiveId" clId="{E81AE35A-C2ED-F249-8822-6B22C55D7D70}" dt="2020-04-26T17:42:56.662" v="2176" actId="164"/>
          <ac:spMkLst>
            <pc:docMk/>
            <pc:sldMk cId="3332323633" sldId="259"/>
            <ac:spMk id="29" creationId="{6AC56A1D-8378-A147-80DA-2F94F564A2B6}"/>
          </ac:spMkLst>
        </pc:spChg>
        <pc:spChg chg="mod">
          <ac:chgData name="Mina SALEEM AHAMED" userId="bffe8a0a1eea8db7" providerId="LiveId" clId="{E81AE35A-C2ED-F249-8822-6B22C55D7D70}" dt="2020-04-26T17:42:56.662" v="2176" actId="164"/>
          <ac:spMkLst>
            <pc:docMk/>
            <pc:sldMk cId="3332323633" sldId="259"/>
            <ac:spMk id="35" creationId="{B86ABA0F-977C-1244-AC7D-79F2D25D2693}"/>
          </ac:spMkLst>
        </pc:spChg>
        <pc:spChg chg="mod">
          <ac:chgData name="Mina SALEEM AHAMED" userId="bffe8a0a1eea8db7" providerId="LiveId" clId="{E81AE35A-C2ED-F249-8822-6B22C55D7D70}" dt="2020-04-26T17:42:56.662" v="2176" actId="164"/>
          <ac:spMkLst>
            <pc:docMk/>
            <pc:sldMk cId="3332323633" sldId="259"/>
            <ac:spMk id="36" creationId="{C88C96A3-11B1-4045-BF1C-8CDF3FC6E73F}"/>
          </ac:spMkLst>
        </pc:spChg>
        <pc:spChg chg="mod">
          <ac:chgData name="Mina SALEEM AHAMED" userId="bffe8a0a1eea8db7" providerId="LiveId" clId="{E81AE35A-C2ED-F249-8822-6B22C55D7D70}" dt="2020-04-26T17:42:56.662" v="2176" actId="164"/>
          <ac:spMkLst>
            <pc:docMk/>
            <pc:sldMk cId="3332323633" sldId="259"/>
            <ac:spMk id="43" creationId="{A85D2A46-8F25-0247-B5C5-F4B008994135}"/>
          </ac:spMkLst>
        </pc:spChg>
        <pc:grpChg chg="add mod">
          <ac:chgData name="Mina SALEEM AHAMED" userId="bffe8a0a1eea8db7" providerId="LiveId" clId="{E81AE35A-C2ED-F249-8822-6B22C55D7D70}" dt="2020-04-26T17:42:56.662" v="2176" actId="164"/>
          <ac:grpSpMkLst>
            <pc:docMk/>
            <pc:sldMk cId="3332323633" sldId="259"/>
            <ac:grpSpMk id="3" creationId="{764AFC45-C03D-BF4F-9ACB-6BC52DB0CEE6}"/>
          </ac:grpSpMkLst>
        </pc:grpChg>
        <pc:cxnChg chg="mod">
          <ac:chgData name="Mina SALEEM AHAMED" userId="bffe8a0a1eea8db7" providerId="LiveId" clId="{E81AE35A-C2ED-F249-8822-6B22C55D7D70}" dt="2020-04-26T17:42:56.662" v="2176" actId="164"/>
          <ac:cxnSpMkLst>
            <pc:docMk/>
            <pc:sldMk cId="3332323633" sldId="259"/>
            <ac:cxnSpMk id="21" creationId="{886E68D2-F343-4B43-B572-0AB1A1DF8905}"/>
          </ac:cxnSpMkLst>
        </pc:cxnChg>
        <pc:cxnChg chg="mod">
          <ac:chgData name="Mina SALEEM AHAMED" userId="bffe8a0a1eea8db7" providerId="LiveId" clId="{E81AE35A-C2ED-F249-8822-6B22C55D7D70}" dt="2020-04-26T17:42:56.662" v="2176" actId="164"/>
          <ac:cxnSpMkLst>
            <pc:docMk/>
            <pc:sldMk cId="3332323633" sldId="259"/>
            <ac:cxnSpMk id="22" creationId="{993DD671-AD8F-EE44-8D58-D2FDE9239D9D}"/>
          </ac:cxnSpMkLst>
        </pc:cxnChg>
      </pc:sldChg>
      <pc:sldChg chg="addSp delSp modSp addCm delCm modCm">
        <pc:chgData name="Mina SALEEM AHAMED" userId="bffe8a0a1eea8db7" providerId="LiveId" clId="{E81AE35A-C2ED-F249-8822-6B22C55D7D70}" dt="2020-04-27T19:55:58.890" v="3813" actId="1592"/>
        <pc:sldMkLst>
          <pc:docMk/>
          <pc:sldMk cId="730402012" sldId="262"/>
        </pc:sldMkLst>
        <pc:spChg chg="mod">
          <ac:chgData name="Mina SALEEM AHAMED" userId="bffe8a0a1eea8db7" providerId="LiveId" clId="{E81AE35A-C2ED-F249-8822-6B22C55D7D70}" dt="2020-04-26T19:22:27.977" v="3281"/>
          <ac:spMkLst>
            <pc:docMk/>
            <pc:sldMk cId="730402012" sldId="262"/>
            <ac:spMk id="2" creationId="{1500BB6B-461B-594B-973B-3582D11D444D}"/>
          </ac:spMkLst>
        </pc:spChg>
        <pc:spChg chg="add del mod">
          <ac:chgData name="Mina SALEEM AHAMED" userId="bffe8a0a1eea8db7" providerId="LiveId" clId="{E81AE35A-C2ED-F249-8822-6B22C55D7D70}" dt="2020-04-26T14:52:05.425" v="1152"/>
          <ac:spMkLst>
            <pc:docMk/>
            <pc:sldMk cId="730402012" sldId="262"/>
            <ac:spMk id="3" creationId="{D2FA55F9-2466-CA40-90E7-87273B1276C7}"/>
          </ac:spMkLst>
        </pc:spChg>
        <pc:spChg chg="mod topLvl">
          <ac:chgData name="Mina SALEEM AHAMED" userId="bffe8a0a1eea8db7" providerId="LiveId" clId="{E81AE35A-C2ED-F249-8822-6B22C55D7D70}" dt="2020-04-26T14:57:14.253" v="1203" actId="164"/>
          <ac:spMkLst>
            <pc:docMk/>
            <pc:sldMk cId="730402012" sldId="262"/>
            <ac:spMk id="10" creationId="{284FE660-5070-4547-83CD-547657B0487D}"/>
          </ac:spMkLst>
        </pc:spChg>
        <pc:spChg chg="add mod">
          <ac:chgData name="Mina SALEEM AHAMED" userId="bffe8a0a1eea8db7" providerId="LiveId" clId="{E81AE35A-C2ED-F249-8822-6B22C55D7D70}" dt="2020-04-27T19:36:26.920" v="3777" actId="1076"/>
          <ac:spMkLst>
            <pc:docMk/>
            <pc:sldMk cId="730402012" sldId="262"/>
            <ac:spMk id="12" creationId="{28119C62-EE19-8A4E-BD4C-5DA7CB773E09}"/>
          </ac:spMkLst>
        </pc:spChg>
        <pc:spChg chg="add del mod">
          <ac:chgData name="Mina SALEEM AHAMED" userId="bffe8a0a1eea8db7" providerId="LiveId" clId="{E81AE35A-C2ED-F249-8822-6B22C55D7D70}" dt="2020-04-26T14:54:55.909" v="1171" actId="478"/>
          <ac:spMkLst>
            <pc:docMk/>
            <pc:sldMk cId="730402012" sldId="262"/>
            <ac:spMk id="13" creationId="{30EE3B1E-AC2E-C845-945A-390098AFAACE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730402012" sldId="262"/>
            <ac:spMk id="18" creationId="{CA9EA8B1-50F4-1A4B-9102-CD69E3CE2E40}"/>
          </ac:spMkLst>
        </pc:spChg>
        <pc:spChg chg="del mod">
          <ac:chgData name="Mina SALEEM AHAMED" userId="bffe8a0a1eea8db7" providerId="LiveId" clId="{E81AE35A-C2ED-F249-8822-6B22C55D7D70}" dt="2020-04-26T21:20:22.104" v="3680"/>
          <ac:spMkLst>
            <pc:docMk/>
            <pc:sldMk cId="730402012" sldId="262"/>
            <ac:spMk id="19" creationId="{990EE52C-0EBF-E84E-8179-D4E040AF4206}"/>
          </ac:spMkLst>
        </pc:spChg>
        <pc:spChg chg="add del mod">
          <ac:chgData name="Mina SALEEM AHAMED" userId="bffe8a0a1eea8db7" providerId="LiveId" clId="{E81AE35A-C2ED-F249-8822-6B22C55D7D70}" dt="2020-04-26T14:56:55.822" v="1195"/>
          <ac:spMkLst>
            <pc:docMk/>
            <pc:sldMk cId="730402012" sldId="262"/>
            <ac:spMk id="20" creationId="{2E0562B7-CF18-4E46-B892-2CC21CD7C190}"/>
          </ac:spMkLst>
        </pc:spChg>
        <pc:spChg chg="mod topLvl">
          <ac:chgData name="Mina SALEEM AHAMED" userId="bffe8a0a1eea8db7" providerId="LiveId" clId="{E81AE35A-C2ED-F249-8822-6B22C55D7D70}" dt="2020-04-26T14:57:14.253" v="1203" actId="164"/>
          <ac:spMkLst>
            <pc:docMk/>
            <pc:sldMk cId="730402012" sldId="262"/>
            <ac:spMk id="28" creationId="{D12E8484-2C5A-3D4D-8A9E-5342EA242676}"/>
          </ac:spMkLst>
        </pc:spChg>
        <pc:spChg chg="mod topLvl">
          <ac:chgData name="Mina SALEEM AHAMED" userId="bffe8a0a1eea8db7" providerId="LiveId" clId="{E81AE35A-C2ED-F249-8822-6B22C55D7D70}" dt="2020-04-26T14:57:14.253" v="1203" actId="164"/>
          <ac:spMkLst>
            <pc:docMk/>
            <pc:sldMk cId="730402012" sldId="262"/>
            <ac:spMk id="29" creationId="{7FD569E3-7F88-4C48-8DE6-8B0B489F0AAD}"/>
          </ac:spMkLst>
        </pc:spChg>
        <pc:spChg chg="mod topLvl">
          <ac:chgData name="Mina SALEEM AHAMED" userId="bffe8a0a1eea8db7" providerId="LiveId" clId="{E81AE35A-C2ED-F249-8822-6B22C55D7D70}" dt="2020-04-26T14:57:14.253" v="1203" actId="164"/>
          <ac:spMkLst>
            <pc:docMk/>
            <pc:sldMk cId="730402012" sldId="262"/>
            <ac:spMk id="33" creationId="{0F71F7FF-48E3-D540-94E3-ABE13B49BFEF}"/>
          </ac:spMkLst>
        </pc:spChg>
        <pc:spChg chg="mod topLvl">
          <ac:chgData name="Mina SALEEM AHAMED" userId="bffe8a0a1eea8db7" providerId="LiveId" clId="{E81AE35A-C2ED-F249-8822-6B22C55D7D70}" dt="2020-04-26T14:57:14.253" v="1203" actId="164"/>
          <ac:spMkLst>
            <pc:docMk/>
            <pc:sldMk cId="730402012" sldId="262"/>
            <ac:spMk id="34" creationId="{6098E59A-E7B4-5147-9A76-D675616C581F}"/>
          </ac:spMkLst>
        </pc:spChg>
        <pc:spChg chg="mod topLvl">
          <ac:chgData name="Mina SALEEM AHAMED" userId="bffe8a0a1eea8db7" providerId="LiveId" clId="{E81AE35A-C2ED-F249-8822-6B22C55D7D70}" dt="2020-04-26T14:57:14.253" v="1203" actId="164"/>
          <ac:spMkLst>
            <pc:docMk/>
            <pc:sldMk cId="730402012" sldId="262"/>
            <ac:spMk id="35" creationId="{0425EBA1-926C-2E47-B1A7-6E4E8EED4DA4}"/>
          </ac:spMkLst>
        </pc:spChg>
        <pc:spChg chg="mod">
          <ac:chgData name="Mina SALEEM AHAMED" userId="bffe8a0a1eea8db7" providerId="LiveId" clId="{E81AE35A-C2ED-F249-8822-6B22C55D7D70}" dt="2020-04-26T14:57:10.104" v="1202" actId="164"/>
          <ac:spMkLst>
            <pc:docMk/>
            <pc:sldMk cId="730402012" sldId="262"/>
            <ac:spMk id="37" creationId="{D03E8801-E314-2C4C-B892-74CE9E6CE8ED}"/>
          </ac:spMkLst>
        </pc:spChg>
        <pc:spChg chg="mod">
          <ac:chgData name="Mina SALEEM AHAMED" userId="bffe8a0a1eea8db7" providerId="LiveId" clId="{E81AE35A-C2ED-F249-8822-6B22C55D7D70}" dt="2020-04-26T14:57:10.104" v="1202" actId="164"/>
          <ac:spMkLst>
            <pc:docMk/>
            <pc:sldMk cId="730402012" sldId="262"/>
            <ac:spMk id="39" creationId="{65341F94-394C-3C45-B9C2-ABD0CD555AEA}"/>
          </ac:spMkLst>
        </pc:spChg>
        <pc:spChg chg="mod">
          <ac:chgData name="Mina SALEEM AHAMED" userId="bffe8a0a1eea8db7" providerId="LiveId" clId="{E81AE35A-C2ED-F249-8822-6B22C55D7D70}" dt="2020-04-26T14:57:10.104" v="1202" actId="164"/>
          <ac:spMkLst>
            <pc:docMk/>
            <pc:sldMk cId="730402012" sldId="262"/>
            <ac:spMk id="41" creationId="{2EAD7357-509E-6F46-A378-51A6074A8C3F}"/>
          </ac:spMkLst>
        </pc:spChg>
        <pc:spChg chg="mod">
          <ac:chgData name="Mina SALEEM AHAMED" userId="bffe8a0a1eea8db7" providerId="LiveId" clId="{E81AE35A-C2ED-F249-8822-6B22C55D7D70}" dt="2020-04-27T19:48:31.422" v="3790" actId="20577"/>
          <ac:spMkLst>
            <pc:docMk/>
            <pc:sldMk cId="730402012" sldId="262"/>
            <ac:spMk id="43" creationId="{218F26C8-18FD-6A4B-8697-EFD9831FD75C}"/>
          </ac:spMkLst>
        </pc:spChg>
        <pc:spChg chg="mod">
          <ac:chgData name="Mina SALEEM AHAMED" userId="bffe8a0a1eea8db7" providerId="LiveId" clId="{E81AE35A-C2ED-F249-8822-6B22C55D7D70}" dt="2020-04-26T14:57:10.104" v="1202" actId="164"/>
          <ac:spMkLst>
            <pc:docMk/>
            <pc:sldMk cId="730402012" sldId="262"/>
            <ac:spMk id="45" creationId="{E7572CCC-76D4-1041-A851-4D006697F90D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730402012" sldId="262"/>
            <ac:spMk id="48" creationId="{6B969E0D-BB5D-954B-9486-683762C6A594}"/>
          </ac:spMkLst>
        </pc:spChg>
        <pc:spChg chg="add del mod">
          <ac:chgData name="Mina SALEEM AHAMED" userId="bffe8a0a1eea8db7" providerId="LiveId" clId="{E81AE35A-C2ED-F249-8822-6B22C55D7D70}" dt="2020-04-26T14:49:16.773" v="1132" actId="478"/>
          <ac:spMkLst>
            <pc:docMk/>
            <pc:sldMk cId="730402012" sldId="262"/>
            <ac:spMk id="49" creationId="{0DD8309B-A6B3-C946-B43F-C388A2DA4FF8}"/>
          </ac:spMkLst>
        </pc:spChg>
        <pc:spChg chg="add del mod">
          <ac:chgData name="Mina SALEEM AHAMED" userId="bffe8a0a1eea8db7" providerId="LiveId" clId="{E81AE35A-C2ED-F249-8822-6B22C55D7D70}" dt="2020-04-26T14:19:53.882" v="769" actId="478"/>
          <ac:spMkLst>
            <pc:docMk/>
            <pc:sldMk cId="730402012" sldId="262"/>
            <ac:spMk id="49" creationId="{8CA2C133-D322-9F47-BD96-B31C23BDECDE}"/>
          </ac:spMkLst>
        </pc:spChg>
        <pc:spChg chg="mod">
          <ac:chgData name="Mina SALEEM AHAMED" userId="bffe8a0a1eea8db7" providerId="LiveId" clId="{E81AE35A-C2ED-F249-8822-6B22C55D7D70}" dt="2020-04-26T14:57:10.104" v="1202" actId="164"/>
          <ac:spMkLst>
            <pc:docMk/>
            <pc:sldMk cId="730402012" sldId="262"/>
            <ac:spMk id="52" creationId="{0D65A522-D81E-6D40-941A-556441E38CA2}"/>
          </ac:spMkLst>
        </pc:spChg>
        <pc:spChg chg="add del mod">
          <ac:chgData name="Mina SALEEM AHAMED" userId="bffe8a0a1eea8db7" providerId="LiveId" clId="{E81AE35A-C2ED-F249-8822-6B22C55D7D70}" dt="2020-04-26T15:59:06.988" v="1399"/>
          <ac:spMkLst>
            <pc:docMk/>
            <pc:sldMk cId="730402012" sldId="262"/>
            <ac:spMk id="59" creationId="{FAB1C62E-AC15-2B43-88C8-5CF5022A81A4}"/>
          </ac:spMkLst>
        </pc:spChg>
        <pc:spChg chg="add del mod">
          <ac:chgData name="Mina SALEEM AHAMED" userId="bffe8a0a1eea8db7" providerId="LiveId" clId="{E81AE35A-C2ED-F249-8822-6B22C55D7D70}" dt="2020-04-26T17:01:41.715" v="1848"/>
          <ac:spMkLst>
            <pc:docMk/>
            <pc:sldMk cId="730402012" sldId="262"/>
            <ac:spMk id="60" creationId="{F15AE7E3-F037-2C47-8E64-B476C6E6CCE2}"/>
          </ac:spMkLst>
        </pc:spChg>
        <pc:spChg chg="add del mod">
          <ac:chgData name="Mina SALEEM AHAMED" userId="bffe8a0a1eea8db7" providerId="LiveId" clId="{E81AE35A-C2ED-F249-8822-6B22C55D7D70}" dt="2020-04-26T17:01:41.715" v="1848"/>
          <ac:spMkLst>
            <pc:docMk/>
            <pc:sldMk cId="730402012" sldId="262"/>
            <ac:spMk id="61" creationId="{717295EE-50AC-BD4E-87AB-521A376BC099}"/>
          </ac:spMkLst>
        </pc:spChg>
        <pc:spChg chg="add del mod">
          <ac:chgData name="Mina SALEEM AHAMED" userId="bffe8a0a1eea8db7" providerId="LiveId" clId="{E81AE35A-C2ED-F249-8822-6B22C55D7D70}" dt="2020-04-26T17:01:41.715" v="1848"/>
          <ac:spMkLst>
            <pc:docMk/>
            <pc:sldMk cId="730402012" sldId="262"/>
            <ac:spMk id="62" creationId="{B9E859F0-9064-E64C-9D54-C5939E1C125E}"/>
          </ac:spMkLst>
        </pc:spChg>
        <pc:spChg chg="add del mod">
          <ac:chgData name="Mina SALEEM AHAMED" userId="bffe8a0a1eea8db7" providerId="LiveId" clId="{E81AE35A-C2ED-F249-8822-6B22C55D7D70}" dt="2020-04-26T17:01:41.715" v="1848"/>
          <ac:spMkLst>
            <pc:docMk/>
            <pc:sldMk cId="730402012" sldId="262"/>
            <ac:spMk id="63" creationId="{FF1C4716-1134-E647-9006-3CFDD5800148}"/>
          </ac:spMkLst>
        </pc:spChg>
        <pc:spChg chg="add mod">
          <ac:chgData name="Mina SALEEM AHAMED" userId="bffe8a0a1eea8db7" providerId="LiveId" clId="{E81AE35A-C2ED-F249-8822-6B22C55D7D70}" dt="2020-04-26T17:01:41.715" v="1848"/>
          <ac:spMkLst>
            <pc:docMk/>
            <pc:sldMk cId="730402012" sldId="262"/>
            <ac:spMk id="64" creationId="{781F669A-D8E2-DD4A-AF90-70C695F0D1F9}"/>
          </ac:spMkLst>
        </pc:spChg>
        <pc:spChg chg="add del mod">
          <ac:chgData name="Mina SALEEM AHAMED" userId="bffe8a0a1eea8db7" providerId="LiveId" clId="{E81AE35A-C2ED-F249-8822-6B22C55D7D70}" dt="2020-04-26T19:12:29.623" v="3156"/>
          <ac:spMkLst>
            <pc:docMk/>
            <pc:sldMk cId="730402012" sldId="262"/>
            <ac:spMk id="65" creationId="{15415129-AB38-604A-9312-2CF199639EC4}"/>
          </ac:spMkLst>
        </pc:spChg>
        <pc:spChg chg="add del mod">
          <ac:chgData name="Mina SALEEM AHAMED" userId="bffe8a0a1eea8db7" providerId="LiveId" clId="{E81AE35A-C2ED-F249-8822-6B22C55D7D70}" dt="2020-04-26T19:12:29.623" v="3156"/>
          <ac:spMkLst>
            <pc:docMk/>
            <pc:sldMk cId="730402012" sldId="262"/>
            <ac:spMk id="66" creationId="{FF4BEE4D-B2FE-0E40-A80E-1826EC7FA0F5}"/>
          </ac:spMkLst>
        </pc:spChg>
        <pc:spChg chg="add del mod">
          <ac:chgData name="Mina SALEEM AHAMED" userId="bffe8a0a1eea8db7" providerId="LiveId" clId="{E81AE35A-C2ED-F249-8822-6B22C55D7D70}" dt="2020-04-26T19:12:29.623" v="3156"/>
          <ac:spMkLst>
            <pc:docMk/>
            <pc:sldMk cId="730402012" sldId="262"/>
            <ac:spMk id="67" creationId="{C7A21EC7-863E-0744-89F4-D70F5593D816}"/>
          </ac:spMkLst>
        </pc:spChg>
        <pc:spChg chg="add del mod">
          <ac:chgData name="Mina SALEEM AHAMED" userId="bffe8a0a1eea8db7" providerId="LiveId" clId="{E81AE35A-C2ED-F249-8822-6B22C55D7D70}" dt="2020-04-26T19:12:29.623" v="3156"/>
          <ac:spMkLst>
            <pc:docMk/>
            <pc:sldMk cId="730402012" sldId="262"/>
            <ac:spMk id="68" creationId="{15A80513-4161-624F-B572-9A6B3993417C}"/>
          </ac:spMkLst>
        </pc:spChg>
        <pc:spChg chg="add del mod">
          <ac:chgData name="Mina SALEEM AHAMED" userId="bffe8a0a1eea8db7" providerId="LiveId" clId="{E81AE35A-C2ED-F249-8822-6B22C55D7D70}" dt="2020-04-26T19:12:33.798" v="3157"/>
          <ac:spMkLst>
            <pc:docMk/>
            <pc:sldMk cId="730402012" sldId="262"/>
            <ac:spMk id="69" creationId="{AB3C9CE1-0271-0E41-9421-BD4CC67295ED}"/>
          </ac:spMkLst>
        </pc:spChg>
        <pc:spChg chg="add del mod">
          <ac:chgData name="Mina SALEEM AHAMED" userId="bffe8a0a1eea8db7" providerId="LiveId" clId="{E81AE35A-C2ED-F249-8822-6B22C55D7D70}" dt="2020-04-26T19:22:26.911" v="3280"/>
          <ac:spMkLst>
            <pc:docMk/>
            <pc:sldMk cId="730402012" sldId="262"/>
            <ac:spMk id="70" creationId="{EF6DE78E-6B96-BD41-9DAC-BC7E1FD11012}"/>
          </ac:spMkLst>
        </pc:spChg>
        <pc:spChg chg="add del mod">
          <ac:chgData name="Mina SALEEM AHAMED" userId="bffe8a0a1eea8db7" providerId="LiveId" clId="{E81AE35A-C2ED-F249-8822-6B22C55D7D70}" dt="2020-04-26T19:22:26.911" v="3280"/>
          <ac:spMkLst>
            <pc:docMk/>
            <pc:sldMk cId="730402012" sldId="262"/>
            <ac:spMk id="71" creationId="{AF74FAC0-AE96-8A45-8144-C9A1A595DCDD}"/>
          </ac:spMkLst>
        </pc:spChg>
        <pc:spChg chg="add del mod">
          <ac:chgData name="Mina SALEEM AHAMED" userId="bffe8a0a1eea8db7" providerId="LiveId" clId="{E81AE35A-C2ED-F249-8822-6B22C55D7D70}" dt="2020-04-26T19:22:26.911" v="3280"/>
          <ac:spMkLst>
            <pc:docMk/>
            <pc:sldMk cId="730402012" sldId="262"/>
            <ac:spMk id="72" creationId="{00AA145B-B105-E449-9B92-ACF8931689E5}"/>
          </ac:spMkLst>
        </pc:spChg>
        <pc:spChg chg="add del mod">
          <ac:chgData name="Mina SALEEM AHAMED" userId="bffe8a0a1eea8db7" providerId="LiveId" clId="{E81AE35A-C2ED-F249-8822-6B22C55D7D70}" dt="2020-04-26T19:22:26.911" v="3280"/>
          <ac:spMkLst>
            <pc:docMk/>
            <pc:sldMk cId="730402012" sldId="262"/>
            <ac:spMk id="73" creationId="{6020809D-4855-A047-831C-081B3019B871}"/>
          </ac:spMkLst>
        </pc:spChg>
        <pc:spChg chg="add del mod">
          <ac:chgData name="Mina SALEEM AHAMED" userId="bffe8a0a1eea8db7" providerId="LiveId" clId="{E81AE35A-C2ED-F249-8822-6B22C55D7D70}" dt="2020-04-26T19:22:27.977" v="3281"/>
          <ac:spMkLst>
            <pc:docMk/>
            <pc:sldMk cId="730402012" sldId="262"/>
            <ac:spMk id="74" creationId="{489D4CF4-C88F-054C-9146-6EF9AEB27940}"/>
          </ac:spMkLst>
        </pc:spChg>
        <pc:spChg chg="add del mod">
          <ac:chgData name="Mina SALEEM AHAMED" userId="bffe8a0a1eea8db7" providerId="LiveId" clId="{E81AE35A-C2ED-F249-8822-6B22C55D7D70}" dt="2020-04-26T19:22:27.977" v="3281"/>
          <ac:spMkLst>
            <pc:docMk/>
            <pc:sldMk cId="730402012" sldId="262"/>
            <ac:spMk id="77" creationId="{C9A8C825-D07C-D547-B319-28B0AEC3F79F}"/>
          </ac:spMkLst>
        </pc:spChg>
        <pc:spChg chg="add del mod">
          <ac:chgData name="Mina SALEEM AHAMED" userId="bffe8a0a1eea8db7" providerId="LiveId" clId="{E81AE35A-C2ED-F249-8822-6B22C55D7D70}" dt="2020-04-26T19:22:27.977" v="3281"/>
          <ac:spMkLst>
            <pc:docMk/>
            <pc:sldMk cId="730402012" sldId="262"/>
            <ac:spMk id="78" creationId="{8F703AF2-F3D0-344D-9793-100BDDA2DBFD}"/>
          </ac:spMkLst>
        </pc:spChg>
        <pc:spChg chg="add del mod">
          <ac:chgData name="Mina SALEEM AHAMED" userId="bffe8a0a1eea8db7" providerId="LiveId" clId="{E81AE35A-C2ED-F249-8822-6B22C55D7D70}" dt="2020-04-26T19:22:27.977" v="3281"/>
          <ac:spMkLst>
            <pc:docMk/>
            <pc:sldMk cId="730402012" sldId="262"/>
            <ac:spMk id="79" creationId="{8668157C-0D6D-D440-A72A-A3CF4E43E488}"/>
          </ac:spMkLst>
        </pc:spChg>
        <pc:grpChg chg="add mod">
          <ac:chgData name="Mina SALEEM AHAMED" userId="bffe8a0a1eea8db7" providerId="LiveId" clId="{E81AE35A-C2ED-F249-8822-6B22C55D7D70}" dt="2020-04-26T14:36:51.367" v="1085" actId="164"/>
          <ac:grpSpMkLst>
            <pc:docMk/>
            <pc:sldMk cId="730402012" sldId="262"/>
            <ac:grpSpMk id="3" creationId="{EFE174E3-833B-0C4F-B575-FC1A001061E6}"/>
          </ac:grpSpMkLst>
        </pc:grpChg>
        <pc:grpChg chg="add del mod">
          <ac:chgData name="Mina SALEEM AHAMED" userId="bffe8a0a1eea8db7" providerId="LiveId" clId="{E81AE35A-C2ED-F249-8822-6B22C55D7D70}" dt="2020-04-26T14:48:56.791" v="1126" actId="165"/>
          <ac:grpSpMkLst>
            <pc:docMk/>
            <pc:sldMk cId="730402012" sldId="262"/>
            <ac:grpSpMk id="4" creationId="{12487922-B82A-7C42-BDC0-7AEA76C59278}"/>
          </ac:grpSpMkLst>
        </pc:grpChg>
        <pc:grpChg chg="del">
          <ac:chgData name="Mina SALEEM AHAMED" userId="bffe8a0a1eea8db7" providerId="LiveId" clId="{E81AE35A-C2ED-F249-8822-6B22C55D7D70}" dt="2020-04-26T14:19:06.405" v="764" actId="165"/>
          <ac:grpSpMkLst>
            <pc:docMk/>
            <pc:sldMk cId="730402012" sldId="262"/>
            <ac:grpSpMk id="20" creationId="{880F402C-BCA9-8E4A-B6E9-5173C24C6B15}"/>
          </ac:grpSpMkLst>
        </pc:grpChg>
        <pc:grpChg chg="mod topLvl">
          <ac:chgData name="Mina SALEEM AHAMED" userId="bffe8a0a1eea8db7" providerId="LiveId" clId="{E81AE35A-C2ED-F249-8822-6B22C55D7D70}" dt="2020-04-26T14:57:14.253" v="1203" actId="164"/>
          <ac:grpSpMkLst>
            <pc:docMk/>
            <pc:sldMk cId="730402012" sldId="262"/>
            <ac:grpSpMk id="22" creationId="{324B7BCE-3E9D-C742-9E39-7B462A43FBC6}"/>
          </ac:grpSpMkLst>
        </pc:grpChg>
        <pc:grpChg chg="mod topLvl">
          <ac:chgData name="Mina SALEEM AHAMED" userId="bffe8a0a1eea8db7" providerId="LiveId" clId="{E81AE35A-C2ED-F249-8822-6B22C55D7D70}" dt="2020-04-26T14:57:14.253" v="1203" actId="164"/>
          <ac:grpSpMkLst>
            <pc:docMk/>
            <pc:sldMk cId="730402012" sldId="262"/>
            <ac:grpSpMk id="23" creationId="{89353965-AAA8-DF40-924B-054A124DD77A}"/>
          </ac:grpSpMkLst>
        </pc:grpChg>
        <pc:grpChg chg="mod topLvl">
          <ac:chgData name="Mina SALEEM AHAMED" userId="bffe8a0a1eea8db7" providerId="LiveId" clId="{E81AE35A-C2ED-F249-8822-6B22C55D7D70}" dt="2020-04-26T14:57:14.253" v="1203" actId="164"/>
          <ac:grpSpMkLst>
            <pc:docMk/>
            <pc:sldMk cId="730402012" sldId="262"/>
            <ac:grpSpMk id="25" creationId="{FF24FAB0-F057-7544-8BD0-8106D5467917}"/>
          </ac:grpSpMkLst>
        </pc:grpChg>
        <pc:grpChg chg="mod topLvl">
          <ac:chgData name="Mina SALEEM AHAMED" userId="bffe8a0a1eea8db7" providerId="LiveId" clId="{E81AE35A-C2ED-F249-8822-6B22C55D7D70}" dt="2020-04-26T14:57:14.253" v="1203" actId="164"/>
          <ac:grpSpMkLst>
            <pc:docMk/>
            <pc:sldMk cId="730402012" sldId="262"/>
            <ac:grpSpMk id="26" creationId="{0F8FE3D3-4488-CA44-A8F3-C4203615E8AD}"/>
          </ac:grpSpMkLst>
        </pc:grpChg>
        <pc:grpChg chg="mod topLvl">
          <ac:chgData name="Mina SALEEM AHAMED" userId="bffe8a0a1eea8db7" providerId="LiveId" clId="{E81AE35A-C2ED-F249-8822-6B22C55D7D70}" dt="2020-04-26T14:57:14.253" v="1203" actId="164"/>
          <ac:grpSpMkLst>
            <pc:docMk/>
            <pc:sldMk cId="730402012" sldId="262"/>
            <ac:grpSpMk id="27" creationId="{2D3A81BE-7FBA-BC49-8703-F2D32B0C34B4}"/>
          </ac:grpSpMkLst>
        </pc:grpChg>
        <pc:grpChg chg="mod">
          <ac:chgData name="Mina SALEEM AHAMED" userId="bffe8a0a1eea8db7" providerId="LiveId" clId="{E81AE35A-C2ED-F249-8822-6B22C55D7D70}" dt="2020-04-26T14:57:10.104" v="1202" actId="164"/>
          <ac:grpSpMkLst>
            <pc:docMk/>
            <pc:sldMk cId="730402012" sldId="262"/>
            <ac:grpSpMk id="44" creationId="{E1CEBDD5-C188-9B4C-9857-946C7C208C83}"/>
          </ac:grpSpMkLst>
        </pc:grpChg>
        <pc:grpChg chg="add mod topLvl">
          <ac:chgData name="Mina SALEEM AHAMED" userId="bffe8a0a1eea8db7" providerId="LiveId" clId="{E81AE35A-C2ED-F249-8822-6B22C55D7D70}" dt="2020-04-26T14:57:14.253" v="1203" actId="164"/>
          <ac:grpSpMkLst>
            <pc:docMk/>
            <pc:sldMk cId="730402012" sldId="262"/>
            <ac:grpSpMk id="50" creationId="{2FAABC8F-A15F-FD45-99F9-435630093E94}"/>
          </ac:grpSpMkLst>
        </pc:grpChg>
        <pc:grpChg chg="mod">
          <ac:chgData name="Mina SALEEM AHAMED" userId="bffe8a0a1eea8db7" providerId="LiveId" clId="{E81AE35A-C2ED-F249-8822-6B22C55D7D70}" dt="2020-04-26T14:57:10.104" v="1202" actId="164"/>
          <ac:grpSpMkLst>
            <pc:docMk/>
            <pc:sldMk cId="730402012" sldId="262"/>
            <ac:grpSpMk id="51" creationId="{0166524C-8D95-8243-9A24-DDCD3F7AB24C}"/>
          </ac:grpSpMkLst>
        </pc:grpChg>
        <pc:grpChg chg="add mod">
          <ac:chgData name="Mina SALEEM AHAMED" userId="bffe8a0a1eea8db7" providerId="LiveId" clId="{E81AE35A-C2ED-F249-8822-6B22C55D7D70}" dt="2020-04-26T14:57:10.104" v="1202" actId="164"/>
          <ac:grpSpMkLst>
            <pc:docMk/>
            <pc:sldMk cId="730402012" sldId="262"/>
            <ac:grpSpMk id="57" creationId="{795CA989-7A7B-C445-A7EC-9D0D315A6383}"/>
          </ac:grpSpMkLst>
        </pc:grpChg>
        <pc:grpChg chg="add mod">
          <ac:chgData name="Mina SALEEM AHAMED" userId="bffe8a0a1eea8db7" providerId="LiveId" clId="{E81AE35A-C2ED-F249-8822-6B22C55D7D70}" dt="2020-04-26T14:57:17.945" v="1204" actId="1076"/>
          <ac:grpSpMkLst>
            <pc:docMk/>
            <pc:sldMk cId="730402012" sldId="262"/>
            <ac:grpSpMk id="58" creationId="{3F6A60A1-CD0B-624E-B1DE-41FF66CD43A7}"/>
          </ac:grpSpMkLst>
        </pc:grpChg>
        <pc:picChg chg="mod topLvl">
          <ac:chgData name="Mina SALEEM AHAMED" userId="bffe8a0a1eea8db7" providerId="LiveId" clId="{E81AE35A-C2ED-F249-8822-6B22C55D7D70}" dt="2020-04-26T14:57:14.253" v="1203" actId="164"/>
          <ac:picMkLst>
            <pc:docMk/>
            <pc:sldMk cId="730402012" sldId="262"/>
            <ac:picMk id="24" creationId="{3775677D-371B-1B4C-93D4-A836CA952060}"/>
          </ac:picMkLst>
        </pc:picChg>
        <pc:picChg chg="mod topLvl">
          <ac:chgData name="Mina SALEEM AHAMED" userId="bffe8a0a1eea8db7" providerId="LiveId" clId="{E81AE35A-C2ED-F249-8822-6B22C55D7D70}" dt="2020-04-26T14:57:14.253" v="1203" actId="164"/>
          <ac:picMkLst>
            <pc:docMk/>
            <pc:sldMk cId="730402012" sldId="262"/>
            <ac:picMk id="30" creationId="{9EA85935-FD05-BE4A-99B8-DA43BDE8DF82}"/>
          </ac:picMkLst>
        </pc:picChg>
        <pc:picChg chg="mod topLvl">
          <ac:chgData name="Mina SALEEM AHAMED" userId="bffe8a0a1eea8db7" providerId="LiveId" clId="{E81AE35A-C2ED-F249-8822-6B22C55D7D70}" dt="2020-04-26T14:57:14.253" v="1203" actId="164"/>
          <ac:picMkLst>
            <pc:docMk/>
            <pc:sldMk cId="730402012" sldId="262"/>
            <ac:picMk id="31" creationId="{6D1BCBCB-2866-B94F-B42F-915FBCFB9EA1}"/>
          </ac:picMkLst>
        </pc:picChg>
        <pc:picChg chg="mod topLvl">
          <ac:chgData name="Mina SALEEM AHAMED" userId="bffe8a0a1eea8db7" providerId="LiveId" clId="{E81AE35A-C2ED-F249-8822-6B22C55D7D70}" dt="2020-04-26T14:57:14.253" v="1203" actId="164"/>
          <ac:picMkLst>
            <pc:docMk/>
            <pc:sldMk cId="730402012" sldId="262"/>
            <ac:picMk id="32" creationId="{90C34DBB-B52B-984D-9A02-A243B7EEE4FE}"/>
          </ac:picMkLst>
        </pc:picChg>
        <pc:picChg chg="mod">
          <ac:chgData name="Mina SALEEM AHAMED" userId="bffe8a0a1eea8db7" providerId="LiveId" clId="{E81AE35A-C2ED-F249-8822-6B22C55D7D70}" dt="2020-04-26T14:57:10.104" v="1202" actId="164"/>
          <ac:picMkLst>
            <pc:docMk/>
            <pc:sldMk cId="730402012" sldId="262"/>
            <ac:picMk id="36" creationId="{92385F4F-6835-6D4C-B19F-81B83194D5B6}"/>
          </ac:picMkLst>
        </pc:picChg>
        <pc:picChg chg="mod">
          <ac:chgData name="Mina SALEEM AHAMED" userId="bffe8a0a1eea8db7" providerId="LiveId" clId="{E81AE35A-C2ED-F249-8822-6B22C55D7D70}" dt="2020-04-26T14:57:10.104" v="1202" actId="164"/>
          <ac:picMkLst>
            <pc:docMk/>
            <pc:sldMk cId="730402012" sldId="262"/>
            <ac:picMk id="38" creationId="{2CB6C5D9-E29D-DE46-9E23-94E3CDDAD0F9}"/>
          </ac:picMkLst>
        </pc:picChg>
        <pc:picChg chg="mod">
          <ac:chgData name="Mina SALEEM AHAMED" userId="bffe8a0a1eea8db7" providerId="LiveId" clId="{E81AE35A-C2ED-F249-8822-6B22C55D7D70}" dt="2020-04-26T14:57:10.104" v="1202" actId="164"/>
          <ac:picMkLst>
            <pc:docMk/>
            <pc:sldMk cId="730402012" sldId="262"/>
            <ac:picMk id="40" creationId="{B8006B5D-7818-BE47-AB3D-9DF5E0314707}"/>
          </ac:picMkLst>
        </pc:picChg>
        <pc:picChg chg="mod">
          <ac:chgData name="Mina SALEEM AHAMED" userId="bffe8a0a1eea8db7" providerId="LiveId" clId="{E81AE35A-C2ED-F249-8822-6B22C55D7D70}" dt="2020-04-26T14:57:10.104" v="1202" actId="164"/>
          <ac:picMkLst>
            <pc:docMk/>
            <pc:sldMk cId="730402012" sldId="262"/>
            <ac:picMk id="42" creationId="{409965F1-7BD5-FF47-AC79-D461E1AD4E16}"/>
          </ac:picMkLst>
        </pc:picChg>
        <pc:picChg chg="mod">
          <ac:chgData name="Mina SALEEM AHAMED" userId="bffe8a0a1eea8db7" providerId="LiveId" clId="{E81AE35A-C2ED-F249-8822-6B22C55D7D70}" dt="2020-04-26T14:57:10.104" v="1202" actId="164"/>
          <ac:picMkLst>
            <pc:docMk/>
            <pc:sldMk cId="730402012" sldId="262"/>
            <ac:picMk id="46" creationId="{8E7D4C17-9E36-C14F-8BAB-E6B039F73030}"/>
          </ac:picMkLst>
        </pc:picChg>
        <pc:picChg chg="mod">
          <ac:chgData name="Mina SALEEM AHAMED" userId="bffe8a0a1eea8db7" providerId="LiveId" clId="{E81AE35A-C2ED-F249-8822-6B22C55D7D70}" dt="2020-04-26T14:57:10.104" v="1202" actId="164"/>
          <ac:picMkLst>
            <pc:docMk/>
            <pc:sldMk cId="730402012" sldId="262"/>
            <ac:picMk id="47" creationId="{76EDFDC4-520E-4741-88E7-50BF5F7E05F3}"/>
          </ac:picMkLst>
        </pc:picChg>
        <pc:picChg chg="mod">
          <ac:chgData name="Mina SALEEM AHAMED" userId="bffe8a0a1eea8db7" providerId="LiveId" clId="{E81AE35A-C2ED-F249-8822-6B22C55D7D70}" dt="2020-04-26T14:57:10.104" v="1202" actId="164"/>
          <ac:picMkLst>
            <pc:docMk/>
            <pc:sldMk cId="730402012" sldId="262"/>
            <ac:picMk id="53" creationId="{1B29C2BC-5796-2B42-83A4-93A91377A457}"/>
          </ac:picMkLst>
        </pc:picChg>
        <pc:picChg chg="mod">
          <ac:chgData name="Mina SALEEM AHAMED" userId="bffe8a0a1eea8db7" providerId="LiveId" clId="{E81AE35A-C2ED-F249-8822-6B22C55D7D70}" dt="2020-04-26T14:57:10.104" v="1202" actId="164"/>
          <ac:picMkLst>
            <pc:docMk/>
            <pc:sldMk cId="730402012" sldId="262"/>
            <ac:picMk id="54" creationId="{5AD163A6-2681-8D4B-AF39-13C6B41EB436}"/>
          </ac:picMkLst>
        </pc:picChg>
        <pc:cxnChg chg="mod topLvl">
          <ac:chgData name="Mina SALEEM AHAMED" userId="bffe8a0a1eea8db7" providerId="LiveId" clId="{E81AE35A-C2ED-F249-8822-6B22C55D7D70}" dt="2020-04-26T14:57:14.253" v="1203" actId="164"/>
          <ac:cxnSpMkLst>
            <pc:docMk/>
            <pc:sldMk cId="730402012" sldId="262"/>
            <ac:cxnSpMk id="21" creationId="{F9FEE159-C0D6-A54B-8358-9D794E38C372}"/>
          </ac:cxnSpMkLst>
        </pc:cxnChg>
        <pc:cxnChg chg="add mod topLvl">
          <ac:chgData name="Mina SALEEM AHAMED" userId="bffe8a0a1eea8db7" providerId="LiveId" clId="{E81AE35A-C2ED-F249-8822-6B22C55D7D70}" dt="2020-04-26T14:57:14.253" v="1203" actId="164"/>
          <ac:cxnSpMkLst>
            <pc:docMk/>
            <pc:sldMk cId="730402012" sldId="262"/>
            <ac:cxnSpMk id="55" creationId="{8229944A-1FE8-6143-9D9F-693F27350D97}"/>
          </ac:cxnSpMkLst>
        </pc:cxnChg>
        <pc:cxnChg chg="add del mod">
          <ac:chgData name="Mina SALEEM AHAMED" userId="bffe8a0a1eea8db7" providerId="LiveId" clId="{E81AE35A-C2ED-F249-8822-6B22C55D7D70}" dt="2020-04-26T14:56:31.886" v="1192" actId="478"/>
          <ac:cxnSpMkLst>
            <pc:docMk/>
            <pc:sldMk cId="730402012" sldId="262"/>
            <ac:cxnSpMk id="56" creationId="{5E7EB76F-AEE7-E94A-A0F9-4BE46D4D56BD}"/>
          </ac:cxnSpMkLst>
        </pc:cxnChg>
        <pc:cxnChg chg="mod">
          <ac:chgData name="Mina SALEEM AHAMED" userId="bffe8a0a1eea8db7" providerId="LiveId" clId="{E81AE35A-C2ED-F249-8822-6B22C55D7D70}" dt="2020-04-26T14:57:14.253" v="1203" actId="164"/>
          <ac:cxnSpMkLst>
            <pc:docMk/>
            <pc:sldMk cId="730402012" sldId="262"/>
            <ac:cxnSpMk id="76" creationId="{8785D6A1-60D4-4C3B-94CB-362AAED680F3}"/>
          </ac:cxnSpMkLst>
        </pc:cxnChg>
      </pc:sldChg>
      <pc:sldChg chg="addSp delSp modSp addCm delCm modCm">
        <pc:chgData name="Mina SALEEM AHAMED" userId="bffe8a0a1eea8db7" providerId="LiveId" clId="{E81AE35A-C2ED-F249-8822-6B22C55D7D70}" dt="2020-04-27T19:47:11.492" v="3780" actId="1592"/>
        <pc:sldMkLst>
          <pc:docMk/>
          <pc:sldMk cId="1738471480" sldId="263"/>
        </pc:sldMkLst>
        <pc:spChg chg="mod">
          <ac:chgData name="Mina SALEEM AHAMED" userId="bffe8a0a1eea8db7" providerId="LiveId" clId="{E81AE35A-C2ED-F249-8822-6B22C55D7D70}" dt="2020-04-26T19:21:07.036" v="3269"/>
          <ac:spMkLst>
            <pc:docMk/>
            <pc:sldMk cId="1738471480" sldId="263"/>
            <ac:spMk id="2" creationId="{A17AD175-6CF1-7A4A-9302-C018D3681A36}"/>
          </ac:spMkLst>
        </pc:spChg>
        <pc:spChg chg="add del mod">
          <ac:chgData name="Mina SALEEM AHAMED" userId="bffe8a0a1eea8db7" providerId="LiveId" clId="{E81AE35A-C2ED-F249-8822-6B22C55D7D70}" dt="2020-04-26T14:08:56.390" v="659"/>
          <ac:spMkLst>
            <pc:docMk/>
            <pc:sldMk cId="1738471480" sldId="263"/>
            <ac:spMk id="10" creationId="{820C18C4-C0E1-D844-8476-2E3DB52A432C}"/>
          </ac:spMkLst>
        </pc:spChg>
        <pc:spChg chg="add del mod">
          <ac:chgData name="Mina SALEEM AHAMED" userId="bffe8a0a1eea8db7" providerId="LiveId" clId="{E81AE35A-C2ED-F249-8822-6B22C55D7D70}" dt="2020-04-26T14:08:56.390" v="659"/>
          <ac:spMkLst>
            <pc:docMk/>
            <pc:sldMk cId="1738471480" sldId="263"/>
            <ac:spMk id="12" creationId="{0625F0FE-13BA-0546-9178-EED1B43BB996}"/>
          </ac:spMkLst>
        </pc:spChg>
        <pc:spChg chg="add del mod">
          <ac:chgData name="Mina SALEEM AHAMED" userId="bffe8a0a1eea8db7" providerId="LiveId" clId="{E81AE35A-C2ED-F249-8822-6B22C55D7D70}" dt="2020-04-26T14:08:56.390" v="659"/>
          <ac:spMkLst>
            <pc:docMk/>
            <pc:sldMk cId="1738471480" sldId="263"/>
            <ac:spMk id="14" creationId="{19756FCB-8F2B-5143-B164-3F4F1CB02186}"/>
          </ac:spMkLst>
        </pc:spChg>
        <pc:spChg chg="add del mod">
          <ac:chgData name="Mina SALEEM AHAMED" userId="bffe8a0a1eea8db7" providerId="LiveId" clId="{E81AE35A-C2ED-F249-8822-6B22C55D7D70}" dt="2020-04-26T14:08:56.390" v="659"/>
          <ac:spMkLst>
            <pc:docMk/>
            <pc:sldMk cId="1738471480" sldId="263"/>
            <ac:spMk id="18" creationId="{F624CD49-EA47-F646-B0D9-BE50E1247F28}"/>
          </ac:spMkLst>
        </pc:spChg>
        <pc:spChg chg="add del mod">
          <ac:chgData name="Mina SALEEM AHAMED" userId="bffe8a0a1eea8db7" providerId="LiveId" clId="{E81AE35A-C2ED-F249-8822-6B22C55D7D70}" dt="2020-04-26T14:08:56.390" v="659"/>
          <ac:spMkLst>
            <pc:docMk/>
            <pc:sldMk cId="1738471480" sldId="263"/>
            <ac:spMk id="19" creationId="{6E8B3E0D-47A0-4E44-9E02-61FD0FF79C8D}"/>
          </ac:spMkLst>
        </pc:spChg>
        <pc:spChg chg="add del mod">
          <ac:chgData name="Mina SALEEM AHAMED" userId="bffe8a0a1eea8db7" providerId="LiveId" clId="{E81AE35A-C2ED-F249-8822-6B22C55D7D70}" dt="2020-04-26T14:11:14.909" v="667" actId="478"/>
          <ac:spMkLst>
            <pc:docMk/>
            <pc:sldMk cId="1738471480" sldId="263"/>
            <ac:spMk id="24" creationId="{005D4E49-6EAC-C249-B0B1-4421929F50DB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1738471480" sldId="263"/>
            <ac:spMk id="25" creationId="{A944810C-2D81-D247-BBE5-E99CA2181EFF}"/>
          </ac:spMkLst>
        </pc:spChg>
        <pc:spChg chg="del mod">
          <ac:chgData name="Mina SALEEM AHAMED" userId="bffe8a0a1eea8db7" providerId="LiveId" clId="{E81AE35A-C2ED-F249-8822-6B22C55D7D70}" dt="2020-04-26T21:19:05.947" v="3676" actId="478"/>
          <ac:spMkLst>
            <pc:docMk/>
            <pc:sldMk cId="1738471480" sldId="263"/>
            <ac:spMk id="26" creationId="{33913973-D976-584D-ABB1-1867A702F071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1738471480" sldId="263"/>
            <ac:spMk id="28" creationId="{508738E1-A6E3-5141-BC78-FE18559DC724}"/>
          </ac:spMkLst>
        </pc:spChg>
        <pc:spChg chg="add del mod">
          <ac:chgData name="Mina SALEEM AHAMED" userId="bffe8a0a1eea8db7" providerId="LiveId" clId="{E81AE35A-C2ED-F249-8822-6B22C55D7D70}" dt="2020-04-26T16:57:09.703" v="1846"/>
          <ac:spMkLst>
            <pc:docMk/>
            <pc:sldMk cId="1738471480" sldId="263"/>
            <ac:spMk id="29" creationId="{E16DCED3-01FB-5E40-9E43-026ABC4A52DF}"/>
          </ac:spMkLst>
        </pc:spChg>
        <pc:spChg chg="add del mod">
          <ac:chgData name="Mina SALEEM AHAMED" userId="bffe8a0a1eea8db7" providerId="LiveId" clId="{E81AE35A-C2ED-F249-8822-6B22C55D7D70}" dt="2020-04-26T16:57:09.703" v="1846"/>
          <ac:spMkLst>
            <pc:docMk/>
            <pc:sldMk cId="1738471480" sldId="263"/>
            <ac:spMk id="33" creationId="{6682C6EA-2B75-FD4F-BF73-046A7A628BFB}"/>
          </ac:spMkLst>
        </pc:spChg>
        <pc:spChg chg="add del mod">
          <ac:chgData name="Mina SALEEM AHAMED" userId="bffe8a0a1eea8db7" providerId="LiveId" clId="{E81AE35A-C2ED-F249-8822-6B22C55D7D70}" dt="2020-04-26T16:57:09.703" v="1846"/>
          <ac:spMkLst>
            <pc:docMk/>
            <pc:sldMk cId="1738471480" sldId="263"/>
            <ac:spMk id="36" creationId="{C13A2E81-358C-3A41-92C9-03F87830CDF1}"/>
          </ac:spMkLst>
        </pc:spChg>
        <pc:spChg chg="add del mod">
          <ac:chgData name="Mina SALEEM AHAMED" userId="bffe8a0a1eea8db7" providerId="LiveId" clId="{E81AE35A-C2ED-F249-8822-6B22C55D7D70}" dt="2020-04-26T16:57:09.703" v="1846"/>
          <ac:spMkLst>
            <pc:docMk/>
            <pc:sldMk cId="1738471480" sldId="263"/>
            <ac:spMk id="37" creationId="{68046F2F-1F36-EC4B-B967-FE2E3DCC169B}"/>
          </ac:spMkLst>
        </pc:spChg>
        <pc:spChg chg="add del mod">
          <ac:chgData name="Mina SALEEM AHAMED" userId="bffe8a0a1eea8db7" providerId="LiveId" clId="{E81AE35A-C2ED-F249-8822-6B22C55D7D70}" dt="2020-04-26T17:02:06.376" v="1851"/>
          <ac:spMkLst>
            <pc:docMk/>
            <pc:sldMk cId="1738471480" sldId="263"/>
            <ac:spMk id="48" creationId="{B5123316-8D29-2547-841E-D1C268A1B7C0}"/>
          </ac:spMkLst>
        </pc:spChg>
        <pc:spChg chg="mod">
          <ac:chgData name="Mina SALEEM AHAMED" userId="bffe8a0a1eea8db7" providerId="LiveId" clId="{E81AE35A-C2ED-F249-8822-6B22C55D7D70}" dt="2020-04-26T14:11:55.761" v="684" actId="14100"/>
          <ac:spMkLst>
            <pc:docMk/>
            <pc:sldMk cId="1738471480" sldId="263"/>
            <ac:spMk id="76" creationId="{C931D757-851C-4D48-A7E5-B51682DC9FF4}"/>
          </ac:spMkLst>
        </pc:spChg>
        <pc:spChg chg="mod">
          <ac:chgData name="Mina SALEEM AHAMED" userId="bffe8a0a1eea8db7" providerId="LiveId" clId="{E81AE35A-C2ED-F249-8822-6B22C55D7D70}" dt="2020-04-26T14:11:12.391" v="666"/>
          <ac:spMkLst>
            <pc:docMk/>
            <pc:sldMk cId="1738471480" sldId="263"/>
            <ac:spMk id="79" creationId="{14E0F732-DCC6-964E-BC7D-5F09A6D0FC1C}"/>
          </ac:spMkLst>
        </pc:spChg>
        <pc:spChg chg="mod">
          <ac:chgData name="Mina SALEEM AHAMED" userId="bffe8a0a1eea8db7" providerId="LiveId" clId="{E81AE35A-C2ED-F249-8822-6B22C55D7D70}" dt="2020-04-26T14:11:12.391" v="666"/>
          <ac:spMkLst>
            <pc:docMk/>
            <pc:sldMk cId="1738471480" sldId="263"/>
            <ac:spMk id="84" creationId="{1DF7109B-995C-0747-B9EC-AA649D7D2BCF}"/>
          </ac:spMkLst>
        </pc:spChg>
        <pc:spChg chg="mod">
          <ac:chgData name="Mina SALEEM AHAMED" userId="bffe8a0a1eea8db7" providerId="LiveId" clId="{E81AE35A-C2ED-F249-8822-6B22C55D7D70}" dt="2020-04-26T14:11:12.391" v="666"/>
          <ac:spMkLst>
            <pc:docMk/>
            <pc:sldMk cId="1738471480" sldId="263"/>
            <ac:spMk id="85" creationId="{99BF9286-EBCC-154B-96C9-2CF34E49F59D}"/>
          </ac:spMkLst>
        </pc:spChg>
        <pc:spChg chg="mod">
          <ac:chgData name="Mina SALEEM AHAMED" userId="bffe8a0a1eea8db7" providerId="LiveId" clId="{E81AE35A-C2ED-F249-8822-6B22C55D7D70}" dt="2020-04-26T14:11:12.391" v="666"/>
          <ac:spMkLst>
            <pc:docMk/>
            <pc:sldMk cId="1738471480" sldId="263"/>
            <ac:spMk id="86" creationId="{5282996C-3CC1-AD4E-8F4F-851E19085816}"/>
          </ac:spMkLst>
        </pc:spChg>
        <pc:spChg chg="mod">
          <ac:chgData name="Mina SALEEM AHAMED" userId="bffe8a0a1eea8db7" providerId="LiveId" clId="{E81AE35A-C2ED-F249-8822-6B22C55D7D70}" dt="2020-04-26T14:11:12.391" v="666"/>
          <ac:spMkLst>
            <pc:docMk/>
            <pc:sldMk cId="1738471480" sldId="263"/>
            <ac:spMk id="87" creationId="{925FE8E5-381C-394E-8A1E-68291DE555E9}"/>
          </ac:spMkLst>
        </pc:spChg>
        <pc:spChg chg="mod">
          <ac:chgData name="Mina SALEEM AHAMED" userId="bffe8a0a1eea8db7" providerId="LiveId" clId="{E81AE35A-C2ED-F249-8822-6B22C55D7D70}" dt="2020-04-26T14:11:12.391" v="666"/>
          <ac:spMkLst>
            <pc:docMk/>
            <pc:sldMk cId="1738471480" sldId="263"/>
            <ac:spMk id="88" creationId="{01410F3D-F9FC-4747-9D83-CD1D8CFBD737}"/>
          </ac:spMkLst>
        </pc:spChg>
        <pc:spChg chg="mod">
          <ac:chgData name="Mina SALEEM AHAMED" userId="bffe8a0a1eea8db7" providerId="LiveId" clId="{E81AE35A-C2ED-F249-8822-6B22C55D7D70}" dt="2020-04-26T14:11:12.391" v="666"/>
          <ac:spMkLst>
            <pc:docMk/>
            <pc:sldMk cId="1738471480" sldId="263"/>
            <ac:spMk id="89" creationId="{7A3C6DA1-C7F5-A749-86D7-23CB3D8576CB}"/>
          </ac:spMkLst>
        </pc:spChg>
        <pc:spChg chg="mod">
          <ac:chgData name="Mina SALEEM AHAMED" userId="bffe8a0a1eea8db7" providerId="LiveId" clId="{E81AE35A-C2ED-F249-8822-6B22C55D7D70}" dt="2020-04-26T14:11:12.391" v="666"/>
          <ac:spMkLst>
            <pc:docMk/>
            <pc:sldMk cId="1738471480" sldId="263"/>
            <ac:spMk id="90" creationId="{B44271B3-F780-3C43-95CC-0220075DF939}"/>
          </ac:spMkLst>
        </pc:spChg>
        <pc:spChg chg="mod">
          <ac:chgData name="Mina SALEEM AHAMED" userId="bffe8a0a1eea8db7" providerId="LiveId" clId="{E81AE35A-C2ED-F249-8822-6B22C55D7D70}" dt="2020-04-26T14:11:12.391" v="666"/>
          <ac:spMkLst>
            <pc:docMk/>
            <pc:sldMk cId="1738471480" sldId="263"/>
            <ac:spMk id="91" creationId="{C03E85E6-5E3F-024E-918A-E58EBB0EC31F}"/>
          </ac:spMkLst>
        </pc:spChg>
        <pc:spChg chg="mod">
          <ac:chgData name="Mina SALEEM AHAMED" userId="bffe8a0a1eea8db7" providerId="LiveId" clId="{E81AE35A-C2ED-F249-8822-6B22C55D7D70}" dt="2020-04-26T14:11:12.391" v="666"/>
          <ac:spMkLst>
            <pc:docMk/>
            <pc:sldMk cId="1738471480" sldId="263"/>
            <ac:spMk id="92" creationId="{7F98D086-66F3-D642-AC65-A451D0BC581B}"/>
          </ac:spMkLst>
        </pc:spChg>
        <pc:spChg chg="mod">
          <ac:chgData name="Mina SALEEM AHAMED" userId="bffe8a0a1eea8db7" providerId="LiveId" clId="{E81AE35A-C2ED-F249-8822-6B22C55D7D70}" dt="2020-04-26T14:11:12.391" v="666"/>
          <ac:spMkLst>
            <pc:docMk/>
            <pc:sldMk cId="1738471480" sldId="263"/>
            <ac:spMk id="93" creationId="{08C6F7DB-CDA4-2941-A124-1E4E83BBE468}"/>
          </ac:spMkLst>
        </pc:spChg>
        <pc:spChg chg="mod">
          <ac:chgData name="Mina SALEEM AHAMED" userId="bffe8a0a1eea8db7" providerId="LiveId" clId="{E81AE35A-C2ED-F249-8822-6B22C55D7D70}" dt="2020-04-26T14:11:12.391" v="666"/>
          <ac:spMkLst>
            <pc:docMk/>
            <pc:sldMk cId="1738471480" sldId="263"/>
            <ac:spMk id="98" creationId="{A4F67ACD-04F3-4F46-B0FE-6AA5D6ADA2A6}"/>
          </ac:spMkLst>
        </pc:spChg>
        <pc:spChg chg="mod">
          <ac:chgData name="Mina SALEEM AHAMED" userId="bffe8a0a1eea8db7" providerId="LiveId" clId="{E81AE35A-C2ED-F249-8822-6B22C55D7D70}" dt="2020-04-26T14:11:12.391" v="666"/>
          <ac:spMkLst>
            <pc:docMk/>
            <pc:sldMk cId="1738471480" sldId="263"/>
            <ac:spMk id="99" creationId="{9DC5FA3A-1C35-E640-99DF-BE979E507C8E}"/>
          </ac:spMkLst>
        </pc:spChg>
        <pc:spChg chg="mod">
          <ac:chgData name="Mina SALEEM AHAMED" userId="bffe8a0a1eea8db7" providerId="LiveId" clId="{E81AE35A-C2ED-F249-8822-6B22C55D7D70}" dt="2020-04-26T14:11:12.391" v="666"/>
          <ac:spMkLst>
            <pc:docMk/>
            <pc:sldMk cId="1738471480" sldId="263"/>
            <ac:spMk id="100" creationId="{82015D18-0907-3D41-89BC-5FDAC645B522}"/>
          </ac:spMkLst>
        </pc:spChg>
        <pc:spChg chg="mod">
          <ac:chgData name="Mina SALEEM AHAMED" userId="bffe8a0a1eea8db7" providerId="LiveId" clId="{E81AE35A-C2ED-F249-8822-6B22C55D7D70}" dt="2020-04-26T14:11:12.391" v="666"/>
          <ac:spMkLst>
            <pc:docMk/>
            <pc:sldMk cId="1738471480" sldId="263"/>
            <ac:spMk id="101" creationId="{8F5E465E-17D1-9B43-8AEE-793911B6C021}"/>
          </ac:spMkLst>
        </pc:spChg>
        <pc:spChg chg="mod">
          <ac:chgData name="Mina SALEEM AHAMED" userId="bffe8a0a1eea8db7" providerId="LiveId" clId="{E81AE35A-C2ED-F249-8822-6B22C55D7D70}" dt="2020-04-26T14:11:12.391" v="666"/>
          <ac:spMkLst>
            <pc:docMk/>
            <pc:sldMk cId="1738471480" sldId="263"/>
            <ac:spMk id="102" creationId="{FD1FF245-4113-5941-808A-70F701A9AD65}"/>
          </ac:spMkLst>
        </pc:spChg>
        <pc:spChg chg="mod">
          <ac:chgData name="Mina SALEEM AHAMED" userId="bffe8a0a1eea8db7" providerId="LiveId" clId="{E81AE35A-C2ED-F249-8822-6B22C55D7D70}" dt="2020-04-26T14:11:12.391" v="666"/>
          <ac:spMkLst>
            <pc:docMk/>
            <pc:sldMk cId="1738471480" sldId="263"/>
            <ac:spMk id="103" creationId="{602CDBCB-7873-A745-A31A-AE18D0905DDC}"/>
          </ac:spMkLst>
        </pc:spChg>
        <pc:spChg chg="mod">
          <ac:chgData name="Mina SALEEM AHAMED" userId="bffe8a0a1eea8db7" providerId="LiveId" clId="{E81AE35A-C2ED-F249-8822-6B22C55D7D70}" dt="2020-04-26T14:11:12.391" v="666"/>
          <ac:spMkLst>
            <pc:docMk/>
            <pc:sldMk cId="1738471480" sldId="263"/>
            <ac:spMk id="104" creationId="{0F1C815F-F33B-5341-A436-8EA71AC90DAC}"/>
          </ac:spMkLst>
        </pc:spChg>
        <pc:spChg chg="mod">
          <ac:chgData name="Mina SALEEM AHAMED" userId="bffe8a0a1eea8db7" providerId="LiveId" clId="{E81AE35A-C2ED-F249-8822-6B22C55D7D70}" dt="2020-04-26T14:11:12.391" v="666"/>
          <ac:spMkLst>
            <pc:docMk/>
            <pc:sldMk cId="1738471480" sldId="263"/>
            <ac:spMk id="105" creationId="{7D18EB27-C654-1B4B-9CAA-31D3A525BC3B}"/>
          </ac:spMkLst>
        </pc:spChg>
        <pc:spChg chg="mod">
          <ac:chgData name="Mina SALEEM AHAMED" userId="bffe8a0a1eea8db7" providerId="LiveId" clId="{E81AE35A-C2ED-F249-8822-6B22C55D7D70}" dt="2020-04-26T14:11:50.732" v="683" actId="14100"/>
          <ac:spMkLst>
            <pc:docMk/>
            <pc:sldMk cId="1738471480" sldId="263"/>
            <ac:spMk id="107" creationId="{EC093172-335E-1248-9A62-72471C7213CD}"/>
          </ac:spMkLst>
        </pc:spChg>
        <pc:spChg chg="mod">
          <ac:chgData name="Mina SALEEM AHAMED" userId="bffe8a0a1eea8db7" providerId="LiveId" clId="{E81AE35A-C2ED-F249-8822-6B22C55D7D70}" dt="2020-04-26T14:11:12.391" v="666"/>
          <ac:spMkLst>
            <pc:docMk/>
            <pc:sldMk cId="1738471480" sldId="263"/>
            <ac:spMk id="117" creationId="{8527AFBD-1B53-1D45-A5DC-905F50DFBB2C}"/>
          </ac:spMkLst>
        </pc:spChg>
        <pc:spChg chg="mod">
          <ac:chgData name="Mina SALEEM AHAMED" userId="bffe8a0a1eea8db7" providerId="LiveId" clId="{E81AE35A-C2ED-F249-8822-6B22C55D7D70}" dt="2020-04-26T14:11:12.391" v="666"/>
          <ac:spMkLst>
            <pc:docMk/>
            <pc:sldMk cId="1738471480" sldId="263"/>
            <ac:spMk id="118" creationId="{65AE1449-4AE7-9A46-B66C-40FF77DD0BB6}"/>
          </ac:spMkLst>
        </pc:spChg>
        <pc:spChg chg="mod">
          <ac:chgData name="Mina SALEEM AHAMED" userId="bffe8a0a1eea8db7" providerId="LiveId" clId="{E81AE35A-C2ED-F249-8822-6B22C55D7D70}" dt="2020-04-26T14:11:12.391" v="666"/>
          <ac:spMkLst>
            <pc:docMk/>
            <pc:sldMk cId="1738471480" sldId="263"/>
            <ac:spMk id="119" creationId="{5D81B189-72DB-AF4C-AF9C-32ED6E4E1616}"/>
          </ac:spMkLst>
        </pc:spChg>
        <pc:spChg chg="add del mod">
          <ac:chgData name="Mina SALEEM AHAMED" userId="bffe8a0a1eea8db7" providerId="LiveId" clId="{E81AE35A-C2ED-F249-8822-6B22C55D7D70}" dt="2020-04-26T17:02:06.376" v="1851"/>
          <ac:spMkLst>
            <pc:docMk/>
            <pc:sldMk cId="1738471480" sldId="263"/>
            <ac:spMk id="120" creationId="{4BFF715D-32CD-3248-BCBC-3D3100203E1A}"/>
          </ac:spMkLst>
        </pc:spChg>
        <pc:spChg chg="add del mod">
          <ac:chgData name="Mina SALEEM AHAMED" userId="bffe8a0a1eea8db7" providerId="LiveId" clId="{E81AE35A-C2ED-F249-8822-6B22C55D7D70}" dt="2020-04-26T17:02:06.376" v="1851"/>
          <ac:spMkLst>
            <pc:docMk/>
            <pc:sldMk cId="1738471480" sldId="263"/>
            <ac:spMk id="121" creationId="{6A6633E2-07A4-804C-BA2C-606AA0EB4452}"/>
          </ac:spMkLst>
        </pc:spChg>
        <pc:spChg chg="add del mod">
          <ac:chgData name="Mina SALEEM AHAMED" userId="bffe8a0a1eea8db7" providerId="LiveId" clId="{E81AE35A-C2ED-F249-8822-6B22C55D7D70}" dt="2020-04-26T17:02:06.376" v="1851"/>
          <ac:spMkLst>
            <pc:docMk/>
            <pc:sldMk cId="1738471480" sldId="263"/>
            <ac:spMk id="122" creationId="{F9706DA8-D9E7-2F4B-A2C8-9FE7F5EC9895}"/>
          </ac:spMkLst>
        </pc:spChg>
        <pc:spChg chg="add del mod">
          <ac:chgData name="Mina SALEEM AHAMED" userId="bffe8a0a1eea8db7" providerId="LiveId" clId="{E81AE35A-C2ED-F249-8822-6B22C55D7D70}" dt="2020-04-26T19:21:07.036" v="3269"/>
          <ac:spMkLst>
            <pc:docMk/>
            <pc:sldMk cId="1738471480" sldId="263"/>
            <ac:spMk id="123" creationId="{2076F85A-0778-3E4E-87C5-1359A924F2D2}"/>
          </ac:spMkLst>
        </pc:spChg>
        <pc:spChg chg="add del mod">
          <ac:chgData name="Mina SALEEM AHAMED" userId="bffe8a0a1eea8db7" providerId="LiveId" clId="{E81AE35A-C2ED-F249-8822-6B22C55D7D70}" dt="2020-04-26T19:21:07.036" v="3269"/>
          <ac:spMkLst>
            <pc:docMk/>
            <pc:sldMk cId="1738471480" sldId="263"/>
            <ac:spMk id="124" creationId="{05F7ADA8-A641-054D-A69F-8431613BCA60}"/>
          </ac:spMkLst>
        </pc:spChg>
        <pc:spChg chg="add del mod">
          <ac:chgData name="Mina SALEEM AHAMED" userId="bffe8a0a1eea8db7" providerId="LiveId" clId="{E81AE35A-C2ED-F249-8822-6B22C55D7D70}" dt="2020-04-26T19:21:07.036" v="3269"/>
          <ac:spMkLst>
            <pc:docMk/>
            <pc:sldMk cId="1738471480" sldId="263"/>
            <ac:spMk id="125" creationId="{8B8A3AB2-114B-B243-88E3-33BF3CBDFF21}"/>
          </ac:spMkLst>
        </pc:spChg>
        <pc:spChg chg="add del mod">
          <ac:chgData name="Mina SALEEM AHAMED" userId="bffe8a0a1eea8db7" providerId="LiveId" clId="{E81AE35A-C2ED-F249-8822-6B22C55D7D70}" dt="2020-04-26T19:21:07.036" v="3269"/>
          <ac:spMkLst>
            <pc:docMk/>
            <pc:sldMk cId="1738471480" sldId="263"/>
            <ac:spMk id="126" creationId="{30CCD52F-4B0A-3642-BE58-C08D36955283}"/>
          </ac:spMkLst>
        </pc:spChg>
        <pc:grpChg chg="del">
          <ac:chgData name="Mina SALEEM AHAMED" userId="bffe8a0a1eea8db7" providerId="LiveId" clId="{E81AE35A-C2ED-F249-8822-6B22C55D7D70}" dt="2020-04-26T14:11:09.472" v="664" actId="478"/>
          <ac:grpSpMkLst>
            <pc:docMk/>
            <pc:sldMk cId="1738471480" sldId="263"/>
            <ac:grpSpMk id="18" creationId="{7F6A1A6F-3426-42EF-976C-4F0BABB8543C}"/>
          </ac:grpSpMkLst>
        </pc:grpChg>
        <pc:grpChg chg="add mod">
          <ac:chgData name="Mina SALEEM AHAMED" userId="bffe8a0a1eea8db7" providerId="LiveId" clId="{E81AE35A-C2ED-F249-8822-6B22C55D7D70}" dt="2020-04-26T14:11:43.986" v="682" actId="14100"/>
          <ac:grpSpMkLst>
            <pc:docMk/>
            <pc:sldMk cId="1738471480" sldId="263"/>
            <ac:grpSpMk id="68" creationId="{B64B8796-926E-A546-9D7E-F4844C26ABF6}"/>
          </ac:grpSpMkLst>
        </pc:grpChg>
        <pc:grpChg chg="mod">
          <ac:chgData name="Mina SALEEM AHAMED" userId="bffe8a0a1eea8db7" providerId="LiveId" clId="{E81AE35A-C2ED-F249-8822-6B22C55D7D70}" dt="2020-04-26T14:11:12.391" v="666"/>
          <ac:grpSpMkLst>
            <pc:docMk/>
            <pc:sldMk cId="1738471480" sldId="263"/>
            <ac:grpSpMk id="70" creationId="{BF835BA5-2C17-CF40-A855-2DD3DD798697}"/>
          </ac:grpSpMkLst>
        </pc:grpChg>
        <pc:grpChg chg="mod">
          <ac:chgData name="Mina SALEEM AHAMED" userId="bffe8a0a1eea8db7" providerId="LiveId" clId="{E81AE35A-C2ED-F249-8822-6B22C55D7D70}" dt="2020-04-26T14:11:12.391" v="666"/>
          <ac:grpSpMkLst>
            <pc:docMk/>
            <pc:sldMk cId="1738471480" sldId="263"/>
            <ac:grpSpMk id="73" creationId="{C17E4D7C-262B-444C-80DD-4BB1E797EB77}"/>
          </ac:grpSpMkLst>
        </pc:grpChg>
        <pc:grpChg chg="mod">
          <ac:chgData name="Mina SALEEM AHAMED" userId="bffe8a0a1eea8db7" providerId="LiveId" clId="{E81AE35A-C2ED-F249-8822-6B22C55D7D70}" dt="2020-04-26T14:11:12.391" v="666"/>
          <ac:grpSpMkLst>
            <pc:docMk/>
            <pc:sldMk cId="1738471480" sldId="263"/>
            <ac:grpSpMk id="74" creationId="{B575F325-DFA6-5247-8106-BEB5548619C0}"/>
          </ac:grpSpMkLst>
        </pc:grpChg>
        <pc:grpChg chg="mod">
          <ac:chgData name="Mina SALEEM AHAMED" userId="bffe8a0a1eea8db7" providerId="LiveId" clId="{E81AE35A-C2ED-F249-8822-6B22C55D7D70}" dt="2020-04-26T14:11:12.391" v="666"/>
          <ac:grpSpMkLst>
            <pc:docMk/>
            <pc:sldMk cId="1738471480" sldId="263"/>
            <ac:grpSpMk id="77" creationId="{A3F192A2-446C-6E44-A513-A81F3FFCB4D7}"/>
          </ac:grpSpMkLst>
        </pc:grpChg>
        <pc:grpChg chg="mod">
          <ac:chgData name="Mina SALEEM AHAMED" userId="bffe8a0a1eea8db7" providerId="LiveId" clId="{E81AE35A-C2ED-F249-8822-6B22C55D7D70}" dt="2020-04-26T14:11:12.391" v="666"/>
          <ac:grpSpMkLst>
            <pc:docMk/>
            <pc:sldMk cId="1738471480" sldId="263"/>
            <ac:grpSpMk id="78" creationId="{BD081DA5-38B6-6A46-9003-752A3C1944A7}"/>
          </ac:grpSpMkLst>
        </pc:grpChg>
        <pc:grpChg chg="mod">
          <ac:chgData name="Mina SALEEM AHAMED" userId="bffe8a0a1eea8db7" providerId="LiveId" clId="{E81AE35A-C2ED-F249-8822-6B22C55D7D70}" dt="2020-04-26T14:11:12.391" v="666"/>
          <ac:grpSpMkLst>
            <pc:docMk/>
            <pc:sldMk cId="1738471480" sldId="263"/>
            <ac:grpSpMk id="80" creationId="{DE9B4F21-E9CF-9B40-80A1-4A425487E30E}"/>
          </ac:grpSpMkLst>
        </pc:grpChg>
        <pc:grpChg chg="mod">
          <ac:chgData name="Mina SALEEM AHAMED" userId="bffe8a0a1eea8db7" providerId="LiveId" clId="{E81AE35A-C2ED-F249-8822-6B22C55D7D70}" dt="2020-04-26T14:11:12.391" v="666"/>
          <ac:grpSpMkLst>
            <pc:docMk/>
            <pc:sldMk cId="1738471480" sldId="263"/>
            <ac:grpSpMk id="81" creationId="{61912209-9201-A248-B01F-2F76E7FE7FB8}"/>
          </ac:grpSpMkLst>
        </pc:grpChg>
        <pc:grpChg chg="mod">
          <ac:chgData name="Mina SALEEM AHAMED" userId="bffe8a0a1eea8db7" providerId="LiveId" clId="{E81AE35A-C2ED-F249-8822-6B22C55D7D70}" dt="2020-04-26T14:11:12.391" v="666"/>
          <ac:grpSpMkLst>
            <pc:docMk/>
            <pc:sldMk cId="1738471480" sldId="263"/>
            <ac:grpSpMk id="82" creationId="{C96E82ED-AA7C-0D41-9875-FE9FE5B0EAC6}"/>
          </ac:grpSpMkLst>
        </pc:grpChg>
        <pc:grpChg chg="mod">
          <ac:chgData name="Mina SALEEM AHAMED" userId="bffe8a0a1eea8db7" providerId="LiveId" clId="{E81AE35A-C2ED-F249-8822-6B22C55D7D70}" dt="2020-04-26T14:11:12.391" v="666"/>
          <ac:grpSpMkLst>
            <pc:docMk/>
            <pc:sldMk cId="1738471480" sldId="263"/>
            <ac:grpSpMk id="83" creationId="{B2D740CF-272A-F243-8BF0-BEE3A0F7084B}"/>
          </ac:grpSpMkLst>
        </pc:grpChg>
        <pc:grpChg chg="mod">
          <ac:chgData name="Mina SALEEM AHAMED" userId="bffe8a0a1eea8db7" providerId="LiveId" clId="{E81AE35A-C2ED-F249-8822-6B22C55D7D70}" dt="2020-04-26T14:11:12.391" v="666"/>
          <ac:grpSpMkLst>
            <pc:docMk/>
            <pc:sldMk cId="1738471480" sldId="263"/>
            <ac:grpSpMk id="94" creationId="{E4F54499-BB2B-1B41-93C3-0A10AA2215DB}"/>
          </ac:grpSpMkLst>
        </pc:grpChg>
        <pc:grpChg chg="mod">
          <ac:chgData name="Mina SALEEM AHAMED" userId="bffe8a0a1eea8db7" providerId="LiveId" clId="{E81AE35A-C2ED-F249-8822-6B22C55D7D70}" dt="2020-04-26T14:11:12.391" v="666"/>
          <ac:grpSpMkLst>
            <pc:docMk/>
            <pc:sldMk cId="1738471480" sldId="263"/>
            <ac:grpSpMk id="95" creationId="{E24DFDFC-448F-1246-BDF6-599F3EF244F3}"/>
          </ac:grpSpMkLst>
        </pc:grpChg>
        <pc:grpChg chg="mod">
          <ac:chgData name="Mina SALEEM AHAMED" userId="bffe8a0a1eea8db7" providerId="LiveId" clId="{E81AE35A-C2ED-F249-8822-6B22C55D7D70}" dt="2020-04-26T14:11:12.391" v="666"/>
          <ac:grpSpMkLst>
            <pc:docMk/>
            <pc:sldMk cId="1738471480" sldId="263"/>
            <ac:grpSpMk id="96" creationId="{C2D36CCF-39E8-9743-855A-3D019C544CAF}"/>
          </ac:grpSpMkLst>
        </pc:grpChg>
        <pc:grpChg chg="mod">
          <ac:chgData name="Mina SALEEM AHAMED" userId="bffe8a0a1eea8db7" providerId="LiveId" clId="{E81AE35A-C2ED-F249-8822-6B22C55D7D70}" dt="2020-04-26T14:11:12.391" v="666"/>
          <ac:grpSpMkLst>
            <pc:docMk/>
            <pc:sldMk cId="1738471480" sldId="263"/>
            <ac:grpSpMk id="97" creationId="{2A38A495-20AB-CA43-A3F6-CA225D032E00}"/>
          </ac:grpSpMkLst>
        </pc:grpChg>
        <pc:grpChg chg="mod">
          <ac:chgData name="Mina SALEEM AHAMED" userId="bffe8a0a1eea8db7" providerId="LiveId" clId="{E81AE35A-C2ED-F249-8822-6B22C55D7D70}" dt="2020-04-26T14:11:12.391" v="666"/>
          <ac:grpSpMkLst>
            <pc:docMk/>
            <pc:sldMk cId="1738471480" sldId="263"/>
            <ac:grpSpMk id="108" creationId="{653CBE9A-7D6A-414C-91AB-0110E273EA1C}"/>
          </ac:grpSpMkLst>
        </pc:grpChg>
        <pc:grpChg chg="mod">
          <ac:chgData name="Mina SALEEM AHAMED" userId="bffe8a0a1eea8db7" providerId="LiveId" clId="{E81AE35A-C2ED-F249-8822-6B22C55D7D70}" dt="2020-04-26T14:11:12.391" v="666"/>
          <ac:grpSpMkLst>
            <pc:docMk/>
            <pc:sldMk cId="1738471480" sldId="263"/>
            <ac:grpSpMk id="109" creationId="{A2FB6D4C-48EA-EA45-AB47-1739C9D90473}"/>
          </ac:grpSpMkLst>
        </pc:grpChg>
        <pc:picChg chg="del mod">
          <ac:chgData name="Mina SALEEM AHAMED" userId="bffe8a0a1eea8db7" providerId="LiveId" clId="{E81AE35A-C2ED-F249-8822-6B22C55D7D70}" dt="2020-04-26T14:11:11.223" v="665" actId="478"/>
          <ac:picMkLst>
            <pc:docMk/>
            <pc:sldMk cId="1738471480" sldId="263"/>
            <ac:picMk id="9" creationId="{0291DD56-4161-4C06-A670-BE2CEE215276}"/>
          </ac:picMkLst>
        </pc:picChg>
        <pc:picChg chg="mod">
          <ac:chgData name="Mina SALEEM AHAMED" userId="bffe8a0a1eea8db7" providerId="LiveId" clId="{E81AE35A-C2ED-F249-8822-6B22C55D7D70}" dt="2020-04-26T14:11:12.391" v="666"/>
          <ac:picMkLst>
            <pc:docMk/>
            <pc:sldMk cId="1738471480" sldId="263"/>
            <ac:picMk id="69" creationId="{582489AF-A4A6-874A-A877-211E2D131D5B}"/>
          </ac:picMkLst>
        </pc:picChg>
        <pc:picChg chg="mod">
          <ac:chgData name="Mina SALEEM AHAMED" userId="bffe8a0a1eea8db7" providerId="LiveId" clId="{E81AE35A-C2ED-F249-8822-6B22C55D7D70}" dt="2020-04-26T14:11:12.391" v="666"/>
          <ac:picMkLst>
            <pc:docMk/>
            <pc:sldMk cId="1738471480" sldId="263"/>
            <ac:picMk id="71" creationId="{FB07623A-869C-4B42-864E-F963FB06647F}"/>
          </ac:picMkLst>
        </pc:picChg>
        <pc:picChg chg="mod">
          <ac:chgData name="Mina SALEEM AHAMED" userId="bffe8a0a1eea8db7" providerId="LiveId" clId="{E81AE35A-C2ED-F249-8822-6B22C55D7D70}" dt="2020-04-26T14:11:12.391" v="666"/>
          <ac:picMkLst>
            <pc:docMk/>
            <pc:sldMk cId="1738471480" sldId="263"/>
            <ac:picMk id="106" creationId="{CF24B320-958B-5540-9F77-C5BC9D4780F9}"/>
          </ac:picMkLst>
        </pc:picChg>
        <pc:picChg chg="mod">
          <ac:chgData name="Mina SALEEM AHAMED" userId="bffe8a0a1eea8db7" providerId="LiveId" clId="{E81AE35A-C2ED-F249-8822-6B22C55D7D70}" dt="2020-04-26T14:11:12.391" v="666"/>
          <ac:picMkLst>
            <pc:docMk/>
            <pc:sldMk cId="1738471480" sldId="263"/>
            <ac:picMk id="110" creationId="{534C7711-31CE-0648-93FD-7261A6886476}"/>
          </ac:picMkLst>
        </pc:picChg>
        <pc:picChg chg="mod">
          <ac:chgData name="Mina SALEEM AHAMED" userId="bffe8a0a1eea8db7" providerId="LiveId" clId="{E81AE35A-C2ED-F249-8822-6B22C55D7D70}" dt="2020-04-26T14:11:12.391" v="666"/>
          <ac:picMkLst>
            <pc:docMk/>
            <pc:sldMk cId="1738471480" sldId="263"/>
            <ac:picMk id="111" creationId="{23BD7290-5B84-D84F-8F84-EB3F2DE78AEF}"/>
          </ac:picMkLst>
        </pc:picChg>
        <pc:picChg chg="mod">
          <ac:chgData name="Mina SALEEM AHAMED" userId="bffe8a0a1eea8db7" providerId="LiveId" clId="{E81AE35A-C2ED-F249-8822-6B22C55D7D70}" dt="2020-04-26T14:11:12.391" v="666"/>
          <ac:picMkLst>
            <pc:docMk/>
            <pc:sldMk cId="1738471480" sldId="263"/>
            <ac:picMk id="112" creationId="{CCFC9C17-68AC-0244-BDD6-5585C6E14C01}"/>
          </ac:picMkLst>
        </pc:picChg>
        <pc:picChg chg="mod">
          <ac:chgData name="Mina SALEEM AHAMED" userId="bffe8a0a1eea8db7" providerId="LiveId" clId="{E81AE35A-C2ED-F249-8822-6B22C55D7D70}" dt="2020-04-26T14:11:12.391" v="666"/>
          <ac:picMkLst>
            <pc:docMk/>
            <pc:sldMk cId="1738471480" sldId="263"/>
            <ac:picMk id="113" creationId="{C9F3D540-EDE8-4F40-A197-32560B950B32}"/>
          </ac:picMkLst>
        </pc:picChg>
        <pc:picChg chg="mod">
          <ac:chgData name="Mina SALEEM AHAMED" userId="bffe8a0a1eea8db7" providerId="LiveId" clId="{E81AE35A-C2ED-F249-8822-6B22C55D7D70}" dt="2020-04-26T14:11:12.391" v="666"/>
          <ac:picMkLst>
            <pc:docMk/>
            <pc:sldMk cId="1738471480" sldId="263"/>
            <ac:picMk id="114" creationId="{3EA6225A-F566-3C4B-8AF0-A429A0EF8C4D}"/>
          </ac:picMkLst>
        </pc:picChg>
        <pc:picChg chg="mod">
          <ac:chgData name="Mina SALEEM AHAMED" userId="bffe8a0a1eea8db7" providerId="LiveId" clId="{E81AE35A-C2ED-F249-8822-6B22C55D7D70}" dt="2020-04-26T14:11:12.391" v="666"/>
          <ac:picMkLst>
            <pc:docMk/>
            <pc:sldMk cId="1738471480" sldId="263"/>
            <ac:picMk id="115" creationId="{4367CFEE-6169-B844-A625-E40FDD200DE7}"/>
          </ac:picMkLst>
        </pc:picChg>
        <pc:picChg chg="mod">
          <ac:chgData name="Mina SALEEM AHAMED" userId="bffe8a0a1eea8db7" providerId="LiveId" clId="{E81AE35A-C2ED-F249-8822-6B22C55D7D70}" dt="2020-04-26T14:11:12.391" v="666"/>
          <ac:picMkLst>
            <pc:docMk/>
            <pc:sldMk cId="1738471480" sldId="263"/>
            <ac:picMk id="116" creationId="{FB1EE084-4DC2-3143-AD2F-D46ADCE1CE57}"/>
          </ac:picMkLst>
        </pc:picChg>
        <pc:cxnChg chg="mod">
          <ac:chgData name="Mina SALEEM AHAMED" userId="bffe8a0a1eea8db7" providerId="LiveId" clId="{E81AE35A-C2ED-F249-8822-6B22C55D7D70}" dt="2020-04-26T14:11:09.472" v="664" actId="478"/>
          <ac:cxnSpMkLst>
            <pc:docMk/>
            <pc:sldMk cId="1738471480" sldId="263"/>
            <ac:cxnSpMk id="22" creationId="{2FBD9430-3CE0-487F-B5AE-2309C39A6D46}"/>
          </ac:cxnSpMkLst>
        </pc:cxnChg>
        <pc:cxnChg chg="mod">
          <ac:chgData name="Mina SALEEM AHAMED" userId="bffe8a0a1eea8db7" providerId="LiveId" clId="{E81AE35A-C2ED-F249-8822-6B22C55D7D70}" dt="2020-04-26T14:11:09.472" v="664" actId="478"/>
          <ac:cxnSpMkLst>
            <pc:docMk/>
            <pc:sldMk cId="1738471480" sldId="263"/>
            <ac:cxnSpMk id="47" creationId="{066EC4D6-8C8D-4317-97A9-981DFCF8BF8D}"/>
          </ac:cxnSpMkLst>
        </pc:cxnChg>
        <pc:cxnChg chg="mod">
          <ac:chgData name="Mina SALEEM AHAMED" userId="bffe8a0a1eea8db7" providerId="LiveId" clId="{E81AE35A-C2ED-F249-8822-6B22C55D7D70}" dt="2020-04-26T14:11:12.391" v="666"/>
          <ac:cxnSpMkLst>
            <pc:docMk/>
            <pc:sldMk cId="1738471480" sldId="263"/>
            <ac:cxnSpMk id="72" creationId="{0B1B8D98-A38E-ED4F-B1EF-C5BA728623FA}"/>
          </ac:cxnSpMkLst>
        </pc:cxnChg>
        <pc:cxnChg chg="mod">
          <ac:chgData name="Mina SALEEM AHAMED" userId="bffe8a0a1eea8db7" providerId="LiveId" clId="{E81AE35A-C2ED-F249-8822-6B22C55D7D70}" dt="2020-04-26T14:11:12.391" v="666"/>
          <ac:cxnSpMkLst>
            <pc:docMk/>
            <pc:sldMk cId="1738471480" sldId="263"/>
            <ac:cxnSpMk id="75" creationId="{5A469DE6-3F39-A241-BF6A-F5F0DAB1C691}"/>
          </ac:cxnSpMkLst>
        </pc:cxnChg>
      </pc:sldChg>
      <pc:sldChg chg="addSp delSp modSp addCm delCm modCm modNotesTx">
        <pc:chgData name="Mina SALEEM AHAMED" userId="bffe8a0a1eea8db7" providerId="LiveId" clId="{E81AE35A-C2ED-F249-8822-6B22C55D7D70}" dt="2020-04-27T21:49:09.074" v="4042" actId="255"/>
        <pc:sldMkLst>
          <pc:docMk/>
          <pc:sldMk cId="411579113" sldId="266"/>
        </pc:sldMkLst>
        <pc:spChg chg="mod">
          <ac:chgData name="Mina SALEEM AHAMED" userId="bffe8a0a1eea8db7" providerId="LiveId" clId="{E81AE35A-C2ED-F249-8822-6B22C55D7D70}" dt="2020-04-26T19:22:43.732" v="3284"/>
          <ac:spMkLst>
            <pc:docMk/>
            <pc:sldMk cId="411579113" sldId="266"/>
            <ac:spMk id="2" creationId="{AABBB679-05AE-154C-BC4B-0C1D4E6F8B8C}"/>
          </ac:spMkLst>
        </pc:spChg>
        <pc:spChg chg="del mod">
          <ac:chgData name="Mina SALEEM AHAMED" userId="bffe8a0a1eea8db7" providerId="LiveId" clId="{E81AE35A-C2ED-F249-8822-6B22C55D7D70}" dt="2020-04-26T19:14:37.469" v="3169"/>
          <ac:spMkLst>
            <pc:docMk/>
            <pc:sldMk cId="411579113" sldId="266"/>
            <ac:spMk id="3" creationId="{0EA9BFA6-90B6-6E43-B85C-E2F02F945988}"/>
          </ac:spMkLst>
        </pc:spChg>
        <pc:spChg chg="add del mod">
          <ac:chgData name="Mina SALEEM AHAMED" userId="bffe8a0a1eea8db7" providerId="LiveId" clId="{E81AE35A-C2ED-F249-8822-6B22C55D7D70}" dt="2020-04-26T19:14:23.516" v="3164"/>
          <ac:spMkLst>
            <pc:docMk/>
            <pc:sldMk cId="411579113" sldId="266"/>
            <ac:spMk id="5" creationId="{3A2E5E6B-D179-EA4C-AD9D-5E22DEFAAAB8}"/>
          </ac:spMkLst>
        </pc:spChg>
        <pc:spChg chg="add del mod">
          <ac:chgData name="Mina SALEEM AHAMED" userId="bffe8a0a1eea8db7" providerId="LiveId" clId="{E81AE35A-C2ED-F249-8822-6B22C55D7D70}" dt="2020-04-26T19:14:23.516" v="3164"/>
          <ac:spMkLst>
            <pc:docMk/>
            <pc:sldMk cId="411579113" sldId="266"/>
            <ac:spMk id="6" creationId="{5D6C4988-A77B-9C41-BAED-D2788C1B919C}"/>
          </ac:spMkLst>
        </pc:spChg>
        <pc:spChg chg="add del mod">
          <ac:chgData name="Mina SALEEM AHAMED" userId="bffe8a0a1eea8db7" providerId="LiveId" clId="{E81AE35A-C2ED-F249-8822-6B22C55D7D70}" dt="2020-04-26T19:14:23.516" v="3164"/>
          <ac:spMkLst>
            <pc:docMk/>
            <pc:sldMk cId="411579113" sldId="266"/>
            <ac:spMk id="7" creationId="{5E649B97-D331-5F43-A9A1-41CC0E7178C8}"/>
          </ac:spMkLst>
        </pc:spChg>
        <pc:spChg chg="add del mod">
          <ac:chgData name="Mina SALEEM AHAMED" userId="bffe8a0a1eea8db7" providerId="LiveId" clId="{E81AE35A-C2ED-F249-8822-6B22C55D7D70}" dt="2020-04-26T19:14:23.516" v="3164"/>
          <ac:spMkLst>
            <pc:docMk/>
            <pc:sldMk cId="411579113" sldId="266"/>
            <ac:spMk id="8" creationId="{D0685C8E-54B5-0042-8933-4EB77912CA86}"/>
          </ac:spMkLst>
        </pc:spChg>
        <pc:spChg chg="add del mod">
          <ac:chgData name="Mina SALEEM AHAMED" userId="bffe8a0a1eea8db7" providerId="LiveId" clId="{E81AE35A-C2ED-F249-8822-6B22C55D7D70}" dt="2020-04-26T19:14:23.516" v="3164"/>
          <ac:spMkLst>
            <pc:docMk/>
            <pc:sldMk cId="411579113" sldId="266"/>
            <ac:spMk id="9" creationId="{679056A4-5DBE-7645-A423-1EFF7314B5CB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411579113" sldId="266"/>
            <ac:spMk id="10" creationId="{A09B5416-22BA-FA4B-A8AF-7C0C5B91D2FA}"/>
          </ac:spMkLst>
        </pc:spChg>
        <pc:spChg chg="del mod">
          <ac:chgData name="Mina SALEEM AHAMED" userId="bffe8a0a1eea8db7" providerId="LiveId" clId="{E81AE35A-C2ED-F249-8822-6B22C55D7D70}" dt="2020-04-26T21:20:22.104" v="3680"/>
          <ac:spMkLst>
            <pc:docMk/>
            <pc:sldMk cId="411579113" sldId="266"/>
            <ac:spMk id="11" creationId="{E8E8F40C-6C9F-6E4F-A156-FFDD35031C45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411579113" sldId="266"/>
            <ac:spMk id="12" creationId="{D0C6F4A7-CE06-2141-A6E0-5341C5349E8E}"/>
          </ac:spMkLst>
        </pc:spChg>
        <pc:spChg chg="add del mod">
          <ac:chgData name="Mina SALEEM AHAMED" userId="bffe8a0a1eea8db7" providerId="LiveId" clId="{E81AE35A-C2ED-F249-8822-6B22C55D7D70}" dt="2020-04-26T19:14:39.934" v="3170"/>
          <ac:spMkLst>
            <pc:docMk/>
            <pc:sldMk cId="411579113" sldId="266"/>
            <ac:spMk id="13" creationId="{890F9761-FA97-2A45-A4EF-EA0E1F8DFA1D}"/>
          </ac:spMkLst>
        </pc:spChg>
        <pc:spChg chg="add del mod">
          <ac:chgData name="Mina SALEEM AHAMED" userId="bffe8a0a1eea8db7" providerId="LiveId" clId="{E81AE35A-C2ED-F249-8822-6B22C55D7D70}" dt="2020-04-26T19:14:39.934" v="3170"/>
          <ac:spMkLst>
            <pc:docMk/>
            <pc:sldMk cId="411579113" sldId="266"/>
            <ac:spMk id="14" creationId="{6A8C2A92-A99A-334C-89FD-20F32BED83BE}"/>
          </ac:spMkLst>
        </pc:spChg>
        <pc:spChg chg="add del mod">
          <ac:chgData name="Mina SALEEM AHAMED" userId="bffe8a0a1eea8db7" providerId="LiveId" clId="{E81AE35A-C2ED-F249-8822-6B22C55D7D70}" dt="2020-04-26T19:14:39.934" v="3170"/>
          <ac:spMkLst>
            <pc:docMk/>
            <pc:sldMk cId="411579113" sldId="266"/>
            <ac:spMk id="15" creationId="{943DD3E8-EDDE-1F40-9E57-B2A285542850}"/>
          </ac:spMkLst>
        </pc:spChg>
        <pc:spChg chg="add del mod">
          <ac:chgData name="Mina SALEEM AHAMED" userId="bffe8a0a1eea8db7" providerId="LiveId" clId="{E81AE35A-C2ED-F249-8822-6B22C55D7D70}" dt="2020-04-26T19:14:39.934" v="3170"/>
          <ac:spMkLst>
            <pc:docMk/>
            <pc:sldMk cId="411579113" sldId="266"/>
            <ac:spMk id="16" creationId="{FDFF86D9-59C7-0447-96CA-46C80FB218AE}"/>
          </ac:spMkLst>
        </pc:spChg>
        <pc:spChg chg="add del mod">
          <ac:chgData name="Mina SALEEM AHAMED" userId="bffe8a0a1eea8db7" providerId="LiveId" clId="{E81AE35A-C2ED-F249-8822-6B22C55D7D70}" dt="2020-04-26T19:14:39.934" v="3170"/>
          <ac:spMkLst>
            <pc:docMk/>
            <pc:sldMk cId="411579113" sldId="266"/>
            <ac:spMk id="17" creationId="{48DC5AAF-CE76-1D4B-B949-576C2F18BD11}"/>
          </ac:spMkLst>
        </pc:spChg>
        <pc:spChg chg="add del mod">
          <ac:chgData name="Mina SALEEM AHAMED" userId="bffe8a0a1eea8db7" providerId="LiveId" clId="{E81AE35A-C2ED-F249-8822-6B22C55D7D70}" dt="2020-04-26T19:14:42.132" v="3171"/>
          <ac:spMkLst>
            <pc:docMk/>
            <pc:sldMk cId="411579113" sldId="266"/>
            <ac:spMk id="18" creationId="{4DC24DFB-19D4-9D4A-A453-2B3EF9A6A7D5}"/>
          </ac:spMkLst>
        </pc:spChg>
        <pc:spChg chg="add mod">
          <ac:chgData name="Mina SALEEM AHAMED" userId="bffe8a0a1eea8db7" providerId="LiveId" clId="{E81AE35A-C2ED-F249-8822-6B22C55D7D70}" dt="2020-04-26T19:14:44.258" v="3172"/>
          <ac:spMkLst>
            <pc:docMk/>
            <pc:sldMk cId="411579113" sldId="266"/>
            <ac:spMk id="19" creationId="{51523D09-4502-D74E-A9D4-776DF3F79DCC}"/>
          </ac:spMkLst>
        </pc:spChg>
        <pc:spChg chg="add del mod">
          <ac:chgData name="Mina SALEEM AHAMED" userId="bffe8a0a1eea8db7" providerId="LiveId" clId="{E81AE35A-C2ED-F249-8822-6B22C55D7D70}" dt="2020-04-26T19:22:43.732" v="3284"/>
          <ac:spMkLst>
            <pc:docMk/>
            <pc:sldMk cId="411579113" sldId="266"/>
            <ac:spMk id="20" creationId="{10C74744-A4CC-164D-BA46-4AE67226552F}"/>
          </ac:spMkLst>
        </pc:spChg>
        <pc:spChg chg="add del mod">
          <ac:chgData name="Mina SALEEM AHAMED" userId="bffe8a0a1eea8db7" providerId="LiveId" clId="{E81AE35A-C2ED-F249-8822-6B22C55D7D70}" dt="2020-04-26T19:22:43.732" v="3284"/>
          <ac:spMkLst>
            <pc:docMk/>
            <pc:sldMk cId="411579113" sldId="266"/>
            <ac:spMk id="21" creationId="{B6C63F43-07B7-0843-9FC3-B0FDCFF771A3}"/>
          </ac:spMkLst>
        </pc:spChg>
        <pc:spChg chg="add del mod">
          <ac:chgData name="Mina SALEEM AHAMED" userId="bffe8a0a1eea8db7" providerId="LiveId" clId="{E81AE35A-C2ED-F249-8822-6B22C55D7D70}" dt="2020-04-26T19:22:43.732" v="3284"/>
          <ac:spMkLst>
            <pc:docMk/>
            <pc:sldMk cId="411579113" sldId="266"/>
            <ac:spMk id="22" creationId="{0FE107D1-EC87-2148-9E94-72C17047941E}"/>
          </ac:spMkLst>
        </pc:spChg>
        <pc:spChg chg="add del mod">
          <ac:chgData name="Mina SALEEM AHAMED" userId="bffe8a0a1eea8db7" providerId="LiveId" clId="{E81AE35A-C2ED-F249-8822-6B22C55D7D70}" dt="2020-04-26T19:22:43.732" v="3284"/>
          <ac:spMkLst>
            <pc:docMk/>
            <pc:sldMk cId="411579113" sldId="266"/>
            <ac:spMk id="23" creationId="{AF44DDBB-CCE7-4B48-8C31-A4FC72405725}"/>
          </ac:spMkLst>
        </pc:spChg>
      </pc:sldChg>
      <pc:sldChg chg="addSp delSp modSp addCm delCm modCm">
        <pc:chgData name="Mina SALEEM AHAMED" userId="bffe8a0a1eea8db7" providerId="LiveId" clId="{E81AE35A-C2ED-F249-8822-6B22C55D7D70}" dt="2020-04-27T19:59:11.528" v="3915" actId="1592"/>
        <pc:sldMkLst>
          <pc:docMk/>
          <pc:sldMk cId="1437107540" sldId="267"/>
        </pc:sldMkLst>
        <pc:spChg chg="mod">
          <ac:chgData name="Mina SALEEM AHAMED" userId="bffe8a0a1eea8db7" providerId="LiveId" clId="{E81AE35A-C2ED-F249-8822-6B22C55D7D70}" dt="2020-04-26T19:24:40.314" v="3302"/>
          <ac:spMkLst>
            <pc:docMk/>
            <pc:sldMk cId="1437107540" sldId="267"/>
            <ac:spMk id="2" creationId="{635ADE61-0749-E440-85FB-89F7B7D6A59E}"/>
          </ac:spMkLst>
        </pc:spChg>
        <pc:spChg chg="del mod">
          <ac:chgData name="Mina SALEEM AHAMED" userId="bffe8a0a1eea8db7" providerId="LiveId" clId="{E81AE35A-C2ED-F249-8822-6B22C55D7D70}" dt="2020-04-26T19:23:15.884" v="3291"/>
          <ac:spMkLst>
            <pc:docMk/>
            <pc:sldMk cId="1437107540" sldId="267"/>
            <ac:spMk id="3" creationId="{5F0FD067-8753-1D4F-A4B2-456C0268267C}"/>
          </ac:spMkLst>
        </pc:spChg>
        <pc:spChg chg="add del mod">
          <ac:chgData name="Mina SALEEM AHAMED" userId="bffe8a0a1eea8db7" providerId="LiveId" clId="{E81AE35A-C2ED-F249-8822-6B22C55D7D70}" dt="2020-04-26T19:23:10.551" v="3290"/>
          <ac:spMkLst>
            <pc:docMk/>
            <pc:sldMk cId="1437107540" sldId="267"/>
            <ac:spMk id="4" creationId="{27BA6BBA-BA7D-8449-B2BE-A9264ECECDB2}"/>
          </ac:spMkLst>
        </pc:spChg>
        <pc:spChg chg="add del mod">
          <ac:chgData name="Mina SALEEM AHAMED" userId="bffe8a0a1eea8db7" providerId="LiveId" clId="{E81AE35A-C2ED-F249-8822-6B22C55D7D70}" dt="2020-04-26T19:23:10.551" v="3290"/>
          <ac:spMkLst>
            <pc:docMk/>
            <pc:sldMk cId="1437107540" sldId="267"/>
            <ac:spMk id="5" creationId="{051EED01-AAA4-B04C-8A51-8D2AC8E112CD}"/>
          </ac:spMkLst>
        </pc:spChg>
        <pc:spChg chg="add del mod">
          <ac:chgData name="Mina SALEEM AHAMED" userId="bffe8a0a1eea8db7" providerId="LiveId" clId="{E81AE35A-C2ED-F249-8822-6B22C55D7D70}" dt="2020-04-26T19:23:10.551" v="3290"/>
          <ac:spMkLst>
            <pc:docMk/>
            <pc:sldMk cId="1437107540" sldId="267"/>
            <ac:spMk id="6" creationId="{51437270-3ABB-674A-9A05-020353DCADF7}"/>
          </ac:spMkLst>
        </pc:spChg>
        <pc:spChg chg="add del mod">
          <ac:chgData name="Mina SALEEM AHAMED" userId="bffe8a0a1eea8db7" providerId="LiveId" clId="{E81AE35A-C2ED-F249-8822-6B22C55D7D70}" dt="2020-04-26T19:23:10.551" v="3290"/>
          <ac:spMkLst>
            <pc:docMk/>
            <pc:sldMk cId="1437107540" sldId="267"/>
            <ac:spMk id="7" creationId="{1968B3AF-7D76-E743-8330-370214D57133}"/>
          </ac:spMkLst>
        </pc:spChg>
        <pc:spChg chg="add del mod">
          <ac:chgData name="Mina SALEEM AHAMED" userId="bffe8a0a1eea8db7" providerId="LiveId" clId="{E81AE35A-C2ED-F249-8822-6B22C55D7D70}" dt="2020-04-26T19:23:10.551" v="3290"/>
          <ac:spMkLst>
            <pc:docMk/>
            <pc:sldMk cId="1437107540" sldId="267"/>
            <ac:spMk id="8" creationId="{EB7BC571-8A2B-0445-920E-156F6DCFC588}"/>
          </ac:spMkLst>
        </pc:spChg>
        <pc:spChg chg="add del mod">
          <ac:chgData name="Mina SALEEM AHAMED" userId="bffe8a0a1eea8db7" providerId="LiveId" clId="{E81AE35A-C2ED-F249-8822-6B22C55D7D70}" dt="2020-04-26T19:23:20.064" v="3292"/>
          <ac:spMkLst>
            <pc:docMk/>
            <pc:sldMk cId="1437107540" sldId="267"/>
            <ac:spMk id="9" creationId="{57FBD8C5-2BE1-2D4B-8F32-E12048FFA761}"/>
          </ac:spMkLst>
        </pc:spChg>
        <pc:spChg chg="add del mod">
          <ac:chgData name="Mina SALEEM AHAMED" userId="bffe8a0a1eea8db7" providerId="LiveId" clId="{E81AE35A-C2ED-F249-8822-6B22C55D7D70}" dt="2020-04-26T19:24:40.314" v="3302"/>
          <ac:spMkLst>
            <pc:docMk/>
            <pc:sldMk cId="1437107540" sldId="267"/>
            <ac:spMk id="10" creationId="{07FCCE87-9017-1F4D-A8F9-270C50788FE3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1437107540" sldId="267"/>
            <ac:spMk id="12" creationId="{4CE0371B-1BD6-E440-8125-E6E9A0919701}"/>
          </ac:spMkLst>
        </pc:spChg>
        <pc:spChg chg="del mod">
          <ac:chgData name="Mina SALEEM AHAMED" userId="bffe8a0a1eea8db7" providerId="LiveId" clId="{E81AE35A-C2ED-F249-8822-6B22C55D7D70}" dt="2020-04-26T21:20:22.104" v="3680"/>
          <ac:spMkLst>
            <pc:docMk/>
            <pc:sldMk cId="1437107540" sldId="267"/>
            <ac:spMk id="13" creationId="{49FC3453-F8C3-7D41-AFED-F9FF2B607E69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1437107540" sldId="267"/>
            <ac:spMk id="14" creationId="{7CB3DD2B-9242-0E43-8DC7-13A62744B98A}"/>
          </ac:spMkLst>
        </pc:spChg>
        <pc:spChg chg="add mod">
          <ac:chgData name="Mina SALEEM AHAMED" userId="bffe8a0a1eea8db7" providerId="LiveId" clId="{E81AE35A-C2ED-F249-8822-6B22C55D7D70}" dt="2020-04-26T19:23:21.563" v="3294"/>
          <ac:spMkLst>
            <pc:docMk/>
            <pc:sldMk cId="1437107540" sldId="267"/>
            <ac:spMk id="15" creationId="{DEA823D3-0776-9A46-86E6-E6E16E4AED27}"/>
          </ac:spMkLst>
        </pc:spChg>
        <pc:spChg chg="add del mod">
          <ac:chgData name="Mina SALEEM AHAMED" userId="bffe8a0a1eea8db7" providerId="LiveId" clId="{E81AE35A-C2ED-F249-8822-6B22C55D7D70}" dt="2020-04-26T19:24:40.314" v="3302"/>
          <ac:spMkLst>
            <pc:docMk/>
            <pc:sldMk cId="1437107540" sldId="267"/>
            <ac:spMk id="16" creationId="{076432CB-E591-E54C-81D7-003F38379A2C}"/>
          </ac:spMkLst>
        </pc:spChg>
        <pc:spChg chg="add del mod">
          <ac:chgData name="Mina SALEEM AHAMED" userId="bffe8a0a1eea8db7" providerId="LiveId" clId="{E81AE35A-C2ED-F249-8822-6B22C55D7D70}" dt="2020-04-26T19:24:40.314" v="3302"/>
          <ac:spMkLst>
            <pc:docMk/>
            <pc:sldMk cId="1437107540" sldId="267"/>
            <ac:spMk id="17" creationId="{BA107E24-CD94-AF40-82EA-A7BC3E4C0568}"/>
          </ac:spMkLst>
        </pc:spChg>
        <pc:spChg chg="add del mod">
          <ac:chgData name="Mina SALEEM AHAMED" userId="bffe8a0a1eea8db7" providerId="LiveId" clId="{E81AE35A-C2ED-F249-8822-6B22C55D7D70}" dt="2020-04-26T19:24:40.314" v="3302"/>
          <ac:spMkLst>
            <pc:docMk/>
            <pc:sldMk cId="1437107540" sldId="267"/>
            <ac:spMk id="18" creationId="{A47AFDFD-0808-8843-AA91-6D8EB525D54C}"/>
          </ac:spMkLst>
        </pc:spChg>
      </pc:sldChg>
      <pc:sldChg chg="addSp delSp modSp addCm delCm modCm">
        <pc:chgData name="Mina SALEEM AHAMED" userId="bffe8a0a1eea8db7" providerId="LiveId" clId="{E81AE35A-C2ED-F249-8822-6B22C55D7D70}" dt="2020-04-27T20:37:15.675" v="3920" actId="1592"/>
        <pc:sldMkLst>
          <pc:docMk/>
          <pc:sldMk cId="4234306784" sldId="269"/>
        </pc:sldMkLst>
        <pc:spChg chg="mod">
          <ac:chgData name="Mina SALEEM AHAMED" userId="bffe8a0a1eea8db7" providerId="LiveId" clId="{E81AE35A-C2ED-F249-8822-6B22C55D7D70}" dt="2020-04-26T19:28:55.074" v="3338"/>
          <ac:spMkLst>
            <pc:docMk/>
            <pc:sldMk cId="4234306784" sldId="269"/>
            <ac:spMk id="2" creationId="{AAD37946-1F87-8347-A021-23E89F409376}"/>
          </ac:spMkLst>
        </pc:spChg>
        <pc:spChg chg="del mod">
          <ac:chgData name="Mina SALEEM AHAMED" userId="bffe8a0a1eea8db7" providerId="LiveId" clId="{E81AE35A-C2ED-F249-8822-6B22C55D7D70}" dt="2020-04-26T19:28:49.371" v="3336"/>
          <ac:spMkLst>
            <pc:docMk/>
            <pc:sldMk cId="4234306784" sldId="269"/>
            <ac:spMk id="3" creationId="{77A4EF90-46F3-7146-8C0E-6FC1E3F3F7C9}"/>
          </ac:spMkLst>
        </pc:spChg>
        <pc:spChg chg="add del mod">
          <ac:chgData name="Mina SALEEM AHAMED" userId="bffe8a0a1eea8db7" providerId="LiveId" clId="{E81AE35A-C2ED-F249-8822-6B22C55D7D70}" dt="2020-04-26T19:28:39.923" v="3333"/>
          <ac:spMkLst>
            <pc:docMk/>
            <pc:sldMk cId="4234306784" sldId="269"/>
            <ac:spMk id="4" creationId="{8DF6B57F-BE97-3540-A731-B14A829DD124}"/>
          </ac:spMkLst>
        </pc:spChg>
        <pc:spChg chg="add del mod">
          <ac:chgData name="Mina SALEEM AHAMED" userId="bffe8a0a1eea8db7" providerId="LiveId" clId="{E81AE35A-C2ED-F249-8822-6B22C55D7D70}" dt="2020-04-26T19:28:39.923" v="3333"/>
          <ac:spMkLst>
            <pc:docMk/>
            <pc:sldMk cId="4234306784" sldId="269"/>
            <ac:spMk id="5" creationId="{74ABCEAC-6429-2B45-BD8B-E0822D1D003E}"/>
          </ac:spMkLst>
        </pc:spChg>
        <pc:spChg chg="add del mod">
          <ac:chgData name="Mina SALEEM AHAMED" userId="bffe8a0a1eea8db7" providerId="LiveId" clId="{E81AE35A-C2ED-F249-8822-6B22C55D7D70}" dt="2020-04-26T19:28:39.923" v="3333"/>
          <ac:spMkLst>
            <pc:docMk/>
            <pc:sldMk cId="4234306784" sldId="269"/>
            <ac:spMk id="6" creationId="{048F3BA9-F22B-4547-854F-A28ED6B3A1C7}"/>
          </ac:spMkLst>
        </pc:spChg>
        <pc:spChg chg="add del mod">
          <ac:chgData name="Mina SALEEM AHAMED" userId="bffe8a0a1eea8db7" providerId="LiveId" clId="{E81AE35A-C2ED-F249-8822-6B22C55D7D70}" dt="2020-04-26T19:28:39.923" v="3333"/>
          <ac:spMkLst>
            <pc:docMk/>
            <pc:sldMk cId="4234306784" sldId="269"/>
            <ac:spMk id="7" creationId="{A065589E-B6AE-274D-A655-4C9AA5B22045}"/>
          </ac:spMkLst>
        </pc:spChg>
        <pc:spChg chg="add del mod">
          <ac:chgData name="Mina SALEEM AHAMED" userId="bffe8a0a1eea8db7" providerId="LiveId" clId="{E81AE35A-C2ED-F249-8822-6B22C55D7D70}" dt="2020-04-26T19:28:39.923" v="3333"/>
          <ac:spMkLst>
            <pc:docMk/>
            <pc:sldMk cId="4234306784" sldId="269"/>
            <ac:spMk id="8" creationId="{8B0305D6-5BEA-CF49-894F-7E652F703A40}"/>
          </ac:spMkLst>
        </pc:spChg>
        <pc:spChg chg="add del mod">
          <ac:chgData name="Mina SALEEM AHAMED" userId="bffe8a0a1eea8db7" providerId="LiveId" clId="{E81AE35A-C2ED-F249-8822-6B22C55D7D70}" dt="2020-04-26T19:28:45.622" v="3335"/>
          <ac:spMkLst>
            <pc:docMk/>
            <pc:sldMk cId="4234306784" sldId="269"/>
            <ac:spMk id="9" creationId="{38C78E60-AFCD-8144-B72B-CF7EDD5BF5F2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4234306784" sldId="269"/>
            <ac:spMk id="10" creationId="{554E37ED-3612-314F-AC1D-DBB5D54AF6E3}"/>
          </ac:spMkLst>
        </pc:spChg>
        <pc:spChg chg="del mod">
          <ac:chgData name="Mina SALEEM AHAMED" userId="bffe8a0a1eea8db7" providerId="LiveId" clId="{E81AE35A-C2ED-F249-8822-6B22C55D7D70}" dt="2020-04-26T21:20:22.104" v="3680"/>
          <ac:spMkLst>
            <pc:docMk/>
            <pc:sldMk cId="4234306784" sldId="269"/>
            <ac:spMk id="11" creationId="{0765147D-06FF-4C4E-AB36-4557D5EDACBF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4234306784" sldId="269"/>
            <ac:spMk id="12" creationId="{48FA6D9D-C7D8-1245-B25C-58F8770898CC}"/>
          </ac:spMkLst>
        </pc:spChg>
        <pc:spChg chg="add del mod">
          <ac:chgData name="Mina SALEEM AHAMED" userId="bffe8a0a1eea8db7" providerId="LiveId" clId="{E81AE35A-C2ED-F249-8822-6B22C55D7D70}" dt="2020-04-26T19:28:45.622" v="3335"/>
          <ac:spMkLst>
            <pc:docMk/>
            <pc:sldMk cId="4234306784" sldId="269"/>
            <ac:spMk id="13" creationId="{619880A1-80A8-5748-90E3-63904D8413A8}"/>
          </ac:spMkLst>
        </pc:spChg>
        <pc:spChg chg="add del mod">
          <ac:chgData name="Mina SALEEM AHAMED" userId="bffe8a0a1eea8db7" providerId="LiveId" clId="{E81AE35A-C2ED-F249-8822-6B22C55D7D70}" dt="2020-04-26T19:28:45.622" v="3335"/>
          <ac:spMkLst>
            <pc:docMk/>
            <pc:sldMk cId="4234306784" sldId="269"/>
            <ac:spMk id="14" creationId="{EFD1E938-A864-2C4C-A72E-2ACEA1EB65B8}"/>
          </ac:spMkLst>
        </pc:spChg>
        <pc:spChg chg="add del mod">
          <ac:chgData name="Mina SALEEM AHAMED" userId="bffe8a0a1eea8db7" providerId="LiveId" clId="{E81AE35A-C2ED-F249-8822-6B22C55D7D70}" dt="2020-04-26T19:28:45.622" v="3335"/>
          <ac:spMkLst>
            <pc:docMk/>
            <pc:sldMk cId="4234306784" sldId="269"/>
            <ac:spMk id="15" creationId="{2E13861E-7D27-A447-AD3C-563C34A54204}"/>
          </ac:spMkLst>
        </pc:spChg>
        <pc:spChg chg="add del mod">
          <ac:chgData name="Mina SALEEM AHAMED" userId="bffe8a0a1eea8db7" providerId="LiveId" clId="{E81AE35A-C2ED-F249-8822-6B22C55D7D70}" dt="2020-04-26T19:28:45.622" v="3335"/>
          <ac:spMkLst>
            <pc:docMk/>
            <pc:sldMk cId="4234306784" sldId="269"/>
            <ac:spMk id="16" creationId="{DB6C62E8-08D0-D743-87E3-D54E2EC8013B}"/>
          </ac:spMkLst>
        </pc:spChg>
        <pc:spChg chg="add del mod">
          <ac:chgData name="Mina SALEEM AHAMED" userId="bffe8a0a1eea8db7" providerId="LiveId" clId="{E81AE35A-C2ED-F249-8822-6B22C55D7D70}" dt="2020-04-26T19:28:51.437" v="3337"/>
          <ac:spMkLst>
            <pc:docMk/>
            <pc:sldMk cId="4234306784" sldId="269"/>
            <ac:spMk id="17" creationId="{6DFA0426-C13A-274B-9F77-9AC65D6BDF95}"/>
          </ac:spMkLst>
        </pc:spChg>
        <pc:spChg chg="add del mod">
          <ac:chgData name="Mina SALEEM AHAMED" userId="bffe8a0a1eea8db7" providerId="LiveId" clId="{E81AE35A-C2ED-F249-8822-6B22C55D7D70}" dt="2020-04-26T19:28:51.437" v="3337"/>
          <ac:spMkLst>
            <pc:docMk/>
            <pc:sldMk cId="4234306784" sldId="269"/>
            <ac:spMk id="18" creationId="{36AF1A00-4B97-F64A-9237-AFC209CEF119}"/>
          </ac:spMkLst>
        </pc:spChg>
        <pc:spChg chg="add del mod">
          <ac:chgData name="Mina SALEEM AHAMED" userId="bffe8a0a1eea8db7" providerId="LiveId" clId="{E81AE35A-C2ED-F249-8822-6B22C55D7D70}" dt="2020-04-26T19:28:51.437" v="3337"/>
          <ac:spMkLst>
            <pc:docMk/>
            <pc:sldMk cId="4234306784" sldId="269"/>
            <ac:spMk id="19" creationId="{BE2F19BF-6F79-4840-A420-24C287C4ADB1}"/>
          </ac:spMkLst>
        </pc:spChg>
        <pc:spChg chg="add del mod">
          <ac:chgData name="Mina SALEEM AHAMED" userId="bffe8a0a1eea8db7" providerId="LiveId" clId="{E81AE35A-C2ED-F249-8822-6B22C55D7D70}" dt="2020-04-26T19:28:51.437" v="3337"/>
          <ac:spMkLst>
            <pc:docMk/>
            <pc:sldMk cId="4234306784" sldId="269"/>
            <ac:spMk id="20" creationId="{B80034CD-4866-DD4C-90EB-ED71C53040F0}"/>
          </ac:spMkLst>
        </pc:spChg>
        <pc:spChg chg="add del mod">
          <ac:chgData name="Mina SALEEM AHAMED" userId="bffe8a0a1eea8db7" providerId="LiveId" clId="{E81AE35A-C2ED-F249-8822-6B22C55D7D70}" dt="2020-04-26T19:28:51.437" v="3337"/>
          <ac:spMkLst>
            <pc:docMk/>
            <pc:sldMk cId="4234306784" sldId="269"/>
            <ac:spMk id="21" creationId="{09D9A0FA-1E9A-094E-88D1-4609D76AB9DA}"/>
          </ac:spMkLst>
        </pc:spChg>
        <pc:spChg chg="add del mod">
          <ac:chgData name="Mina SALEEM AHAMED" userId="bffe8a0a1eea8db7" providerId="LiveId" clId="{E81AE35A-C2ED-F249-8822-6B22C55D7D70}" dt="2020-04-26T19:28:55.074" v="3338"/>
          <ac:spMkLst>
            <pc:docMk/>
            <pc:sldMk cId="4234306784" sldId="269"/>
            <ac:spMk id="22" creationId="{8EA869BE-BF18-5B45-82DD-F594B11626C5}"/>
          </ac:spMkLst>
        </pc:spChg>
        <pc:spChg chg="add mod">
          <ac:chgData name="Mina SALEEM AHAMED" userId="bffe8a0a1eea8db7" providerId="LiveId" clId="{E81AE35A-C2ED-F249-8822-6B22C55D7D70}" dt="2020-04-26T19:28:56.436" v="3339"/>
          <ac:spMkLst>
            <pc:docMk/>
            <pc:sldMk cId="4234306784" sldId="269"/>
            <ac:spMk id="23" creationId="{BAEEB71B-A8B0-744C-8854-58C7E2B58EB1}"/>
          </ac:spMkLst>
        </pc:spChg>
      </pc:sldChg>
      <pc:sldChg chg="addSp delSp modSp addCm delCm modCm">
        <pc:chgData name="Mina SALEEM AHAMED" userId="bffe8a0a1eea8db7" providerId="LiveId" clId="{E81AE35A-C2ED-F249-8822-6B22C55D7D70}" dt="2020-04-27T20:41:59.782" v="3931" actId="1592"/>
        <pc:sldMkLst>
          <pc:docMk/>
          <pc:sldMk cId="1814825978" sldId="271"/>
        </pc:sldMkLst>
        <pc:spChg chg="mod">
          <ac:chgData name="Mina SALEEM AHAMED" userId="bffe8a0a1eea8db7" providerId="LiveId" clId="{E81AE35A-C2ED-F249-8822-6B22C55D7D70}" dt="2020-04-26T19:29:41.891" v="3343"/>
          <ac:spMkLst>
            <pc:docMk/>
            <pc:sldMk cId="1814825978" sldId="271"/>
            <ac:spMk id="2" creationId="{9C19EBD9-7F9F-0D46-9993-0B285AE3E4FF}"/>
          </ac:spMkLst>
        </pc:spChg>
        <pc:spChg chg="mod">
          <ac:chgData name="Mina SALEEM AHAMED" userId="bffe8a0a1eea8db7" providerId="LiveId" clId="{E81AE35A-C2ED-F249-8822-6B22C55D7D70}" dt="2020-04-26T13:31:37.773" v="619" actId="1076"/>
          <ac:spMkLst>
            <pc:docMk/>
            <pc:sldMk cId="1814825978" sldId="271"/>
            <ac:spMk id="3" creationId="{2644ED53-DB66-4777-8E4D-FD0DCE8494A3}"/>
          </ac:spMkLst>
        </pc:spChg>
        <pc:spChg chg="add del mod">
          <ac:chgData name="Mina SALEEM AHAMED" userId="bffe8a0a1eea8db7" providerId="LiveId" clId="{E81AE35A-C2ED-F249-8822-6B22C55D7D70}" dt="2020-04-26T19:29:38.965" v="3342"/>
          <ac:spMkLst>
            <pc:docMk/>
            <pc:sldMk cId="1814825978" sldId="271"/>
            <ac:spMk id="5" creationId="{D014783F-D8BA-DF46-942D-6B67EEFD556D}"/>
          </ac:spMkLst>
        </pc:spChg>
        <pc:spChg chg="add del mod">
          <ac:chgData name="Mina SALEEM AHAMED" userId="bffe8a0a1eea8db7" providerId="LiveId" clId="{E81AE35A-C2ED-F249-8822-6B22C55D7D70}" dt="2020-04-26T19:29:38.965" v="3342"/>
          <ac:spMkLst>
            <pc:docMk/>
            <pc:sldMk cId="1814825978" sldId="271"/>
            <ac:spMk id="6" creationId="{36F7BF9C-A225-584A-9CD8-5FEABB2F48A6}"/>
          </ac:spMkLst>
        </pc:spChg>
        <pc:spChg chg="add del mod">
          <ac:chgData name="Mina SALEEM AHAMED" userId="bffe8a0a1eea8db7" providerId="LiveId" clId="{E81AE35A-C2ED-F249-8822-6B22C55D7D70}" dt="2020-04-26T19:29:38.965" v="3342"/>
          <ac:spMkLst>
            <pc:docMk/>
            <pc:sldMk cId="1814825978" sldId="271"/>
            <ac:spMk id="7" creationId="{8ED096E7-EA58-C74B-B30B-17C856B35D40}"/>
          </ac:spMkLst>
        </pc:spChg>
        <pc:spChg chg="add del mod">
          <ac:chgData name="Mina SALEEM AHAMED" userId="bffe8a0a1eea8db7" providerId="LiveId" clId="{E81AE35A-C2ED-F249-8822-6B22C55D7D70}" dt="2020-04-26T19:29:38.965" v="3342"/>
          <ac:spMkLst>
            <pc:docMk/>
            <pc:sldMk cId="1814825978" sldId="271"/>
            <ac:spMk id="8" creationId="{B8C4E031-784B-D645-94C4-ABE04C6FB35D}"/>
          </ac:spMkLst>
        </pc:spChg>
        <pc:spChg chg="add del mod">
          <ac:chgData name="Mina SALEEM AHAMED" userId="bffe8a0a1eea8db7" providerId="LiveId" clId="{E81AE35A-C2ED-F249-8822-6B22C55D7D70}" dt="2020-04-26T19:29:41.891" v="3343"/>
          <ac:spMkLst>
            <pc:docMk/>
            <pc:sldMk cId="1814825978" sldId="271"/>
            <ac:spMk id="9" creationId="{172D88A3-3366-3545-8FBB-7A69D29F8D1D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1814825978" sldId="271"/>
            <ac:spMk id="10" creationId="{EC704AAF-F0A5-3A40-9C34-665312B692A5}"/>
          </ac:spMkLst>
        </pc:spChg>
        <pc:spChg chg="del mod">
          <ac:chgData name="Mina SALEEM AHAMED" userId="bffe8a0a1eea8db7" providerId="LiveId" clId="{E81AE35A-C2ED-F249-8822-6B22C55D7D70}" dt="2020-04-26T21:20:22.104" v="3680"/>
          <ac:spMkLst>
            <pc:docMk/>
            <pc:sldMk cId="1814825978" sldId="271"/>
            <ac:spMk id="11" creationId="{34A26A34-C065-A047-9318-9A91AEE98543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1814825978" sldId="271"/>
            <ac:spMk id="12" creationId="{B63B4F40-AEBB-A24C-992F-180C41A6AA19}"/>
          </ac:spMkLst>
        </pc:spChg>
      </pc:sldChg>
      <pc:sldChg chg="del mod modShow">
        <pc:chgData name="Mina SALEEM AHAMED" userId="bffe8a0a1eea8db7" providerId="LiveId" clId="{E81AE35A-C2ED-F249-8822-6B22C55D7D70}" dt="2020-04-26T13:27:46.426" v="614" actId="2696"/>
        <pc:sldMkLst>
          <pc:docMk/>
          <pc:sldMk cId="1029393510" sldId="272"/>
        </pc:sldMkLst>
      </pc:sldChg>
      <pc:sldChg chg="addSp delSp modSp del addCm modCm">
        <pc:chgData name="Mina SALEEM AHAMED" userId="bffe8a0a1eea8db7" providerId="LiveId" clId="{E81AE35A-C2ED-F249-8822-6B22C55D7D70}" dt="2020-04-26T17:58:29.208" v="2457" actId="2696"/>
        <pc:sldMkLst>
          <pc:docMk/>
          <pc:sldMk cId="1575187334" sldId="274"/>
        </pc:sldMkLst>
        <pc:spChg chg="mod">
          <ac:chgData name="Mina SALEEM AHAMED" userId="bffe8a0a1eea8db7" providerId="LiveId" clId="{E81AE35A-C2ED-F249-8822-6B22C55D7D70}" dt="2020-04-26T15:49:43.418" v="1353" actId="20577"/>
          <ac:spMkLst>
            <pc:docMk/>
            <pc:sldMk cId="1575187334" sldId="274"/>
            <ac:spMk id="2" creationId="{375BCC45-E243-5F4D-BFB5-4B8D67AF02C8}"/>
          </ac:spMkLst>
        </pc:spChg>
        <pc:spChg chg="add del mod">
          <ac:chgData name="Mina SALEEM AHAMED" userId="bffe8a0a1eea8db7" providerId="LiveId" clId="{E81AE35A-C2ED-F249-8822-6B22C55D7D70}" dt="2020-04-26T15:48:52.726" v="1307"/>
          <ac:spMkLst>
            <pc:docMk/>
            <pc:sldMk cId="1575187334" sldId="274"/>
            <ac:spMk id="3" creationId="{B0700FC4-07AB-0147-9852-EDFD1F68FA29}"/>
          </ac:spMkLst>
        </pc:spChg>
        <pc:spChg chg="mod">
          <ac:chgData name="Mina SALEEM AHAMED" userId="bffe8a0a1eea8db7" providerId="LiveId" clId="{E81AE35A-C2ED-F249-8822-6B22C55D7D70}" dt="2020-04-26T14:16:14.560" v="737"/>
          <ac:spMkLst>
            <pc:docMk/>
            <pc:sldMk cId="1575187334" sldId="274"/>
            <ac:spMk id="8" creationId="{373ADDC4-2880-834A-8424-2D1D76E65DE2}"/>
          </ac:spMkLst>
        </pc:spChg>
        <pc:spChg chg="mod">
          <ac:chgData name="Mina SALEEM AHAMED" userId="bffe8a0a1eea8db7" providerId="LiveId" clId="{E81AE35A-C2ED-F249-8822-6B22C55D7D70}" dt="2020-04-26T14:16:14.560" v="737"/>
          <ac:spMkLst>
            <pc:docMk/>
            <pc:sldMk cId="1575187334" sldId="274"/>
            <ac:spMk id="10" creationId="{FEAC19E6-CCE1-3241-A67B-8700B6CCF340}"/>
          </ac:spMkLst>
        </pc:spChg>
        <pc:spChg chg="mod">
          <ac:chgData name="Mina SALEEM AHAMED" userId="bffe8a0a1eea8db7" providerId="LiveId" clId="{E81AE35A-C2ED-F249-8822-6B22C55D7D70}" dt="2020-04-26T14:16:14.560" v="737"/>
          <ac:spMkLst>
            <pc:docMk/>
            <pc:sldMk cId="1575187334" sldId="274"/>
            <ac:spMk id="11" creationId="{12DE50F3-E30B-6543-A897-A5A32BAF3D91}"/>
          </ac:spMkLst>
        </pc:spChg>
        <pc:spChg chg="mod">
          <ac:chgData name="Mina SALEEM AHAMED" userId="bffe8a0a1eea8db7" providerId="LiveId" clId="{E81AE35A-C2ED-F249-8822-6B22C55D7D70}" dt="2020-04-26T14:16:14.560" v="737"/>
          <ac:spMkLst>
            <pc:docMk/>
            <pc:sldMk cId="1575187334" sldId="274"/>
            <ac:spMk id="12" creationId="{2FAD575C-CE60-824A-A79D-498E4EF36F72}"/>
          </ac:spMkLst>
        </pc:spChg>
        <pc:graphicFrameChg chg="mod modGraphic">
          <ac:chgData name="Mina SALEEM AHAMED" userId="bffe8a0a1eea8db7" providerId="LiveId" clId="{E81AE35A-C2ED-F249-8822-6B22C55D7D70}" dt="2020-04-26T17:36:26.895" v="2085" actId="1076"/>
          <ac:graphicFrameMkLst>
            <pc:docMk/>
            <pc:sldMk cId="1575187334" sldId="274"/>
            <ac:graphicFrameMk id="9" creationId="{6162198B-BC80-5D41-9D66-A8CEAB5481B6}"/>
          </ac:graphicFrameMkLst>
        </pc:graphicFrameChg>
      </pc:sldChg>
      <pc:sldChg chg="addSp delSp modSp">
        <pc:chgData name="Mina SALEEM AHAMED" userId="bffe8a0a1eea8db7" providerId="LiveId" clId="{E81AE35A-C2ED-F249-8822-6B22C55D7D70}" dt="2020-04-26T21:20:22.104" v="3680"/>
        <pc:sldMkLst>
          <pc:docMk/>
          <pc:sldMk cId="3281901684" sldId="276"/>
        </pc:sldMkLst>
        <pc:spChg chg="mod">
          <ac:chgData name="Mina SALEEM AHAMED" userId="bffe8a0a1eea8db7" providerId="LiveId" clId="{E81AE35A-C2ED-F249-8822-6B22C55D7D70}" dt="2020-04-26T19:27:00.551" v="3315"/>
          <ac:spMkLst>
            <pc:docMk/>
            <pc:sldMk cId="3281901684" sldId="276"/>
            <ac:spMk id="2" creationId="{C94BC8FF-2CE2-4CB7-A404-FA447B57C83A}"/>
          </ac:spMkLst>
        </pc:spChg>
        <pc:spChg chg="del mod">
          <ac:chgData name="Mina SALEEM AHAMED" userId="bffe8a0a1eea8db7" providerId="LiveId" clId="{E81AE35A-C2ED-F249-8822-6B22C55D7D70}" dt="2020-04-26T15:54:13.852" v="1380"/>
          <ac:spMkLst>
            <pc:docMk/>
            <pc:sldMk cId="3281901684" sldId="276"/>
            <ac:spMk id="3" creationId="{6FA0D0BB-BB1A-4D3E-8BFC-1187A85F1BCC}"/>
          </ac:spMkLst>
        </pc:spChg>
        <pc:spChg chg="add del mod">
          <ac:chgData name="Mina SALEEM AHAMED" userId="bffe8a0a1eea8db7" providerId="LiveId" clId="{E81AE35A-C2ED-F249-8822-6B22C55D7D70}" dt="2020-04-26T15:53:33.839" v="1369"/>
          <ac:spMkLst>
            <pc:docMk/>
            <pc:sldMk cId="3281901684" sldId="276"/>
            <ac:spMk id="4" creationId="{C88BBAFE-B76D-B246-83E0-E7174E45CBD1}"/>
          </ac:spMkLst>
        </pc:spChg>
        <pc:spChg chg="add del mod">
          <ac:chgData name="Mina SALEEM AHAMED" userId="bffe8a0a1eea8db7" providerId="LiveId" clId="{E81AE35A-C2ED-F249-8822-6B22C55D7D70}" dt="2020-04-26T15:53:33.839" v="1369"/>
          <ac:spMkLst>
            <pc:docMk/>
            <pc:sldMk cId="3281901684" sldId="276"/>
            <ac:spMk id="5" creationId="{765F0A35-3B59-BF4C-B6F0-75B50E7B2BE6}"/>
          </ac:spMkLst>
        </pc:spChg>
        <pc:spChg chg="add del mod">
          <ac:chgData name="Mina SALEEM AHAMED" userId="bffe8a0a1eea8db7" providerId="LiveId" clId="{E81AE35A-C2ED-F249-8822-6B22C55D7D70}" dt="2020-04-26T15:53:33.839" v="1369"/>
          <ac:spMkLst>
            <pc:docMk/>
            <pc:sldMk cId="3281901684" sldId="276"/>
            <ac:spMk id="11" creationId="{00108893-3ED4-644C-8D47-AB131D28C753}"/>
          </ac:spMkLst>
        </pc:spChg>
        <pc:spChg chg="add del mod">
          <ac:chgData name="Mina SALEEM AHAMED" userId="bffe8a0a1eea8db7" providerId="LiveId" clId="{E81AE35A-C2ED-F249-8822-6B22C55D7D70}" dt="2020-04-26T15:53:33.839" v="1369"/>
          <ac:spMkLst>
            <pc:docMk/>
            <pc:sldMk cId="3281901684" sldId="276"/>
            <ac:spMk id="14" creationId="{E9F44158-EC1E-9A4B-9694-B0BD4486C397}"/>
          </ac:spMkLst>
        </pc:spChg>
        <pc:spChg chg="add del mod">
          <ac:chgData name="Mina SALEEM AHAMED" userId="bffe8a0a1eea8db7" providerId="LiveId" clId="{E81AE35A-C2ED-F249-8822-6B22C55D7D70}" dt="2020-04-26T15:53:33.839" v="1369"/>
          <ac:spMkLst>
            <pc:docMk/>
            <pc:sldMk cId="3281901684" sldId="276"/>
            <ac:spMk id="19" creationId="{16B502CD-190A-9045-9650-715292E2DCD8}"/>
          </ac:spMkLst>
        </pc:spChg>
        <pc:spChg chg="add del mod">
          <ac:chgData name="Mina SALEEM AHAMED" userId="bffe8a0a1eea8db7" providerId="LiveId" clId="{E81AE35A-C2ED-F249-8822-6B22C55D7D70}" dt="2020-04-26T15:54:19.184" v="1381"/>
          <ac:spMkLst>
            <pc:docMk/>
            <pc:sldMk cId="3281901684" sldId="276"/>
            <ac:spMk id="20" creationId="{13DB7687-49CA-3E46-9FF1-6E77F1EC5552}"/>
          </ac:spMkLst>
        </pc:spChg>
        <pc:spChg chg="add del mod">
          <ac:chgData name="Mina SALEEM AHAMED" userId="bffe8a0a1eea8db7" providerId="LiveId" clId="{E81AE35A-C2ED-F249-8822-6B22C55D7D70}" dt="2020-04-26T19:26:58.152" v="3314"/>
          <ac:spMkLst>
            <pc:docMk/>
            <pc:sldMk cId="3281901684" sldId="276"/>
            <ac:spMk id="21" creationId="{6B48A73D-465E-2840-BC52-6C42EF2CA5A2}"/>
          </ac:spMkLst>
        </pc:spChg>
        <pc:spChg chg="add del mod">
          <ac:chgData name="Mina SALEEM AHAMED" userId="bffe8a0a1eea8db7" providerId="LiveId" clId="{E81AE35A-C2ED-F249-8822-6B22C55D7D70}" dt="2020-04-26T19:26:58.152" v="3314"/>
          <ac:spMkLst>
            <pc:docMk/>
            <pc:sldMk cId="3281901684" sldId="276"/>
            <ac:spMk id="22" creationId="{1951029F-0D2A-EF46-A116-23E4C6B56C5A}"/>
          </ac:spMkLst>
        </pc:spChg>
        <pc:spChg chg="add del mod">
          <ac:chgData name="Mina SALEEM AHAMED" userId="bffe8a0a1eea8db7" providerId="LiveId" clId="{E81AE35A-C2ED-F249-8822-6B22C55D7D70}" dt="2020-04-26T19:26:58.152" v="3314"/>
          <ac:spMkLst>
            <pc:docMk/>
            <pc:sldMk cId="3281901684" sldId="276"/>
            <ac:spMk id="23" creationId="{099EDB0B-6E82-4749-BB0A-EF5B5545DFA1}"/>
          </ac:spMkLst>
        </pc:spChg>
        <pc:spChg chg="add del mod">
          <ac:chgData name="Mina SALEEM AHAMED" userId="bffe8a0a1eea8db7" providerId="LiveId" clId="{E81AE35A-C2ED-F249-8822-6B22C55D7D70}" dt="2020-04-26T19:26:58.152" v="3314"/>
          <ac:spMkLst>
            <pc:docMk/>
            <pc:sldMk cId="3281901684" sldId="276"/>
            <ac:spMk id="24" creationId="{AD44412B-9E40-1D4C-963C-F7ED31EEC2B3}"/>
          </ac:spMkLst>
        </pc:spChg>
        <pc:spChg chg="add mod">
          <ac:chgData name="Mina SALEEM AHAMED" userId="bffe8a0a1eea8db7" providerId="LiveId" clId="{E81AE35A-C2ED-F249-8822-6B22C55D7D70}" dt="2020-04-26T15:54:20.946" v="1383"/>
          <ac:spMkLst>
            <pc:docMk/>
            <pc:sldMk cId="3281901684" sldId="276"/>
            <ac:spMk id="25" creationId="{0852FBD7-264F-CE4E-930B-7A18238192AC}"/>
          </ac:spMkLst>
        </pc:spChg>
        <pc:spChg chg="add del mod">
          <ac:chgData name="Mina SALEEM AHAMED" userId="bffe8a0a1eea8db7" providerId="LiveId" clId="{E81AE35A-C2ED-F249-8822-6B22C55D7D70}" dt="2020-04-26T19:27:00.551" v="3315"/>
          <ac:spMkLst>
            <pc:docMk/>
            <pc:sldMk cId="3281901684" sldId="276"/>
            <ac:spMk id="26" creationId="{D64BD0CA-F56B-1A46-B3BA-93F562A04D08}"/>
          </ac:spMkLst>
        </pc:spChg>
        <pc:spChg chg="add del mod">
          <ac:chgData name="Mina SALEEM AHAMED" userId="bffe8a0a1eea8db7" providerId="LiveId" clId="{E81AE35A-C2ED-F249-8822-6B22C55D7D70}" dt="2020-04-26T19:27:00.551" v="3315"/>
          <ac:spMkLst>
            <pc:docMk/>
            <pc:sldMk cId="3281901684" sldId="276"/>
            <ac:spMk id="28" creationId="{675F0329-828A-494B-86EB-C8DD7EBECEB2}"/>
          </ac:spMkLst>
        </pc:spChg>
        <pc:spChg chg="add del mod">
          <ac:chgData name="Mina SALEEM AHAMED" userId="bffe8a0a1eea8db7" providerId="LiveId" clId="{E81AE35A-C2ED-F249-8822-6B22C55D7D70}" dt="2020-04-26T19:27:00.551" v="3315"/>
          <ac:spMkLst>
            <pc:docMk/>
            <pc:sldMk cId="3281901684" sldId="276"/>
            <ac:spMk id="29" creationId="{CCDC7098-B70C-E14C-A995-D92A68050777}"/>
          </ac:spMkLst>
        </pc:spChg>
        <pc:spChg chg="add del mod">
          <ac:chgData name="Mina SALEEM AHAMED" userId="bffe8a0a1eea8db7" providerId="LiveId" clId="{E81AE35A-C2ED-F249-8822-6B22C55D7D70}" dt="2020-04-26T19:27:00.551" v="3315"/>
          <ac:spMkLst>
            <pc:docMk/>
            <pc:sldMk cId="3281901684" sldId="276"/>
            <ac:spMk id="30" creationId="{0B87B989-A0EC-4941-9225-9508EFEB427D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3281901684" sldId="276"/>
            <ac:spMk id="33" creationId="{EE1B27A4-B9AE-6447-8BFB-18A856C330C8}"/>
          </ac:spMkLst>
        </pc:spChg>
        <pc:spChg chg="del mod">
          <ac:chgData name="Mina SALEEM AHAMED" userId="bffe8a0a1eea8db7" providerId="LiveId" clId="{E81AE35A-C2ED-F249-8822-6B22C55D7D70}" dt="2020-04-26T21:20:22.104" v="3680"/>
          <ac:spMkLst>
            <pc:docMk/>
            <pc:sldMk cId="3281901684" sldId="276"/>
            <ac:spMk id="34" creationId="{851BF393-8DE9-3C46-8AEF-E86A798F481E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3281901684" sldId="276"/>
            <ac:spMk id="35" creationId="{136634BD-D670-B842-83EB-7BFD9E39DEED}"/>
          </ac:spMkLst>
        </pc:spChg>
      </pc:sldChg>
      <pc:sldChg chg="modSp del mod modShow addCm modCm">
        <pc:chgData name="Mina SALEEM AHAMED" userId="bffe8a0a1eea8db7" providerId="LiveId" clId="{E81AE35A-C2ED-F249-8822-6B22C55D7D70}" dt="2020-04-26T15:19:58.956" v="1301" actId="2696"/>
        <pc:sldMkLst>
          <pc:docMk/>
          <pc:sldMk cId="3759848740" sldId="277"/>
        </pc:sldMkLst>
        <pc:spChg chg="mod">
          <ac:chgData name="Mina SALEEM AHAMED" userId="bffe8a0a1eea8db7" providerId="LiveId" clId="{E81AE35A-C2ED-F249-8822-6B22C55D7D70}" dt="2020-04-26T14:17:25.899" v="747" actId="27636"/>
          <ac:spMkLst>
            <pc:docMk/>
            <pc:sldMk cId="3759848740" sldId="277"/>
            <ac:spMk id="2" creationId="{375BCC45-E243-5F4D-BFB5-4B8D67AF02C8}"/>
          </ac:spMkLst>
        </pc:spChg>
        <pc:spChg chg="mod">
          <ac:chgData name="Mina SALEEM AHAMED" userId="bffe8a0a1eea8db7" providerId="LiveId" clId="{E81AE35A-C2ED-F249-8822-6B22C55D7D70}" dt="2020-04-26T14:16:14.560" v="737"/>
          <ac:spMkLst>
            <pc:docMk/>
            <pc:sldMk cId="3759848740" sldId="277"/>
            <ac:spMk id="9" creationId="{F8B8A0B1-3356-8C44-B789-AF0F1D936E48}"/>
          </ac:spMkLst>
        </pc:spChg>
        <pc:spChg chg="mod">
          <ac:chgData name="Mina SALEEM AHAMED" userId="bffe8a0a1eea8db7" providerId="LiveId" clId="{E81AE35A-C2ED-F249-8822-6B22C55D7D70}" dt="2020-04-26T14:16:14.560" v="737"/>
          <ac:spMkLst>
            <pc:docMk/>
            <pc:sldMk cId="3759848740" sldId="277"/>
            <ac:spMk id="10" creationId="{906710CC-3427-8A43-86B8-1D2613C7A624}"/>
          </ac:spMkLst>
        </pc:spChg>
        <pc:spChg chg="mod">
          <ac:chgData name="Mina SALEEM AHAMED" userId="bffe8a0a1eea8db7" providerId="LiveId" clId="{E81AE35A-C2ED-F249-8822-6B22C55D7D70}" dt="2020-04-26T14:16:14.560" v="737"/>
          <ac:spMkLst>
            <pc:docMk/>
            <pc:sldMk cId="3759848740" sldId="277"/>
            <ac:spMk id="11" creationId="{3D280F1B-1086-2748-A3A1-2522A2AA3466}"/>
          </ac:spMkLst>
        </pc:spChg>
        <pc:spChg chg="mod">
          <ac:chgData name="Mina SALEEM AHAMED" userId="bffe8a0a1eea8db7" providerId="LiveId" clId="{E81AE35A-C2ED-F249-8822-6B22C55D7D70}" dt="2020-04-26T14:16:14.560" v="737"/>
          <ac:spMkLst>
            <pc:docMk/>
            <pc:sldMk cId="3759848740" sldId="277"/>
            <ac:spMk id="12" creationId="{4BE88A59-8751-6047-87CA-1D8539C00B7F}"/>
          </ac:spMkLst>
        </pc:spChg>
      </pc:sldChg>
      <pc:sldChg chg="addSp delSp modSp del">
        <pc:chgData name="Mina SALEEM AHAMED" userId="bffe8a0a1eea8db7" providerId="LiveId" clId="{E81AE35A-C2ED-F249-8822-6B22C55D7D70}" dt="2020-04-26T18:37:03.519" v="3152" actId="2696"/>
        <pc:sldMkLst>
          <pc:docMk/>
          <pc:sldMk cId="887108806" sldId="278"/>
        </pc:sldMkLst>
        <pc:spChg chg="mod">
          <ac:chgData name="Mina SALEEM AHAMED" userId="bffe8a0a1eea8db7" providerId="LiveId" clId="{E81AE35A-C2ED-F249-8822-6B22C55D7D70}" dt="2020-04-26T16:55:39.602" v="1831" actId="27636"/>
          <ac:spMkLst>
            <pc:docMk/>
            <pc:sldMk cId="887108806" sldId="278"/>
            <ac:spMk id="2" creationId="{CFC43FC5-DA93-432D-B62F-66B8B0B4CF3E}"/>
          </ac:spMkLst>
        </pc:spChg>
        <pc:spChg chg="add del mod">
          <ac:chgData name="Mina SALEEM AHAMED" userId="bffe8a0a1eea8db7" providerId="LiveId" clId="{E81AE35A-C2ED-F249-8822-6B22C55D7D70}" dt="2020-04-26T16:36:45.987" v="1824" actId="478"/>
          <ac:spMkLst>
            <pc:docMk/>
            <pc:sldMk cId="887108806" sldId="278"/>
            <ac:spMk id="3" creationId="{87C00199-F764-4C74-A562-E54331EB210F}"/>
          </ac:spMkLst>
        </pc:spChg>
        <pc:spChg chg="add del mod">
          <ac:chgData name="Mina SALEEM AHAMED" userId="bffe8a0a1eea8db7" providerId="LiveId" clId="{E81AE35A-C2ED-F249-8822-6B22C55D7D70}" dt="2020-04-26T16:36:19.068" v="1816"/>
          <ac:spMkLst>
            <pc:docMk/>
            <pc:sldMk cId="887108806" sldId="278"/>
            <ac:spMk id="4" creationId="{9D17FDAE-7CC8-EB49-8119-DC3947691B8E}"/>
          </ac:spMkLst>
        </pc:spChg>
        <pc:spChg chg="add del mod">
          <ac:chgData name="Mina SALEEM AHAMED" userId="bffe8a0a1eea8db7" providerId="LiveId" clId="{E81AE35A-C2ED-F249-8822-6B22C55D7D70}" dt="2020-04-26T16:36:19.068" v="1816"/>
          <ac:spMkLst>
            <pc:docMk/>
            <pc:sldMk cId="887108806" sldId="278"/>
            <ac:spMk id="5" creationId="{254C588A-944E-8C4D-A97D-3ADEDBC831C6}"/>
          </ac:spMkLst>
        </pc:spChg>
        <pc:spChg chg="add del mod">
          <ac:chgData name="Mina SALEEM AHAMED" userId="bffe8a0a1eea8db7" providerId="LiveId" clId="{E81AE35A-C2ED-F249-8822-6B22C55D7D70}" dt="2020-04-26T16:36:19.068" v="1816"/>
          <ac:spMkLst>
            <pc:docMk/>
            <pc:sldMk cId="887108806" sldId="278"/>
            <ac:spMk id="7" creationId="{9E30CF35-8CE1-3B43-93FA-A6EAB23B21AF}"/>
          </ac:spMkLst>
        </pc:spChg>
        <pc:spChg chg="add del mod">
          <ac:chgData name="Mina SALEEM AHAMED" userId="bffe8a0a1eea8db7" providerId="LiveId" clId="{E81AE35A-C2ED-F249-8822-6B22C55D7D70}" dt="2020-04-26T16:36:19.068" v="1816"/>
          <ac:spMkLst>
            <pc:docMk/>
            <pc:sldMk cId="887108806" sldId="278"/>
            <ac:spMk id="10" creationId="{E22C50CC-6159-874B-AE3E-BBD7B975C9D3}"/>
          </ac:spMkLst>
        </pc:spChg>
        <pc:spChg chg="add del mod">
          <ac:chgData name="Mina SALEEM AHAMED" userId="bffe8a0a1eea8db7" providerId="LiveId" clId="{E81AE35A-C2ED-F249-8822-6B22C55D7D70}" dt="2020-04-26T16:36:19.068" v="1816"/>
          <ac:spMkLst>
            <pc:docMk/>
            <pc:sldMk cId="887108806" sldId="278"/>
            <ac:spMk id="12" creationId="{2D9AAB3C-3649-DF45-992C-09D6603B6A9B}"/>
          </ac:spMkLst>
        </pc:spChg>
        <pc:spChg chg="mod">
          <ac:chgData name="Mina SALEEM AHAMED" userId="bffe8a0a1eea8db7" providerId="LiveId" clId="{E81AE35A-C2ED-F249-8822-6B22C55D7D70}" dt="2020-04-26T16:36:33.716" v="1819"/>
          <ac:spMkLst>
            <pc:docMk/>
            <pc:sldMk cId="887108806" sldId="278"/>
            <ac:spMk id="17" creationId="{BA5474AE-28E5-464A-9F4B-73F59B2B1296}"/>
          </ac:spMkLst>
        </pc:spChg>
        <pc:spChg chg="mod">
          <ac:chgData name="Mina SALEEM AHAMED" userId="bffe8a0a1eea8db7" providerId="LiveId" clId="{E81AE35A-C2ED-F249-8822-6B22C55D7D70}" dt="2020-04-26T16:36:33.716" v="1819"/>
          <ac:spMkLst>
            <pc:docMk/>
            <pc:sldMk cId="887108806" sldId="278"/>
            <ac:spMk id="18" creationId="{7F5BFC90-1BBE-E74F-A8E7-C9296F817C18}"/>
          </ac:spMkLst>
        </pc:spChg>
        <pc:spChg chg="mod">
          <ac:chgData name="Mina SALEEM AHAMED" userId="bffe8a0a1eea8db7" providerId="LiveId" clId="{E81AE35A-C2ED-F249-8822-6B22C55D7D70}" dt="2020-04-26T16:36:33.716" v="1819"/>
          <ac:spMkLst>
            <pc:docMk/>
            <pc:sldMk cId="887108806" sldId="278"/>
            <ac:spMk id="19" creationId="{F762E704-FEE8-134F-A906-F0E9F748E278}"/>
          </ac:spMkLst>
        </pc:spChg>
        <pc:spChg chg="add del mod">
          <ac:chgData name="Mina SALEEM AHAMED" userId="bffe8a0a1eea8db7" providerId="LiveId" clId="{E81AE35A-C2ED-F249-8822-6B22C55D7D70}" dt="2020-04-26T16:36:41.414" v="1822"/>
          <ac:spMkLst>
            <pc:docMk/>
            <pc:sldMk cId="887108806" sldId="278"/>
            <ac:spMk id="20" creationId="{4E27FF2F-7E37-4E43-B016-9F2FF4155B23}"/>
          </ac:spMkLst>
        </pc:spChg>
        <pc:spChg chg="add mod">
          <ac:chgData name="Mina SALEEM AHAMED" userId="bffe8a0a1eea8db7" providerId="LiveId" clId="{E81AE35A-C2ED-F249-8822-6B22C55D7D70}" dt="2020-04-26T16:36:46.972" v="1825"/>
          <ac:spMkLst>
            <pc:docMk/>
            <pc:sldMk cId="887108806" sldId="278"/>
            <ac:spMk id="22" creationId="{8BF97530-C18D-C749-958C-037D94FB1250}"/>
          </ac:spMkLst>
        </pc:spChg>
      </pc:sldChg>
      <pc:sldChg chg="addSp delSp modSp">
        <pc:chgData name="Mina SALEEM AHAMED" userId="bffe8a0a1eea8db7" providerId="LiveId" clId="{E81AE35A-C2ED-F249-8822-6B22C55D7D70}" dt="2020-04-26T21:20:22.104" v="3680"/>
        <pc:sldMkLst>
          <pc:docMk/>
          <pc:sldMk cId="3657953522" sldId="279"/>
        </pc:sldMkLst>
        <pc:spChg chg="mod">
          <ac:chgData name="Mina SALEEM AHAMED" userId="bffe8a0a1eea8db7" providerId="LiveId" clId="{E81AE35A-C2ED-F249-8822-6B22C55D7D70}" dt="2020-04-26T19:24:42.558" v="3303"/>
          <ac:spMkLst>
            <pc:docMk/>
            <pc:sldMk cId="3657953522" sldId="279"/>
            <ac:spMk id="2" creationId="{21F0FE24-14C4-4CA1-88E9-25BC31FFB749}"/>
          </ac:spMkLst>
        </pc:spChg>
        <pc:spChg chg="mod">
          <ac:chgData name="Mina SALEEM AHAMED" userId="bffe8a0a1eea8db7" providerId="LiveId" clId="{E81AE35A-C2ED-F249-8822-6B22C55D7D70}" dt="2020-04-26T19:24:42.558" v="3303"/>
          <ac:spMkLst>
            <pc:docMk/>
            <pc:sldMk cId="3657953522" sldId="279"/>
            <ac:spMk id="3" creationId="{1C44E671-80D1-44F7-BCCC-C5AD61511294}"/>
          </ac:spMkLst>
        </pc:spChg>
        <pc:spChg chg="mod">
          <ac:chgData name="Mina SALEEM AHAMED" userId="bffe8a0a1eea8db7" providerId="LiveId" clId="{E81AE35A-C2ED-F249-8822-6B22C55D7D70}" dt="2020-04-26T19:47:56.174" v="3346" actId="20577"/>
          <ac:spMkLst>
            <pc:docMk/>
            <pc:sldMk cId="3657953522" sldId="279"/>
            <ac:spMk id="4" creationId="{A02FD91D-0578-5345-95D2-1328C61C9B9D}"/>
          </ac:spMkLst>
        </pc:spChg>
        <pc:spChg chg="mod">
          <ac:chgData name="Mina SALEEM AHAMED" userId="bffe8a0a1eea8db7" providerId="LiveId" clId="{E81AE35A-C2ED-F249-8822-6B22C55D7D70}" dt="2020-04-26T19:48:13.341" v="3351" actId="20577"/>
          <ac:spMkLst>
            <pc:docMk/>
            <pc:sldMk cId="3657953522" sldId="279"/>
            <ac:spMk id="5" creationId="{CE375B96-AD25-5F40-B0FD-7CE3240C9C08}"/>
          </ac:spMkLst>
        </pc:spChg>
        <pc:spChg chg="add del mod">
          <ac:chgData name="Mina SALEEM AHAMED" userId="bffe8a0a1eea8db7" providerId="LiveId" clId="{E81AE35A-C2ED-F249-8822-6B22C55D7D70}" dt="2020-04-26T19:23:00.251" v="3286"/>
          <ac:spMkLst>
            <pc:docMk/>
            <pc:sldMk cId="3657953522" sldId="279"/>
            <ac:spMk id="6" creationId="{3D0000E6-D520-FC4A-B4B7-BBACF3567802}"/>
          </ac:spMkLst>
        </pc:spChg>
        <pc:spChg chg="add del mod">
          <ac:chgData name="Mina SALEEM AHAMED" userId="bffe8a0a1eea8db7" providerId="LiveId" clId="{E81AE35A-C2ED-F249-8822-6B22C55D7D70}" dt="2020-04-26T19:23:00.251" v="3286"/>
          <ac:spMkLst>
            <pc:docMk/>
            <pc:sldMk cId="3657953522" sldId="279"/>
            <ac:spMk id="7" creationId="{7BFCBC5C-628A-DE4D-BB84-4E8F10A496AC}"/>
          </ac:spMkLst>
        </pc:spChg>
        <pc:spChg chg="add del mod">
          <ac:chgData name="Mina SALEEM AHAMED" userId="bffe8a0a1eea8db7" providerId="LiveId" clId="{E81AE35A-C2ED-F249-8822-6B22C55D7D70}" dt="2020-04-26T19:23:00.251" v="3286"/>
          <ac:spMkLst>
            <pc:docMk/>
            <pc:sldMk cId="3657953522" sldId="279"/>
            <ac:spMk id="13" creationId="{66B7B86F-7122-9C4D-A634-BA3B9319723F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3657953522" sldId="279"/>
            <ac:spMk id="14" creationId="{39214E44-BB11-1E46-9681-93F5FAFBDB34}"/>
          </ac:spMkLst>
        </pc:spChg>
        <pc:spChg chg="del mod">
          <ac:chgData name="Mina SALEEM AHAMED" userId="bffe8a0a1eea8db7" providerId="LiveId" clId="{E81AE35A-C2ED-F249-8822-6B22C55D7D70}" dt="2020-04-26T21:20:22.104" v="3680"/>
          <ac:spMkLst>
            <pc:docMk/>
            <pc:sldMk cId="3657953522" sldId="279"/>
            <ac:spMk id="16" creationId="{A18AD0E7-373E-3040-9F04-C628286EED6C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3657953522" sldId="279"/>
            <ac:spMk id="18" creationId="{F8E4E1E4-8F1F-CF42-AE8A-876D27C0F627}"/>
          </ac:spMkLst>
        </pc:spChg>
        <pc:spChg chg="add del mod">
          <ac:chgData name="Mina SALEEM AHAMED" userId="bffe8a0a1eea8db7" providerId="LiveId" clId="{E81AE35A-C2ED-F249-8822-6B22C55D7D70}" dt="2020-04-26T19:23:00.251" v="3286"/>
          <ac:spMkLst>
            <pc:docMk/>
            <pc:sldMk cId="3657953522" sldId="279"/>
            <ac:spMk id="19" creationId="{5936E7C3-8CF8-A542-B551-B1992294A232}"/>
          </ac:spMkLst>
        </pc:spChg>
        <pc:spChg chg="add del mod">
          <ac:chgData name="Mina SALEEM AHAMED" userId="bffe8a0a1eea8db7" providerId="LiveId" clId="{E81AE35A-C2ED-F249-8822-6B22C55D7D70}" dt="2020-04-26T19:23:00.251" v="3286"/>
          <ac:spMkLst>
            <pc:docMk/>
            <pc:sldMk cId="3657953522" sldId="279"/>
            <ac:spMk id="30" creationId="{6F96BE73-AC72-6A4A-AA4B-5B6CAC6D15CB}"/>
          </ac:spMkLst>
        </pc:spChg>
        <pc:spChg chg="add del mod">
          <ac:chgData name="Mina SALEEM AHAMED" userId="bffe8a0a1eea8db7" providerId="LiveId" clId="{E81AE35A-C2ED-F249-8822-6B22C55D7D70}" dt="2020-04-26T19:24:42.558" v="3303"/>
          <ac:spMkLst>
            <pc:docMk/>
            <pc:sldMk cId="3657953522" sldId="279"/>
            <ac:spMk id="31" creationId="{2644E1DB-F44D-EB43-80BA-AC51440B2A91}"/>
          </ac:spMkLst>
        </pc:spChg>
        <pc:spChg chg="add del mod">
          <ac:chgData name="Mina SALEEM AHAMED" userId="bffe8a0a1eea8db7" providerId="LiveId" clId="{E81AE35A-C2ED-F249-8822-6B22C55D7D70}" dt="2020-04-26T19:24:42.558" v="3303"/>
          <ac:spMkLst>
            <pc:docMk/>
            <pc:sldMk cId="3657953522" sldId="279"/>
            <ac:spMk id="32" creationId="{BA9F1B74-8059-BF43-B4BE-9602E9835023}"/>
          </ac:spMkLst>
        </pc:spChg>
        <pc:spChg chg="add del mod">
          <ac:chgData name="Mina SALEEM AHAMED" userId="bffe8a0a1eea8db7" providerId="LiveId" clId="{E81AE35A-C2ED-F249-8822-6B22C55D7D70}" dt="2020-04-26T19:24:42.558" v="3303"/>
          <ac:spMkLst>
            <pc:docMk/>
            <pc:sldMk cId="3657953522" sldId="279"/>
            <ac:spMk id="33" creationId="{AAC1E34A-80A9-F549-BDFD-F4016B2254F8}"/>
          </ac:spMkLst>
        </pc:spChg>
        <pc:spChg chg="add del mod">
          <ac:chgData name="Mina SALEEM AHAMED" userId="bffe8a0a1eea8db7" providerId="LiveId" clId="{E81AE35A-C2ED-F249-8822-6B22C55D7D70}" dt="2020-04-26T19:24:42.558" v="3303"/>
          <ac:spMkLst>
            <pc:docMk/>
            <pc:sldMk cId="3657953522" sldId="279"/>
            <ac:spMk id="34" creationId="{D36E239C-D9CA-7B42-89FE-C41AA15D1A30}"/>
          </ac:spMkLst>
        </pc:spChg>
        <pc:spChg chg="add del mod">
          <ac:chgData name="Mina SALEEM AHAMED" userId="bffe8a0a1eea8db7" providerId="LiveId" clId="{E81AE35A-C2ED-F249-8822-6B22C55D7D70}" dt="2020-04-26T19:24:42.558" v="3303"/>
          <ac:spMkLst>
            <pc:docMk/>
            <pc:sldMk cId="3657953522" sldId="279"/>
            <ac:spMk id="35" creationId="{DCDEC16D-4CEC-D44A-A0E6-DAC25BAA517C}"/>
          </ac:spMkLst>
        </pc:spChg>
      </pc:sldChg>
      <pc:sldChg chg="addSp delSp modSp del">
        <pc:chgData name="Mina SALEEM AHAMED" userId="bffe8a0a1eea8db7" providerId="LiveId" clId="{E81AE35A-C2ED-F249-8822-6B22C55D7D70}" dt="2020-04-26T16:24:47.961" v="1777" actId="2696"/>
        <pc:sldMkLst>
          <pc:docMk/>
          <pc:sldMk cId="2880396419" sldId="280"/>
        </pc:sldMkLst>
        <pc:spChg chg="mod">
          <ac:chgData name="Mina SALEEM AHAMED" userId="bffe8a0a1eea8db7" providerId="LiveId" clId="{E81AE35A-C2ED-F249-8822-6B22C55D7D70}" dt="2020-04-26T16:24:14.633" v="1770"/>
          <ac:spMkLst>
            <pc:docMk/>
            <pc:sldMk cId="2880396419" sldId="280"/>
            <ac:spMk id="2" creationId="{79ADDB3D-9A5A-469D-AFBA-0A9F68117815}"/>
          </ac:spMkLst>
        </pc:spChg>
        <pc:spChg chg="del">
          <ac:chgData name="Mina SALEEM AHAMED" userId="bffe8a0a1eea8db7" providerId="LiveId" clId="{E81AE35A-C2ED-F249-8822-6B22C55D7D70}" dt="2020-04-26T16:24:21.571" v="1772"/>
          <ac:spMkLst>
            <pc:docMk/>
            <pc:sldMk cId="2880396419" sldId="280"/>
            <ac:spMk id="3" creationId="{4E51E9F2-C643-47E8-8512-8BC0B1575B4F}"/>
          </ac:spMkLst>
        </pc:spChg>
        <pc:spChg chg="add del mod">
          <ac:chgData name="Mina SALEEM AHAMED" userId="bffe8a0a1eea8db7" providerId="LiveId" clId="{E81AE35A-C2ED-F249-8822-6B22C55D7D70}" dt="2020-04-26T16:24:21.571" v="1772"/>
          <ac:spMkLst>
            <pc:docMk/>
            <pc:sldMk cId="2880396419" sldId="280"/>
            <ac:spMk id="4" creationId="{56B2898B-6CA9-9341-B928-D602268F80BB}"/>
          </ac:spMkLst>
        </pc:spChg>
        <pc:spChg chg="add mod">
          <ac:chgData name="Mina SALEEM AHAMED" userId="bffe8a0a1eea8db7" providerId="LiveId" clId="{E81AE35A-C2ED-F249-8822-6B22C55D7D70}" dt="2020-04-26T16:24:21.571" v="1772"/>
          <ac:spMkLst>
            <pc:docMk/>
            <pc:sldMk cId="2880396419" sldId="280"/>
            <ac:spMk id="5" creationId="{EFBEA9DA-92C5-1C49-9DB4-A441FDA4FF40}"/>
          </ac:spMkLst>
        </pc:spChg>
        <pc:picChg chg="del">
          <ac:chgData name="Mina SALEEM AHAMED" userId="bffe8a0a1eea8db7" providerId="LiveId" clId="{E81AE35A-C2ED-F249-8822-6B22C55D7D70}" dt="2020-04-26T16:24:21.571" v="1772"/>
          <ac:picMkLst>
            <pc:docMk/>
            <pc:sldMk cId="2880396419" sldId="280"/>
            <ac:picMk id="8" creationId="{88FDC94F-74B4-43DE-B946-0317B522A486}"/>
          </ac:picMkLst>
        </pc:picChg>
      </pc:sldChg>
      <pc:sldChg chg="modSp del mod modShow">
        <pc:chgData name="Mina SALEEM AHAMED" userId="bffe8a0a1eea8db7" providerId="LiveId" clId="{E81AE35A-C2ED-F249-8822-6B22C55D7D70}" dt="2020-04-26T15:19:59.005" v="1302" actId="2696"/>
        <pc:sldMkLst>
          <pc:docMk/>
          <pc:sldMk cId="1045658690" sldId="282"/>
        </pc:sldMkLst>
        <pc:spChg chg="mod">
          <ac:chgData name="Mina SALEEM AHAMED" userId="bffe8a0a1eea8db7" providerId="LiveId" clId="{E81AE35A-C2ED-F249-8822-6B22C55D7D70}" dt="2020-04-26T14:17:25.936" v="748" actId="27636"/>
          <ac:spMkLst>
            <pc:docMk/>
            <pc:sldMk cId="1045658690" sldId="282"/>
            <ac:spMk id="2" creationId="{375BCC45-E243-5F4D-BFB5-4B8D67AF02C8}"/>
          </ac:spMkLst>
        </pc:spChg>
        <pc:spChg chg="mod">
          <ac:chgData name="Mina SALEEM AHAMED" userId="bffe8a0a1eea8db7" providerId="LiveId" clId="{E81AE35A-C2ED-F249-8822-6B22C55D7D70}" dt="2020-04-26T14:16:14.560" v="737"/>
          <ac:spMkLst>
            <pc:docMk/>
            <pc:sldMk cId="1045658690" sldId="282"/>
            <ac:spMk id="9" creationId="{991BC7C7-A078-9F4D-BB7D-49A65084EE6A}"/>
          </ac:spMkLst>
        </pc:spChg>
        <pc:spChg chg="mod">
          <ac:chgData name="Mina SALEEM AHAMED" userId="bffe8a0a1eea8db7" providerId="LiveId" clId="{E81AE35A-C2ED-F249-8822-6B22C55D7D70}" dt="2020-04-26T14:16:14.560" v="737"/>
          <ac:spMkLst>
            <pc:docMk/>
            <pc:sldMk cId="1045658690" sldId="282"/>
            <ac:spMk id="10" creationId="{2901071A-EC57-6447-8E16-C42B6C0C0269}"/>
          </ac:spMkLst>
        </pc:spChg>
        <pc:spChg chg="mod">
          <ac:chgData name="Mina SALEEM AHAMED" userId="bffe8a0a1eea8db7" providerId="LiveId" clId="{E81AE35A-C2ED-F249-8822-6B22C55D7D70}" dt="2020-04-26T14:16:14.560" v="737"/>
          <ac:spMkLst>
            <pc:docMk/>
            <pc:sldMk cId="1045658690" sldId="282"/>
            <ac:spMk id="11" creationId="{EC8325D9-0A70-AE4A-8E9A-65C41B8FF06E}"/>
          </ac:spMkLst>
        </pc:spChg>
      </pc:sldChg>
      <pc:sldChg chg="del mod modShow">
        <pc:chgData name="Mina SALEEM AHAMED" userId="bffe8a0a1eea8db7" providerId="LiveId" clId="{E81AE35A-C2ED-F249-8822-6B22C55D7D70}" dt="2020-04-26T13:27:46.412" v="613" actId="2696"/>
        <pc:sldMkLst>
          <pc:docMk/>
          <pc:sldMk cId="246130080" sldId="283"/>
        </pc:sldMkLst>
      </pc:sldChg>
      <pc:sldChg chg="addSp delSp modSp addCm modCm">
        <pc:chgData name="Mina SALEEM AHAMED" userId="bffe8a0a1eea8db7" providerId="LiveId" clId="{E81AE35A-C2ED-F249-8822-6B22C55D7D70}" dt="2020-04-27T21:55:07.371" v="4072" actId="478"/>
        <pc:sldMkLst>
          <pc:docMk/>
          <pc:sldMk cId="3855760744" sldId="284"/>
        </pc:sldMkLst>
        <pc:spChg chg="mod">
          <ac:chgData name="Mina SALEEM AHAMED" userId="bffe8a0a1eea8db7" providerId="LiveId" clId="{E81AE35A-C2ED-F249-8822-6B22C55D7D70}" dt="2020-04-26T19:27:18.014" v="3320"/>
          <ac:spMkLst>
            <pc:docMk/>
            <pc:sldMk cId="3855760744" sldId="284"/>
            <ac:spMk id="2" creationId="{79ADDB3D-9A5A-469D-AFBA-0A9F68117815}"/>
          </ac:spMkLst>
        </pc:spChg>
        <pc:spChg chg="del mod">
          <ac:chgData name="Mina SALEEM AHAMED" userId="bffe8a0a1eea8db7" providerId="LiveId" clId="{E81AE35A-C2ED-F249-8822-6B22C55D7D70}" dt="2020-04-26T18:18:49.646" v="2651"/>
          <ac:spMkLst>
            <pc:docMk/>
            <pc:sldMk cId="3855760744" sldId="284"/>
            <ac:spMk id="3" creationId="{4E51E9F2-C643-47E8-8512-8BC0B1575B4F}"/>
          </ac:spMkLst>
        </pc:spChg>
        <pc:spChg chg="add del mod">
          <ac:chgData name="Mina SALEEM AHAMED" userId="bffe8a0a1eea8db7" providerId="LiveId" clId="{E81AE35A-C2ED-F249-8822-6B22C55D7D70}" dt="2020-04-26T18:18:49.646" v="2651"/>
          <ac:spMkLst>
            <pc:docMk/>
            <pc:sldMk cId="3855760744" sldId="284"/>
            <ac:spMk id="4" creationId="{1E56967F-4045-2D4D-B05A-C4C1F3113F25}"/>
          </ac:spMkLst>
        </pc:spChg>
        <pc:spChg chg="add del mod">
          <ac:chgData name="Mina SALEEM AHAMED" userId="bffe8a0a1eea8db7" providerId="LiveId" clId="{E81AE35A-C2ED-F249-8822-6B22C55D7D70}" dt="2020-04-27T21:53:22.692" v="4047" actId="478"/>
          <ac:spMkLst>
            <pc:docMk/>
            <pc:sldMk cId="3855760744" sldId="284"/>
            <ac:spMk id="4" creationId="{3F624215-CF9D-6940-97AD-67D811A868B5}"/>
          </ac:spMkLst>
        </pc:spChg>
        <pc:spChg chg="add del mod">
          <ac:chgData name="Mina SALEEM AHAMED" userId="bffe8a0a1eea8db7" providerId="LiveId" clId="{E81AE35A-C2ED-F249-8822-6B22C55D7D70}" dt="2020-04-27T21:53:45.398" v="4049" actId="11529"/>
          <ac:spMkLst>
            <pc:docMk/>
            <pc:sldMk cId="3855760744" sldId="284"/>
            <ac:spMk id="5" creationId="{3D56CDAA-DFF0-0A4A-9E33-6590032908E3}"/>
          </ac:spMkLst>
        </pc:spChg>
        <pc:spChg chg="add del mod">
          <ac:chgData name="Mina SALEEM AHAMED" userId="bffe8a0a1eea8db7" providerId="LiveId" clId="{E81AE35A-C2ED-F249-8822-6B22C55D7D70}" dt="2020-04-26T18:18:44.398" v="2650"/>
          <ac:spMkLst>
            <pc:docMk/>
            <pc:sldMk cId="3855760744" sldId="284"/>
            <ac:spMk id="6" creationId="{73F203C9-C1A9-9841-8FEA-B30E2E8A0E15}"/>
          </ac:spMkLst>
        </pc:spChg>
        <pc:spChg chg="add del mod">
          <ac:chgData name="Mina SALEEM AHAMED" userId="bffe8a0a1eea8db7" providerId="LiveId" clId="{E81AE35A-C2ED-F249-8822-6B22C55D7D70}" dt="2020-04-26T18:18:44.398" v="2650"/>
          <ac:spMkLst>
            <pc:docMk/>
            <pc:sldMk cId="3855760744" sldId="284"/>
            <ac:spMk id="7" creationId="{6C9735AE-2BD5-9941-9514-9AB0DD54563A}"/>
          </ac:spMkLst>
        </pc:spChg>
        <pc:spChg chg="add del mod">
          <ac:chgData name="Mina SALEEM AHAMED" userId="bffe8a0a1eea8db7" providerId="LiveId" clId="{E81AE35A-C2ED-F249-8822-6B22C55D7D70}" dt="2020-04-26T18:18:44.398" v="2650"/>
          <ac:spMkLst>
            <pc:docMk/>
            <pc:sldMk cId="3855760744" sldId="284"/>
            <ac:spMk id="8" creationId="{CAF1D268-E939-3D4C-8978-AB903C1D41F8}"/>
          </ac:spMkLst>
        </pc:spChg>
        <pc:spChg chg="add del mod">
          <ac:chgData name="Mina SALEEM AHAMED" userId="bffe8a0a1eea8db7" providerId="LiveId" clId="{E81AE35A-C2ED-F249-8822-6B22C55D7D70}" dt="2020-04-26T18:18:44.398" v="2650"/>
          <ac:spMkLst>
            <pc:docMk/>
            <pc:sldMk cId="3855760744" sldId="284"/>
            <ac:spMk id="9" creationId="{1DCFC9B1-6398-1045-A083-144851DB455C}"/>
          </ac:spMkLst>
        </pc:spChg>
        <pc:spChg chg="add del mod">
          <ac:chgData name="Mina SALEEM AHAMED" userId="bffe8a0a1eea8db7" providerId="LiveId" clId="{E81AE35A-C2ED-F249-8822-6B22C55D7D70}" dt="2020-04-27T21:55:07.371" v="4072" actId="478"/>
          <ac:spMkLst>
            <pc:docMk/>
            <pc:sldMk cId="3855760744" sldId="284"/>
            <ac:spMk id="9" creationId="{AC9E6F2A-FE2A-7F4A-9703-4F72C0F28DBF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3855760744" sldId="284"/>
            <ac:spMk id="10" creationId="{96D86F82-5546-0F46-B2A1-AB6F994B8CE4}"/>
          </ac:spMkLst>
        </pc:spChg>
        <pc:spChg chg="del mod">
          <ac:chgData name="Mina SALEEM AHAMED" userId="bffe8a0a1eea8db7" providerId="LiveId" clId="{E81AE35A-C2ED-F249-8822-6B22C55D7D70}" dt="2020-04-26T21:20:22.104" v="3680"/>
          <ac:spMkLst>
            <pc:docMk/>
            <pc:sldMk cId="3855760744" sldId="284"/>
            <ac:spMk id="11" creationId="{B1BD9FEC-3891-474F-9479-F443998BBE6F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3855760744" sldId="284"/>
            <ac:spMk id="12" creationId="{F85116C2-A1E6-104F-A4E0-86AF572029B8}"/>
          </ac:spMkLst>
        </pc:spChg>
        <pc:spChg chg="add del mod">
          <ac:chgData name="Mina SALEEM AHAMED" userId="bffe8a0a1eea8db7" providerId="LiveId" clId="{E81AE35A-C2ED-F249-8822-6B22C55D7D70}" dt="2020-04-26T18:18:49.646" v="2651"/>
          <ac:spMkLst>
            <pc:docMk/>
            <pc:sldMk cId="3855760744" sldId="284"/>
            <ac:spMk id="14" creationId="{B20551B2-43DB-A04C-AC5F-7F9BBF5D43A2}"/>
          </ac:spMkLst>
        </pc:spChg>
        <pc:spChg chg="add del mod">
          <ac:chgData name="Mina SALEEM AHAMED" userId="bffe8a0a1eea8db7" providerId="LiveId" clId="{E81AE35A-C2ED-F249-8822-6B22C55D7D70}" dt="2020-04-26T18:18:49.646" v="2651"/>
          <ac:spMkLst>
            <pc:docMk/>
            <pc:sldMk cId="3855760744" sldId="284"/>
            <ac:spMk id="16" creationId="{0470B91B-93FB-5341-9769-1F6214C55A6F}"/>
          </ac:spMkLst>
        </pc:spChg>
        <pc:spChg chg="add del mod">
          <ac:chgData name="Mina SALEEM AHAMED" userId="bffe8a0a1eea8db7" providerId="LiveId" clId="{E81AE35A-C2ED-F249-8822-6B22C55D7D70}" dt="2020-04-26T18:18:44.398" v="2650"/>
          <ac:spMkLst>
            <pc:docMk/>
            <pc:sldMk cId="3855760744" sldId="284"/>
            <ac:spMk id="17" creationId="{0C27F9FE-2D91-F643-8226-CC6541BF7F6E}"/>
          </ac:spMkLst>
        </pc:spChg>
        <pc:spChg chg="add del mod">
          <ac:chgData name="Mina SALEEM AHAMED" userId="bffe8a0a1eea8db7" providerId="LiveId" clId="{E81AE35A-C2ED-F249-8822-6B22C55D7D70}" dt="2020-04-26T18:18:52.267" v="2652"/>
          <ac:spMkLst>
            <pc:docMk/>
            <pc:sldMk cId="3855760744" sldId="284"/>
            <ac:spMk id="18" creationId="{B7939ABA-C833-A045-9067-634155987D5D}"/>
          </ac:spMkLst>
        </pc:spChg>
        <pc:spChg chg="add del mod">
          <ac:chgData name="Mina SALEEM AHAMED" userId="bffe8a0a1eea8db7" providerId="LiveId" clId="{E81AE35A-C2ED-F249-8822-6B22C55D7D70}" dt="2020-04-26T18:18:52.267" v="2652"/>
          <ac:spMkLst>
            <pc:docMk/>
            <pc:sldMk cId="3855760744" sldId="284"/>
            <ac:spMk id="19" creationId="{5BF73248-EDEC-E14D-BF45-293789EA9831}"/>
          </ac:spMkLst>
        </pc:spChg>
        <pc:spChg chg="add del mod">
          <ac:chgData name="Mina SALEEM AHAMED" userId="bffe8a0a1eea8db7" providerId="LiveId" clId="{E81AE35A-C2ED-F249-8822-6B22C55D7D70}" dt="2020-04-26T18:18:52.267" v="2652"/>
          <ac:spMkLst>
            <pc:docMk/>
            <pc:sldMk cId="3855760744" sldId="284"/>
            <ac:spMk id="20" creationId="{BDB5BED3-AADA-1F40-887F-065FD3ABDD05}"/>
          </ac:spMkLst>
        </pc:spChg>
        <pc:spChg chg="add del mod">
          <ac:chgData name="Mina SALEEM AHAMED" userId="bffe8a0a1eea8db7" providerId="LiveId" clId="{E81AE35A-C2ED-F249-8822-6B22C55D7D70}" dt="2020-04-26T18:18:52.267" v="2652"/>
          <ac:spMkLst>
            <pc:docMk/>
            <pc:sldMk cId="3855760744" sldId="284"/>
            <ac:spMk id="21" creationId="{B495A289-E5D5-A144-A09A-87379AED4767}"/>
          </ac:spMkLst>
        </pc:spChg>
        <pc:spChg chg="add del mod">
          <ac:chgData name="Mina SALEEM AHAMED" userId="bffe8a0a1eea8db7" providerId="LiveId" clId="{E81AE35A-C2ED-F249-8822-6B22C55D7D70}" dt="2020-04-26T18:18:52.267" v="2652"/>
          <ac:spMkLst>
            <pc:docMk/>
            <pc:sldMk cId="3855760744" sldId="284"/>
            <ac:spMk id="22" creationId="{4CAFDF5E-1A0E-B744-B73A-166569B616CB}"/>
          </ac:spMkLst>
        </pc:spChg>
        <pc:spChg chg="add del mod">
          <ac:chgData name="Mina SALEEM AHAMED" userId="bffe8a0a1eea8db7" providerId="LiveId" clId="{E81AE35A-C2ED-F249-8822-6B22C55D7D70}" dt="2020-04-26T18:18:54.346" v="2653" actId="478"/>
          <ac:spMkLst>
            <pc:docMk/>
            <pc:sldMk cId="3855760744" sldId="284"/>
            <ac:spMk id="25" creationId="{FEACC5E8-3777-3F45-84F2-CA43C92D46C4}"/>
          </ac:spMkLst>
        </pc:spChg>
        <pc:spChg chg="add del mod">
          <ac:chgData name="Mina SALEEM AHAMED" userId="bffe8a0a1eea8db7" providerId="LiveId" clId="{E81AE35A-C2ED-F249-8822-6B22C55D7D70}" dt="2020-04-26T19:27:13.124" v="3318"/>
          <ac:spMkLst>
            <pc:docMk/>
            <pc:sldMk cId="3855760744" sldId="284"/>
            <ac:spMk id="26" creationId="{E508387D-8324-9C4C-B421-E11A660E0B6F}"/>
          </ac:spMkLst>
        </pc:spChg>
        <pc:spChg chg="add del mod">
          <ac:chgData name="Mina SALEEM AHAMED" userId="bffe8a0a1eea8db7" providerId="LiveId" clId="{E81AE35A-C2ED-F249-8822-6B22C55D7D70}" dt="2020-04-26T19:27:13.124" v="3318"/>
          <ac:spMkLst>
            <pc:docMk/>
            <pc:sldMk cId="3855760744" sldId="284"/>
            <ac:spMk id="31" creationId="{A03D6319-C2AB-0E41-AA8D-B5CA97D0AAA8}"/>
          </ac:spMkLst>
        </pc:spChg>
        <pc:spChg chg="add del mod">
          <ac:chgData name="Mina SALEEM AHAMED" userId="bffe8a0a1eea8db7" providerId="LiveId" clId="{E81AE35A-C2ED-F249-8822-6B22C55D7D70}" dt="2020-04-26T19:27:13.124" v="3318"/>
          <ac:spMkLst>
            <pc:docMk/>
            <pc:sldMk cId="3855760744" sldId="284"/>
            <ac:spMk id="32" creationId="{020F70C8-C926-AC41-98A9-2B50A18FB42B}"/>
          </ac:spMkLst>
        </pc:spChg>
        <pc:spChg chg="add del mod">
          <ac:chgData name="Mina SALEEM AHAMED" userId="bffe8a0a1eea8db7" providerId="LiveId" clId="{E81AE35A-C2ED-F249-8822-6B22C55D7D70}" dt="2020-04-26T19:27:13.124" v="3318"/>
          <ac:spMkLst>
            <pc:docMk/>
            <pc:sldMk cId="3855760744" sldId="284"/>
            <ac:spMk id="34" creationId="{5D01442F-1291-2749-897B-1CEAA41B53D4}"/>
          </ac:spMkLst>
        </pc:spChg>
        <pc:spChg chg="add del mod">
          <ac:chgData name="Mina SALEEM AHAMED" userId="bffe8a0a1eea8db7" providerId="LiveId" clId="{E81AE35A-C2ED-F249-8822-6B22C55D7D70}" dt="2020-04-26T18:19:38.593" v="2669"/>
          <ac:spMkLst>
            <pc:docMk/>
            <pc:sldMk cId="3855760744" sldId="284"/>
            <ac:spMk id="35" creationId="{E9172D8A-87FC-B746-9776-33D516EEA0A6}"/>
          </ac:spMkLst>
        </pc:spChg>
        <pc:spChg chg="add del mod">
          <ac:chgData name="Mina SALEEM AHAMED" userId="bffe8a0a1eea8db7" providerId="LiveId" clId="{E81AE35A-C2ED-F249-8822-6B22C55D7D70}" dt="2020-04-26T18:19:38.593" v="2669"/>
          <ac:spMkLst>
            <pc:docMk/>
            <pc:sldMk cId="3855760744" sldId="284"/>
            <ac:spMk id="36" creationId="{7E6FDFA8-91F9-6C4C-B7F5-1562FBA51686}"/>
          </ac:spMkLst>
        </pc:spChg>
        <pc:spChg chg="add del mod">
          <ac:chgData name="Mina SALEEM AHAMED" userId="bffe8a0a1eea8db7" providerId="LiveId" clId="{E81AE35A-C2ED-F249-8822-6B22C55D7D70}" dt="2020-04-26T18:19:38.593" v="2669"/>
          <ac:spMkLst>
            <pc:docMk/>
            <pc:sldMk cId="3855760744" sldId="284"/>
            <ac:spMk id="37" creationId="{C973BF90-C554-D340-BE1F-0BDCB35E2AF0}"/>
          </ac:spMkLst>
        </pc:spChg>
        <pc:spChg chg="add del mod">
          <ac:chgData name="Mina SALEEM AHAMED" userId="bffe8a0a1eea8db7" providerId="LiveId" clId="{E81AE35A-C2ED-F249-8822-6B22C55D7D70}" dt="2020-04-26T19:27:05.151" v="3317"/>
          <ac:spMkLst>
            <pc:docMk/>
            <pc:sldMk cId="3855760744" sldId="284"/>
            <ac:spMk id="38" creationId="{A62F4550-0C22-D347-BC0D-F812188E93CF}"/>
          </ac:spMkLst>
        </pc:spChg>
        <pc:spChg chg="add del mod">
          <ac:chgData name="Mina SALEEM AHAMED" userId="bffe8a0a1eea8db7" providerId="LiveId" clId="{E81AE35A-C2ED-F249-8822-6B22C55D7D70}" dt="2020-04-26T19:27:05.151" v="3317"/>
          <ac:spMkLst>
            <pc:docMk/>
            <pc:sldMk cId="3855760744" sldId="284"/>
            <ac:spMk id="39" creationId="{38F6133D-4E9F-2247-A487-9467852C1D67}"/>
          </ac:spMkLst>
        </pc:spChg>
        <pc:spChg chg="add del mod">
          <ac:chgData name="Mina SALEEM AHAMED" userId="bffe8a0a1eea8db7" providerId="LiveId" clId="{E81AE35A-C2ED-F249-8822-6B22C55D7D70}" dt="2020-04-26T19:27:05.151" v="3317"/>
          <ac:spMkLst>
            <pc:docMk/>
            <pc:sldMk cId="3855760744" sldId="284"/>
            <ac:spMk id="40" creationId="{7087E570-1121-094D-9EF3-615A2E123F4D}"/>
          </ac:spMkLst>
        </pc:spChg>
        <pc:spChg chg="add del mod">
          <ac:chgData name="Mina SALEEM AHAMED" userId="bffe8a0a1eea8db7" providerId="LiveId" clId="{E81AE35A-C2ED-F249-8822-6B22C55D7D70}" dt="2020-04-26T19:27:05.151" v="3317"/>
          <ac:spMkLst>
            <pc:docMk/>
            <pc:sldMk cId="3855760744" sldId="284"/>
            <ac:spMk id="41" creationId="{EE69D23B-C8EE-0445-A91C-C184B49A5F8E}"/>
          </ac:spMkLst>
        </pc:spChg>
        <pc:spChg chg="add del mod">
          <ac:chgData name="Mina SALEEM AHAMED" userId="bffe8a0a1eea8db7" providerId="LiveId" clId="{E81AE35A-C2ED-F249-8822-6B22C55D7D70}" dt="2020-04-26T19:27:05.151" v="3317"/>
          <ac:spMkLst>
            <pc:docMk/>
            <pc:sldMk cId="3855760744" sldId="284"/>
            <ac:spMk id="42" creationId="{A60B0D61-BE06-5C48-97AB-A690E139CD72}"/>
          </ac:spMkLst>
        </pc:spChg>
        <pc:spChg chg="add del mod">
          <ac:chgData name="Mina SALEEM AHAMED" userId="bffe8a0a1eea8db7" providerId="LiveId" clId="{E81AE35A-C2ED-F249-8822-6B22C55D7D70}" dt="2020-04-26T19:27:15.816" v="3319"/>
          <ac:spMkLst>
            <pc:docMk/>
            <pc:sldMk cId="3855760744" sldId="284"/>
            <ac:spMk id="43" creationId="{D7FC8237-5345-0049-BF2A-A1F329EAB9A7}"/>
          </ac:spMkLst>
        </pc:spChg>
        <pc:spChg chg="add del mod">
          <ac:chgData name="Mina SALEEM AHAMED" userId="bffe8a0a1eea8db7" providerId="LiveId" clId="{E81AE35A-C2ED-F249-8822-6B22C55D7D70}" dt="2020-04-26T19:27:15.816" v="3319"/>
          <ac:spMkLst>
            <pc:docMk/>
            <pc:sldMk cId="3855760744" sldId="284"/>
            <ac:spMk id="44" creationId="{12776640-0CCB-354A-9540-272982B6E893}"/>
          </ac:spMkLst>
        </pc:spChg>
        <pc:spChg chg="add del mod">
          <ac:chgData name="Mina SALEEM AHAMED" userId="bffe8a0a1eea8db7" providerId="LiveId" clId="{E81AE35A-C2ED-F249-8822-6B22C55D7D70}" dt="2020-04-26T19:27:15.816" v="3319"/>
          <ac:spMkLst>
            <pc:docMk/>
            <pc:sldMk cId="3855760744" sldId="284"/>
            <ac:spMk id="45" creationId="{BF8F9005-316D-EA48-ABAB-939653CC2C00}"/>
          </ac:spMkLst>
        </pc:spChg>
        <pc:spChg chg="add del mod">
          <ac:chgData name="Mina SALEEM AHAMED" userId="bffe8a0a1eea8db7" providerId="LiveId" clId="{E81AE35A-C2ED-F249-8822-6B22C55D7D70}" dt="2020-04-26T19:27:15.816" v="3319"/>
          <ac:spMkLst>
            <pc:docMk/>
            <pc:sldMk cId="3855760744" sldId="284"/>
            <ac:spMk id="46" creationId="{23416392-45A5-6A41-BA2F-78F1B36EF5C2}"/>
          </ac:spMkLst>
        </pc:spChg>
        <pc:spChg chg="add del mod">
          <ac:chgData name="Mina SALEEM AHAMED" userId="bffe8a0a1eea8db7" providerId="LiveId" clId="{E81AE35A-C2ED-F249-8822-6B22C55D7D70}" dt="2020-04-26T19:27:15.816" v="3319"/>
          <ac:spMkLst>
            <pc:docMk/>
            <pc:sldMk cId="3855760744" sldId="284"/>
            <ac:spMk id="47" creationId="{0DA39175-5039-1E47-9667-37D01B99BF27}"/>
          </ac:spMkLst>
        </pc:spChg>
        <pc:spChg chg="add del mod">
          <ac:chgData name="Mina SALEEM AHAMED" userId="bffe8a0a1eea8db7" providerId="LiveId" clId="{E81AE35A-C2ED-F249-8822-6B22C55D7D70}" dt="2020-04-26T19:27:18.014" v="3320"/>
          <ac:spMkLst>
            <pc:docMk/>
            <pc:sldMk cId="3855760744" sldId="284"/>
            <ac:spMk id="48" creationId="{DAB1C6D1-B2A0-6F4A-932B-B9AD4056AAE5}"/>
          </ac:spMkLst>
        </pc:spChg>
        <pc:spChg chg="add mod">
          <ac:chgData name="Mina SALEEM AHAMED" userId="bffe8a0a1eea8db7" providerId="LiveId" clId="{E81AE35A-C2ED-F249-8822-6B22C55D7D70}" dt="2020-04-26T19:27:19.150" v="3321"/>
          <ac:spMkLst>
            <pc:docMk/>
            <pc:sldMk cId="3855760744" sldId="284"/>
            <ac:spMk id="49" creationId="{1CFD1EAE-9D36-754B-9F70-C38C458DC315}"/>
          </ac:spMkLst>
        </pc:spChg>
        <pc:spChg chg="add mod">
          <ac:chgData name="Mina SALEEM AHAMED" userId="bffe8a0a1eea8db7" providerId="LiveId" clId="{E81AE35A-C2ED-F249-8822-6B22C55D7D70}" dt="2020-04-26T19:27:45.530" v="3323" actId="404"/>
          <ac:spMkLst>
            <pc:docMk/>
            <pc:sldMk cId="3855760744" sldId="284"/>
            <ac:spMk id="54" creationId="{F2755D7E-B297-CB46-9A4F-F4AC76D05EEB}"/>
          </ac:spMkLst>
        </pc:spChg>
        <pc:spChg chg="add mod">
          <ac:chgData name="Mina SALEEM AHAMED" userId="bffe8a0a1eea8db7" providerId="LiveId" clId="{E81AE35A-C2ED-F249-8822-6B22C55D7D70}" dt="2020-04-26T19:27:19.150" v="3321"/>
          <ac:spMkLst>
            <pc:docMk/>
            <pc:sldMk cId="3855760744" sldId="284"/>
            <ac:spMk id="55" creationId="{6A64F036-8C6F-FC4B-9371-F351AFD12F27}"/>
          </ac:spMkLst>
        </pc:spChg>
        <pc:spChg chg="add mod">
          <ac:chgData name="Mina SALEEM AHAMED" userId="bffe8a0a1eea8db7" providerId="LiveId" clId="{E81AE35A-C2ED-F249-8822-6B22C55D7D70}" dt="2020-04-26T19:27:45.530" v="3323" actId="404"/>
          <ac:spMkLst>
            <pc:docMk/>
            <pc:sldMk cId="3855760744" sldId="284"/>
            <ac:spMk id="57" creationId="{C6D993BE-5047-D84C-80C7-2ECD3880C830}"/>
          </ac:spMkLst>
        </pc:spChg>
        <pc:grpChg chg="del mod">
          <ac:chgData name="Mina SALEEM AHAMED" userId="bffe8a0a1eea8db7" providerId="LiveId" clId="{E81AE35A-C2ED-F249-8822-6B22C55D7D70}" dt="2020-04-26T18:18:49.646" v="2651"/>
          <ac:grpSpMkLst>
            <pc:docMk/>
            <pc:sldMk cId="3855760744" sldId="284"/>
            <ac:grpSpMk id="24" creationId="{D1C3176C-8C20-0741-B7C2-C23F36D819DC}"/>
          </ac:grpSpMkLst>
        </pc:grpChg>
        <pc:grpChg chg="add del mod">
          <ac:chgData name="Mina SALEEM AHAMED" userId="bffe8a0a1eea8db7" providerId="LiveId" clId="{E81AE35A-C2ED-F249-8822-6B22C55D7D70}" dt="2020-04-26T19:27:13.124" v="3318"/>
          <ac:grpSpMkLst>
            <pc:docMk/>
            <pc:sldMk cId="3855760744" sldId="284"/>
            <ac:grpSpMk id="27" creationId="{FF3ECAAD-6625-4C45-85A5-C950365783E9}"/>
          </ac:grpSpMkLst>
        </pc:grpChg>
        <pc:grpChg chg="add mod">
          <ac:chgData name="Mina SALEEM AHAMED" userId="bffe8a0a1eea8db7" providerId="LiveId" clId="{E81AE35A-C2ED-F249-8822-6B22C55D7D70}" dt="2020-04-26T19:27:19.150" v="3321"/>
          <ac:grpSpMkLst>
            <pc:docMk/>
            <pc:sldMk cId="3855760744" sldId="284"/>
            <ac:grpSpMk id="50" creationId="{2313853E-BD17-D64D-8D93-C7D68B7086EE}"/>
          </ac:grpSpMkLst>
        </pc:grpChg>
        <pc:picChg chg="add del mod">
          <ac:chgData name="Mina SALEEM AHAMED" userId="bffe8a0a1eea8db7" providerId="LiveId" clId="{E81AE35A-C2ED-F249-8822-6B22C55D7D70}" dt="2020-04-26T18:18:49.646" v="2651"/>
          <ac:picMkLst>
            <pc:docMk/>
            <pc:sldMk cId="3855760744" sldId="284"/>
            <ac:picMk id="15" creationId="{8F5615E2-9183-A644-8DBE-7987D916FB99}"/>
          </ac:picMkLst>
        </pc:picChg>
        <pc:picChg chg="add del mod">
          <ac:chgData name="Mina SALEEM AHAMED" userId="bffe8a0a1eea8db7" providerId="LiveId" clId="{E81AE35A-C2ED-F249-8822-6B22C55D7D70}" dt="2020-04-26T16:25:17.660" v="1779" actId="478"/>
          <ac:picMkLst>
            <pc:docMk/>
            <pc:sldMk cId="3855760744" sldId="284"/>
            <ac:picMk id="17" creationId="{C98C7651-33B0-684A-A3ED-BD4DF021AD40}"/>
          </ac:picMkLst>
        </pc:picChg>
        <pc:picChg chg="mod">
          <ac:chgData name="Mina SALEEM AHAMED" userId="bffe8a0a1eea8db7" providerId="LiveId" clId="{E81AE35A-C2ED-F249-8822-6B22C55D7D70}" dt="2020-04-26T18:18:55.289" v="2654"/>
          <ac:picMkLst>
            <pc:docMk/>
            <pc:sldMk cId="3855760744" sldId="284"/>
            <ac:picMk id="28" creationId="{8F8FB2F6-3162-704B-A9DC-D576ED0932EB}"/>
          </ac:picMkLst>
        </pc:picChg>
        <pc:picChg chg="mod">
          <ac:chgData name="Mina SALEEM AHAMED" userId="bffe8a0a1eea8db7" providerId="LiveId" clId="{E81AE35A-C2ED-F249-8822-6B22C55D7D70}" dt="2020-04-26T18:18:55.289" v="2654"/>
          <ac:picMkLst>
            <pc:docMk/>
            <pc:sldMk cId="3855760744" sldId="284"/>
            <ac:picMk id="29" creationId="{6B48432A-852E-5547-A1F5-C69D7486FEA0}"/>
          </ac:picMkLst>
        </pc:picChg>
        <pc:picChg chg="mod">
          <ac:chgData name="Mina SALEEM AHAMED" userId="bffe8a0a1eea8db7" providerId="LiveId" clId="{E81AE35A-C2ED-F249-8822-6B22C55D7D70}" dt="2020-04-26T18:18:55.289" v="2654"/>
          <ac:picMkLst>
            <pc:docMk/>
            <pc:sldMk cId="3855760744" sldId="284"/>
            <ac:picMk id="30" creationId="{6F036EF9-1DA3-CF47-88F6-7739F942A8BF}"/>
          </ac:picMkLst>
        </pc:picChg>
        <pc:picChg chg="add del mod">
          <ac:chgData name="Mina SALEEM AHAMED" userId="bffe8a0a1eea8db7" providerId="LiveId" clId="{E81AE35A-C2ED-F249-8822-6B22C55D7D70}" dt="2020-04-26T19:27:13.124" v="3318"/>
          <ac:picMkLst>
            <pc:docMk/>
            <pc:sldMk cId="3855760744" sldId="284"/>
            <ac:picMk id="33" creationId="{D9260A0A-4668-8546-94AC-3DE95F715303}"/>
          </ac:picMkLst>
        </pc:picChg>
        <pc:picChg chg="mod">
          <ac:chgData name="Mina SALEEM AHAMED" userId="bffe8a0a1eea8db7" providerId="LiveId" clId="{E81AE35A-C2ED-F249-8822-6B22C55D7D70}" dt="2020-04-26T19:27:19.150" v="3321"/>
          <ac:picMkLst>
            <pc:docMk/>
            <pc:sldMk cId="3855760744" sldId="284"/>
            <ac:picMk id="51" creationId="{EBC8E352-0359-1342-9FBB-3FB03FFC8E53}"/>
          </ac:picMkLst>
        </pc:picChg>
        <pc:picChg chg="mod">
          <ac:chgData name="Mina SALEEM AHAMED" userId="bffe8a0a1eea8db7" providerId="LiveId" clId="{E81AE35A-C2ED-F249-8822-6B22C55D7D70}" dt="2020-04-26T19:27:19.150" v="3321"/>
          <ac:picMkLst>
            <pc:docMk/>
            <pc:sldMk cId="3855760744" sldId="284"/>
            <ac:picMk id="52" creationId="{41BBAB0F-AD35-A249-A02A-07845DD00E26}"/>
          </ac:picMkLst>
        </pc:picChg>
        <pc:picChg chg="mod">
          <ac:chgData name="Mina SALEEM AHAMED" userId="bffe8a0a1eea8db7" providerId="LiveId" clId="{E81AE35A-C2ED-F249-8822-6B22C55D7D70}" dt="2020-04-26T19:27:19.150" v="3321"/>
          <ac:picMkLst>
            <pc:docMk/>
            <pc:sldMk cId="3855760744" sldId="284"/>
            <ac:picMk id="53" creationId="{E37F1302-A6BA-9242-A1AD-CD0903F22CE1}"/>
          </ac:picMkLst>
        </pc:picChg>
        <pc:picChg chg="add mod">
          <ac:chgData name="Mina SALEEM AHAMED" userId="bffe8a0a1eea8db7" providerId="LiveId" clId="{E81AE35A-C2ED-F249-8822-6B22C55D7D70}" dt="2020-04-26T19:27:19.150" v="3321"/>
          <ac:picMkLst>
            <pc:docMk/>
            <pc:sldMk cId="3855760744" sldId="284"/>
            <ac:picMk id="56" creationId="{6804C336-7E7E-124F-BEBD-C698E98AE998}"/>
          </ac:picMkLst>
        </pc:picChg>
        <pc:cxnChg chg="add del mod">
          <ac:chgData name="Mina SALEEM AHAMED" userId="bffe8a0a1eea8db7" providerId="LiveId" clId="{E81AE35A-C2ED-F249-8822-6B22C55D7D70}" dt="2020-04-27T21:54:06.412" v="4053" actId="478"/>
          <ac:cxnSpMkLst>
            <pc:docMk/>
            <pc:sldMk cId="3855760744" sldId="284"/>
            <ac:cxnSpMk id="7" creationId="{776B97F7-5069-BB44-90C8-315B5890C035}"/>
          </ac:cxnSpMkLst>
        </pc:cxnChg>
      </pc:sldChg>
      <pc:sldChg chg="addSp delSp modSp">
        <pc:chgData name="Mina SALEEM AHAMED" userId="bffe8a0a1eea8db7" providerId="LiveId" clId="{E81AE35A-C2ED-F249-8822-6B22C55D7D70}" dt="2020-04-27T21:00:29.056" v="3968" actId="165"/>
        <pc:sldMkLst>
          <pc:docMk/>
          <pc:sldMk cId="3535598956" sldId="285"/>
        </pc:sldMkLst>
        <pc:spChg chg="mod">
          <ac:chgData name="Mina SALEEM AHAMED" userId="bffe8a0a1eea8db7" providerId="LiveId" clId="{E81AE35A-C2ED-F249-8822-6B22C55D7D70}" dt="2020-04-26T19:28:11.527" v="3328"/>
          <ac:spMkLst>
            <pc:docMk/>
            <pc:sldMk cId="3535598956" sldId="285"/>
            <ac:spMk id="2" creationId="{C5863C0E-79CA-4522-BF56-A602965F5E00}"/>
          </ac:spMkLst>
        </pc:spChg>
        <pc:spChg chg="del mod">
          <ac:chgData name="Mina SALEEM AHAMED" userId="bffe8a0a1eea8db7" providerId="LiveId" clId="{E81AE35A-C2ED-F249-8822-6B22C55D7D70}" dt="2020-04-26T19:28:05.307" v="3326"/>
          <ac:spMkLst>
            <pc:docMk/>
            <pc:sldMk cId="3535598956" sldId="285"/>
            <ac:spMk id="3" creationId="{4EC0CDCF-0A6A-4790-A48B-1B804C668558}"/>
          </ac:spMkLst>
        </pc:spChg>
        <pc:spChg chg="add del mod">
          <ac:chgData name="Mina SALEEM AHAMED" userId="bffe8a0a1eea8db7" providerId="LiveId" clId="{E81AE35A-C2ED-F249-8822-6B22C55D7D70}" dt="2020-04-26T21:38:39.231" v="3760"/>
          <ac:spMkLst>
            <pc:docMk/>
            <pc:sldMk cId="3535598956" sldId="285"/>
            <ac:spMk id="3" creationId="{C16F2FE9-29DE-ED40-93D4-0F2F413BE7ED}"/>
          </ac:spMkLst>
        </pc:spChg>
        <pc:spChg chg="add del mod">
          <ac:chgData name="Mina SALEEM AHAMED" userId="bffe8a0a1eea8db7" providerId="LiveId" clId="{E81AE35A-C2ED-F249-8822-6B22C55D7D70}" dt="2020-04-26T16:21:03.939" v="1755" actId="478"/>
          <ac:spMkLst>
            <pc:docMk/>
            <pc:sldMk cId="3535598956" sldId="285"/>
            <ac:spMk id="6" creationId="{134EE1CC-51B7-CF4D-993B-0DD1367E7C25}"/>
          </ac:spMkLst>
        </pc:spChg>
        <pc:spChg chg="mod">
          <ac:chgData name="Mina SALEEM AHAMED" userId="bffe8a0a1eea8db7" providerId="LiveId" clId="{E81AE35A-C2ED-F249-8822-6B22C55D7D70}" dt="2020-04-26T21:33:52.267" v="3730"/>
          <ac:spMkLst>
            <pc:docMk/>
            <pc:sldMk cId="3535598956" sldId="285"/>
            <ac:spMk id="7" creationId="{2D4E86A2-3666-8E41-AF12-F802BFD42D49}"/>
          </ac:spMkLst>
        </pc:spChg>
        <pc:spChg chg="add del mod">
          <ac:chgData name="Mina SALEEM AHAMED" userId="bffe8a0a1eea8db7" providerId="LiveId" clId="{E81AE35A-C2ED-F249-8822-6B22C55D7D70}" dt="2020-04-26T19:28:00.305" v="3325"/>
          <ac:spMkLst>
            <pc:docMk/>
            <pc:sldMk cId="3535598956" sldId="285"/>
            <ac:spMk id="7" creationId="{E717D204-B533-0846-941B-15CB7B1172FF}"/>
          </ac:spMkLst>
        </pc:spChg>
        <pc:spChg chg="add del mod">
          <ac:chgData name="Mina SALEEM AHAMED" userId="bffe8a0a1eea8db7" providerId="LiveId" clId="{E81AE35A-C2ED-F249-8822-6B22C55D7D70}" dt="2020-04-26T19:28:00.305" v="3325"/>
          <ac:spMkLst>
            <pc:docMk/>
            <pc:sldMk cId="3535598956" sldId="285"/>
            <ac:spMk id="8" creationId="{6AEE83F2-1641-6244-872A-BA7EE90FBCF8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3535598956" sldId="285"/>
            <ac:spMk id="9" creationId="{4BBD4E6E-C45C-F943-89BF-74E2B54D86C1}"/>
          </ac:spMkLst>
        </pc:spChg>
        <pc:spChg chg="del mod">
          <ac:chgData name="Mina SALEEM AHAMED" userId="bffe8a0a1eea8db7" providerId="LiveId" clId="{E81AE35A-C2ED-F249-8822-6B22C55D7D70}" dt="2020-04-26T21:20:22.104" v="3680"/>
          <ac:spMkLst>
            <pc:docMk/>
            <pc:sldMk cId="3535598956" sldId="285"/>
            <ac:spMk id="10" creationId="{8D4A0E8F-C66A-D64A-AD03-5E429ADA5A71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3535598956" sldId="285"/>
            <ac:spMk id="11" creationId="{CB0ADB4F-02FA-D244-A4AF-81867813BD91}"/>
          </ac:spMkLst>
        </pc:spChg>
        <pc:spChg chg="add del mod">
          <ac:chgData name="Mina SALEEM AHAMED" userId="bffe8a0a1eea8db7" providerId="LiveId" clId="{E81AE35A-C2ED-F249-8822-6B22C55D7D70}" dt="2020-04-26T19:28:00.305" v="3325"/>
          <ac:spMkLst>
            <pc:docMk/>
            <pc:sldMk cId="3535598956" sldId="285"/>
            <ac:spMk id="12" creationId="{81BE2A3C-E861-2940-A82C-5909FF5C7AD0}"/>
          </ac:spMkLst>
        </pc:spChg>
        <pc:spChg chg="add del mod">
          <ac:chgData name="Mina SALEEM AHAMED" userId="bffe8a0a1eea8db7" providerId="LiveId" clId="{E81AE35A-C2ED-F249-8822-6B22C55D7D70}" dt="2020-04-26T19:28:00.305" v="3325"/>
          <ac:spMkLst>
            <pc:docMk/>
            <pc:sldMk cId="3535598956" sldId="285"/>
            <ac:spMk id="14" creationId="{6E6EF0E1-F79F-DC45-ACB9-4B1588B28197}"/>
          </ac:spMkLst>
        </pc:spChg>
        <pc:spChg chg="add del mod">
          <ac:chgData name="Mina SALEEM AHAMED" userId="bffe8a0a1eea8db7" providerId="LiveId" clId="{E81AE35A-C2ED-F249-8822-6B22C55D7D70}" dt="2020-04-26T19:28:00.305" v="3325"/>
          <ac:spMkLst>
            <pc:docMk/>
            <pc:sldMk cId="3535598956" sldId="285"/>
            <ac:spMk id="15" creationId="{CF89FE8C-E9A2-1B4C-A94F-2DA76C7006AC}"/>
          </ac:spMkLst>
        </pc:spChg>
        <pc:spChg chg="add del mod">
          <ac:chgData name="Mina SALEEM AHAMED" userId="bffe8a0a1eea8db7" providerId="LiveId" clId="{E81AE35A-C2ED-F249-8822-6B22C55D7D70}" dt="2020-04-26T19:28:07.189" v="3327"/>
          <ac:spMkLst>
            <pc:docMk/>
            <pc:sldMk cId="3535598956" sldId="285"/>
            <ac:spMk id="16" creationId="{D3F4BAFB-C759-344C-98E1-A710B8654BD0}"/>
          </ac:spMkLst>
        </pc:spChg>
        <pc:spChg chg="add del mod">
          <ac:chgData name="Mina SALEEM AHAMED" userId="bffe8a0a1eea8db7" providerId="LiveId" clId="{E81AE35A-C2ED-F249-8822-6B22C55D7D70}" dt="2020-04-26T19:28:07.189" v="3327"/>
          <ac:spMkLst>
            <pc:docMk/>
            <pc:sldMk cId="3535598956" sldId="285"/>
            <ac:spMk id="17" creationId="{08C08D8F-BE79-FB45-BF4D-1FC84AAEFEC0}"/>
          </ac:spMkLst>
        </pc:spChg>
        <pc:spChg chg="mod">
          <ac:chgData name="Mina SALEEM AHAMED" userId="bffe8a0a1eea8db7" providerId="LiveId" clId="{E81AE35A-C2ED-F249-8822-6B22C55D7D70}" dt="2020-04-26T21:33:52.267" v="3730"/>
          <ac:spMkLst>
            <pc:docMk/>
            <pc:sldMk cId="3535598956" sldId="285"/>
            <ac:spMk id="18" creationId="{68F0CB66-45A5-F843-BD25-0D286568026F}"/>
          </ac:spMkLst>
        </pc:spChg>
        <pc:spChg chg="mod">
          <ac:chgData name="Mina SALEEM AHAMED" userId="bffe8a0a1eea8db7" providerId="LiveId" clId="{E81AE35A-C2ED-F249-8822-6B22C55D7D70}" dt="2020-04-26T21:33:52.267" v="3730"/>
          <ac:spMkLst>
            <pc:docMk/>
            <pc:sldMk cId="3535598956" sldId="285"/>
            <ac:spMk id="19" creationId="{0B958FBA-C5C3-1947-92C0-E81AB45E6197}"/>
          </ac:spMkLst>
        </pc:spChg>
        <pc:spChg chg="add del mod">
          <ac:chgData name="Mina SALEEM AHAMED" userId="bffe8a0a1eea8db7" providerId="LiveId" clId="{E81AE35A-C2ED-F249-8822-6B22C55D7D70}" dt="2020-04-26T19:28:07.189" v="3327"/>
          <ac:spMkLst>
            <pc:docMk/>
            <pc:sldMk cId="3535598956" sldId="285"/>
            <ac:spMk id="19" creationId="{D4C8B652-A7FA-2748-9713-68253E089974}"/>
          </ac:spMkLst>
        </pc:spChg>
        <pc:spChg chg="mod">
          <ac:chgData name="Mina SALEEM AHAMED" userId="bffe8a0a1eea8db7" providerId="LiveId" clId="{E81AE35A-C2ED-F249-8822-6B22C55D7D70}" dt="2020-04-26T21:33:52.267" v="3730"/>
          <ac:spMkLst>
            <pc:docMk/>
            <pc:sldMk cId="3535598956" sldId="285"/>
            <ac:spMk id="20" creationId="{33FD3860-CCA3-EC47-BC22-09F26208D9D4}"/>
          </ac:spMkLst>
        </pc:spChg>
        <pc:spChg chg="add del mod">
          <ac:chgData name="Mina SALEEM AHAMED" userId="bffe8a0a1eea8db7" providerId="LiveId" clId="{E81AE35A-C2ED-F249-8822-6B22C55D7D70}" dt="2020-04-26T19:28:07.189" v="3327"/>
          <ac:spMkLst>
            <pc:docMk/>
            <pc:sldMk cId="3535598956" sldId="285"/>
            <ac:spMk id="20" creationId="{687EB9CD-36FA-5446-8260-6B2E64CC17F9}"/>
          </ac:spMkLst>
        </pc:spChg>
        <pc:spChg chg="add del mod">
          <ac:chgData name="Mina SALEEM AHAMED" userId="bffe8a0a1eea8db7" providerId="LiveId" clId="{E81AE35A-C2ED-F249-8822-6B22C55D7D70}" dt="2020-04-26T19:28:07.189" v="3327"/>
          <ac:spMkLst>
            <pc:docMk/>
            <pc:sldMk cId="3535598956" sldId="285"/>
            <ac:spMk id="21" creationId="{54A7646F-4EDA-4C46-BDA6-B56E62C5FCE7}"/>
          </ac:spMkLst>
        </pc:spChg>
        <pc:spChg chg="mod">
          <ac:chgData name="Mina SALEEM AHAMED" userId="bffe8a0a1eea8db7" providerId="LiveId" clId="{E81AE35A-C2ED-F249-8822-6B22C55D7D70}" dt="2020-04-26T21:33:52.267" v="3730"/>
          <ac:spMkLst>
            <pc:docMk/>
            <pc:sldMk cId="3535598956" sldId="285"/>
            <ac:spMk id="21" creationId="{CB7ACAF3-8FB9-B245-BA81-AA3031D260D1}"/>
          </ac:spMkLst>
        </pc:spChg>
        <pc:spChg chg="add del mod">
          <ac:chgData name="Mina SALEEM AHAMED" userId="bffe8a0a1eea8db7" providerId="LiveId" clId="{E81AE35A-C2ED-F249-8822-6B22C55D7D70}" dt="2020-04-26T19:28:11.527" v="3328"/>
          <ac:spMkLst>
            <pc:docMk/>
            <pc:sldMk cId="3535598956" sldId="285"/>
            <ac:spMk id="22" creationId="{A6A6E529-AF75-654A-9BE9-9C9C7144BBE7}"/>
          </ac:spMkLst>
        </pc:spChg>
        <pc:spChg chg="mod">
          <ac:chgData name="Mina SALEEM AHAMED" userId="bffe8a0a1eea8db7" providerId="LiveId" clId="{E81AE35A-C2ED-F249-8822-6B22C55D7D70}" dt="2020-04-26T21:33:52.267" v="3730"/>
          <ac:spMkLst>
            <pc:docMk/>
            <pc:sldMk cId="3535598956" sldId="285"/>
            <ac:spMk id="22" creationId="{E69AFC53-B929-AD46-A734-1A698BD82CD3}"/>
          </ac:spMkLst>
        </pc:spChg>
        <pc:spChg chg="mod">
          <ac:chgData name="Mina SALEEM AHAMED" userId="bffe8a0a1eea8db7" providerId="LiveId" clId="{E81AE35A-C2ED-F249-8822-6B22C55D7D70}" dt="2020-04-26T21:33:52.267" v="3730"/>
          <ac:spMkLst>
            <pc:docMk/>
            <pc:sldMk cId="3535598956" sldId="285"/>
            <ac:spMk id="23" creationId="{D4AEB385-685F-7544-BFBE-11090C8C9F07}"/>
          </ac:spMkLst>
        </pc:spChg>
        <pc:spChg chg="add mod">
          <ac:chgData name="Mina SALEEM AHAMED" userId="bffe8a0a1eea8db7" providerId="LiveId" clId="{E81AE35A-C2ED-F249-8822-6B22C55D7D70}" dt="2020-04-26T19:28:23.845" v="3331" actId="1076"/>
          <ac:spMkLst>
            <pc:docMk/>
            <pc:sldMk cId="3535598956" sldId="285"/>
            <ac:spMk id="24" creationId="{3F0C0A6E-0543-0949-B691-0EE734A35D07}"/>
          </ac:spMkLst>
        </pc:spChg>
        <pc:spChg chg="mod">
          <ac:chgData name="Mina SALEEM AHAMED" userId="bffe8a0a1eea8db7" providerId="LiveId" clId="{E81AE35A-C2ED-F249-8822-6B22C55D7D70}" dt="2020-04-26T21:33:52.267" v="3730"/>
          <ac:spMkLst>
            <pc:docMk/>
            <pc:sldMk cId="3535598956" sldId="285"/>
            <ac:spMk id="25" creationId="{827774BB-3414-8945-9505-73F1F1DE9F44}"/>
          </ac:spMkLst>
        </pc:spChg>
        <pc:spChg chg="mod">
          <ac:chgData name="Mina SALEEM AHAMED" userId="bffe8a0a1eea8db7" providerId="LiveId" clId="{E81AE35A-C2ED-F249-8822-6B22C55D7D70}" dt="2020-04-26T21:33:52.267" v="3730"/>
          <ac:spMkLst>
            <pc:docMk/>
            <pc:sldMk cId="3535598956" sldId="285"/>
            <ac:spMk id="26" creationId="{21F627C5-D1E8-EE46-B6CC-211730F8769C}"/>
          </ac:spMkLst>
        </pc:spChg>
        <pc:spChg chg="mod">
          <ac:chgData name="Mina SALEEM AHAMED" userId="bffe8a0a1eea8db7" providerId="LiveId" clId="{E81AE35A-C2ED-F249-8822-6B22C55D7D70}" dt="2020-04-26T21:33:52.267" v="3730"/>
          <ac:spMkLst>
            <pc:docMk/>
            <pc:sldMk cId="3535598956" sldId="285"/>
            <ac:spMk id="28" creationId="{096AD481-D41A-B840-93AB-89AF0E8A4228}"/>
          </ac:spMkLst>
        </pc:spChg>
        <pc:spChg chg="mod">
          <ac:chgData name="Mina SALEEM AHAMED" userId="bffe8a0a1eea8db7" providerId="LiveId" clId="{E81AE35A-C2ED-F249-8822-6B22C55D7D70}" dt="2020-04-26T21:33:52.267" v="3730"/>
          <ac:spMkLst>
            <pc:docMk/>
            <pc:sldMk cId="3535598956" sldId="285"/>
            <ac:spMk id="30" creationId="{486C6566-4E25-F448-94D8-994AFE116B2C}"/>
          </ac:spMkLst>
        </pc:spChg>
        <pc:spChg chg="mod">
          <ac:chgData name="Mina SALEEM AHAMED" userId="bffe8a0a1eea8db7" providerId="LiveId" clId="{E81AE35A-C2ED-F249-8822-6B22C55D7D70}" dt="2020-04-26T21:33:52.267" v="3730"/>
          <ac:spMkLst>
            <pc:docMk/>
            <pc:sldMk cId="3535598956" sldId="285"/>
            <ac:spMk id="31" creationId="{B219995D-2B1A-3B40-9C11-76940378A0FD}"/>
          </ac:spMkLst>
        </pc:spChg>
        <pc:spChg chg="mod">
          <ac:chgData name="Mina SALEEM AHAMED" userId="bffe8a0a1eea8db7" providerId="LiveId" clId="{E81AE35A-C2ED-F249-8822-6B22C55D7D70}" dt="2020-04-26T21:33:52.267" v="3730"/>
          <ac:spMkLst>
            <pc:docMk/>
            <pc:sldMk cId="3535598956" sldId="285"/>
            <ac:spMk id="32" creationId="{117114DB-EA78-3F47-873D-11FEC90ABAA6}"/>
          </ac:spMkLst>
        </pc:spChg>
        <pc:spChg chg="mod">
          <ac:chgData name="Mina SALEEM AHAMED" userId="bffe8a0a1eea8db7" providerId="LiveId" clId="{E81AE35A-C2ED-F249-8822-6B22C55D7D70}" dt="2020-04-26T21:33:52.267" v="3730"/>
          <ac:spMkLst>
            <pc:docMk/>
            <pc:sldMk cId="3535598956" sldId="285"/>
            <ac:spMk id="33" creationId="{56C5C0C0-BF3E-3D40-93E8-4227F17B24B8}"/>
          </ac:spMkLst>
        </pc:spChg>
        <pc:spChg chg="mod">
          <ac:chgData name="Mina SALEEM AHAMED" userId="bffe8a0a1eea8db7" providerId="LiveId" clId="{E81AE35A-C2ED-F249-8822-6B22C55D7D70}" dt="2020-04-26T21:33:52.267" v="3730"/>
          <ac:spMkLst>
            <pc:docMk/>
            <pc:sldMk cId="3535598956" sldId="285"/>
            <ac:spMk id="34" creationId="{0E9EFAD4-6D16-FE40-A425-E50CBD171F29}"/>
          </ac:spMkLst>
        </pc:spChg>
        <pc:spChg chg="mod">
          <ac:chgData name="Mina SALEEM AHAMED" userId="bffe8a0a1eea8db7" providerId="LiveId" clId="{E81AE35A-C2ED-F249-8822-6B22C55D7D70}" dt="2020-04-26T21:33:52.267" v="3730"/>
          <ac:spMkLst>
            <pc:docMk/>
            <pc:sldMk cId="3535598956" sldId="285"/>
            <ac:spMk id="36" creationId="{FB2952D8-B028-8945-9330-3F901349E143}"/>
          </ac:spMkLst>
        </pc:spChg>
        <pc:spChg chg="mod">
          <ac:chgData name="Mina SALEEM AHAMED" userId="bffe8a0a1eea8db7" providerId="LiveId" clId="{E81AE35A-C2ED-F249-8822-6B22C55D7D70}" dt="2020-04-26T21:33:52.267" v="3730"/>
          <ac:spMkLst>
            <pc:docMk/>
            <pc:sldMk cId="3535598956" sldId="285"/>
            <ac:spMk id="37" creationId="{83334718-E841-B64E-893F-91E3565D096D}"/>
          </ac:spMkLst>
        </pc:spChg>
        <pc:spChg chg="mod">
          <ac:chgData name="Mina SALEEM AHAMED" userId="bffe8a0a1eea8db7" providerId="LiveId" clId="{E81AE35A-C2ED-F249-8822-6B22C55D7D70}" dt="2020-04-26T21:33:52.267" v="3730"/>
          <ac:spMkLst>
            <pc:docMk/>
            <pc:sldMk cId="3535598956" sldId="285"/>
            <ac:spMk id="38" creationId="{708D1A30-70CC-B343-90A9-F3B6FE26C4AD}"/>
          </ac:spMkLst>
        </pc:spChg>
        <pc:spChg chg="mod">
          <ac:chgData name="Mina SALEEM AHAMED" userId="bffe8a0a1eea8db7" providerId="LiveId" clId="{E81AE35A-C2ED-F249-8822-6B22C55D7D70}" dt="2020-04-26T21:33:52.267" v="3730"/>
          <ac:spMkLst>
            <pc:docMk/>
            <pc:sldMk cId="3535598956" sldId="285"/>
            <ac:spMk id="39" creationId="{D713D9CF-D591-4946-AEA1-CF4259EA427A}"/>
          </ac:spMkLst>
        </pc:spChg>
        <pc:spChg chg="mod">
          <ac:chgData name="Mina SALEEM AHAMED" userId="bffe8a0a1eea8db7" providerId="LiveId" clId="{E81AE35A-C2ED-F249-8822-6B22C55D7D70}" dt="2020-04-26T21:33:52.267" v="3730"/>
          <ac:spMkLst>
            <pc:docMk/>
            <pc:sldMk cId="3535598956" sldId="285"/>
            <ac:spMk id="40" creationId="{8C4C63C8-00D1-4041-B36A-883623048DD3}"/>
          </ac:spMkLst>
        </pc:spChg>
        <pc:spChg chg="mod">
          <ac:chgData name="Mina SALEEM AHAMED" userId="bffe8a0a1eea8db7" providerId="LiveId" clId="{E81AE35A-C2ED-F249-8822-6B22C55D7D70}" dt="2020-04-26T21:33:52.267" v="3730"/>
          <ac:spMkLst>
            <pc:docMk/>
            <pc:sldMk cId="3535598956" sldId="285"/>
            <ac:spMk id="42" creationId="{783A9A18-9D5A-CE4E-96DC-489CEC6E78BB}"/>
          </ac:spMkLst>
        </pc:spChg>
        <pc:spChg chg="mod">
          <ac:chgData name="Mina SALEEM AHAMED" userId="bffe8a0a1eea8db7" providerId="LiveId" clId="{E81AE35A-C2ED-F249-8822-6B22C55D7D70}" dt="2020-04-26T21:33:52.267" v="3730"/>
          <ac:spMkLst>
            <pc:docMk/>
            <pc:sldMk cId="3535598956" sldId="285"/>
            <ac:spMk id="44" creationId="{79FF3A76-7DA3-D640-86AF-695A953DA915}"/>
          </ac:spMkLst>
        </pc:spChg>
        <pc:spChg chg="mod topLvl">
          <ac:chgData name="Mina SALEEM AHAMED" userId="bffe8a0a1eea8db7" providerId="LiveId" clId="{E81AE35A-C2ED-F249-8822-6B22C55D7D70}" dt="2020-04-27T21:00:07.147" v="3967" actId="1036"/>
          <ac:spMkLst>
            <pc:docMk/>
            <pc:sldMk cId="3535598956" sldId="285"/>
            <ac:spMk id="47" creationId="{64B9752F-E44A-7E45-99F6-C69C8D12F51B}"/>
          </ac:spMkLst>
        </pc:spChg>
        <pc:spChg chg="mod topLvl">
          <ac:chgData name="Mina SALEEM AHAMED" userId="bffe8a0a1eea8db7" providerId="LiveId" clId="{E81AE35A-C2ED-F249-8822-6B22C55D7D70}" dt="2020-04-27T20:46:17.161" v="3932" actId="165"/>
          <ac:spMkLst>
            <pc:docMk/>
            <pc:sldMk cId="3535598956" sldId="285"/>
            <ac:spMk id="57" creationId="{2F46C675-87FB-E346-812A-22265B78FFC2}"/>
          </ac:spMkLst>
        </pc:spChg>
        <pc:spChg chg="mod topLvl">
          <ac:chgData name="Mina SALEEM AHAMED" userId="bffe8a0a1eea8db7" providerId="LiveId" clId="{E81AE35A-C2ED-F249-8822-6B22C55D7D70}" dt="2020-04-27T21:00:29.056" v="3968" actId="165"/>
          <ac:spMkLst>
            <pc:docMk/>
            <pc:sldMk cId="3535598956" sldId="285"/>
            <ac:spMk id="58" creationId="{966E596E-E251-6446-8F4B-24632537BDB7}"/>
          </ac:spMkLst>
        </pc:spChg>
        <pc:spChg chg="mod topLvl">
          <ac:chgData name="Mina SALEEM AHAMED" userId="bffe8a0a1eea8db7" providerId="LiveId" clId="{E81AE35A-C2ED-F249-8822-6B22C55D7D70}" dt="2020-04-27T21:00:29.056" v="3968" actId="165"/>
          <ac:spMkLst>
            <pc:docMk/>
            <pc:sldMk cId="3535598956" sldId="285"/>
            <ac:spMk id="59" creationId="{4DFF35DA-CF3A-5A44-B411-EA8585D7BFDC}"/>
          </ac:spMkLst>
        </pc:spChg>
        <pc:spChg chg="mod">
          <ac:chgData name="Mina SALEEM AHAMED" userId="bffe8a0a1eea8db7" providerId="LiveId" clId="{E81AE35A-C2ED-F249-8822-6B22C55D7D70}" dt="2020-04-27T20:59:07.831" v="3958" actId="1037"/>
          <ac:spMkLst>
            <pc:docMk/>
            <pc:sldMk cId="3535598956" sldId="285"/>
            <ac:spMk id="60" creationId="{8BD886E0-A81B-694D-A2F6-60EE337A0B69}"/>
          </ac:spMkLst>
        </pc:spChg>
        <pc:spChg chg="mod">
          <ac:chgData name="Mina SALEEM AHAMED" userId="bffe8a0a1eea8db7" providerId="LiveId" clId="{E81AE35A-C2ED-F249-8822-6B22C55D7D70}" dt="2020-04-27T20:46:17.161" v="3932" actId="165"/>
          <ac:spMkLst>
            <pc:docMk/>
            <pc:sldMk cId="3535598956" sldId="285"/>
            <ac:spMk id="61" creationId="{5302A555-EBE9-5341-AD19-9B18B4A0B45D}"/>
          </ac:spMkLst>
        </pc:spChg>
        <pc:spChg chg="mod">
          <ac:chgData name="Mina SALEEM AHAMED" userId="bffe8a0a1eea8db7" providerId="LiveId" clId="{E81AE35A-C2ED-F249-8822-6B22C55D7D70}" dt="2020-04-27T20:46:17.161" v="3932" actId="165"/>
          <ac:spMkLst>
            <pc:docMk/>
            <pc:sldMk cId="3535598956" sldId="285"/>
            <ac:spMk id="62" creationId="{909C59F8-1051-6F4D-A712-901B3BBD5C85}"/>
          </ac:spMkLst>
        </pc:spChg>
        <pc:spChg chg="mod">
          <ac:chgData name="Mina SALEEM AHAMED" userId="bffe8a0a1eea8db7" providerId="LiveId" clId="{E81AE35A-C2ED-F249-8822-6B22C55D7D70}" dt="2020-04-27T20:46:17.161" v="3932" actId="165"/>
          <ac:spMkLst>
            <pc:docMk/>
            <pc:sldMk cId="3535598956" sldId="285"/>
            <ac:spMk id="63" creationId="{4A8A06D9-EBCE-4A45-9EDE-1E27C307F632}"/>
          </ac:spMkLst>
        </pc:spChg>
        <pc:spChg chg="mod">
          <ac:chgData name="Mina SALEEM AHAMED" userId="bffe8a0a1eea8db7" providerId="LiveId" clId="{E81AE35A-C2ED-F249-8822-6B22C55D7D70}" dt="2020-04-27T20:46:17.161" v="3932" actId="165"/>
          <ac:spMkLst>
            <pc:docMk/>
            <pc:sldMk cId="3535598956" sldId="285"/>
            <ac:spMk id="64" creationId="{B279E1D2-9634-D548-91CE-1A5C95963989}"/>
          </ac:spMkLst>
        </pc:spChg>
        <pc:spChg chg="mod">
          <ac:chgData name="Mina SALEEM AHAMED" userId="bffe8a0a1eea8db7" providerId="LiveId" clId="{E81AE35A-C2ED-F249-8822-6B22C55D7D70}" dt="2020-04-27T20:46:17.161" v="3932" actId="165"/>
          <ac:spMkLst>
            <pc:docMk/>
            <pc:sldMk cId="3535598956" sldId="285"/>
            <ac:spMk id="66" creationId="{84980C76-FC8A-7D44-880F-8127F6B90FDF}"/>
          </ac:spMkLst>
        </pc:spChg>
        <pc:spChg chg="mod">
          <ac:chgData name="Mina SALEEM AHAMED" userId="bffe8a0a1eea8db7" providerId="LiveId" clId="{E81AE35A-C2ED-F249-8822-6B22C55D7D70}" dt="2020-04-27T20:46:17.161" v="3932" actId="165"/>
          <ac:spMkLst>
            <pc:docMk/>
            <pc:sldMk cId="3535598956" sldId="285"/>
            <ac:spMk id="68" creationId="{7295AB32-42FB-B540-934A-6BA6269378E7}"/>
          </ac:spMkLst>
        </pc:spChg>
        <pc:spChg chg="mod">
          <ac:chgData name="Mina SALEEM AHAMED" userId="bffe8a0a1eea8db7" providerId="LiveId" clId="{E81AE35A-C2ED-F249-8822-6B22C55D7D70}" dt="2020-04-27T20:46:17.161" v="3932" actId="165"/>
          <ac:spMkLst>
            <pc:docMk/>
            <pc:sldMk cId="3535598956" sldId="285"/>
            <ac:spMk id="69" creationId="{264E5173-4643-D44D-9382-B0AA520900D0}"/>
          </ac:spMkLst>
        </pc:spChg>
        <pc:spChg chg="mod">
          <ac:chgData name="Mina SALEEM AHAMED" userId="bffe8a0a1eea8db7" providerId="LiveId" clId="{E81AE35A-C2ED-F249-8822-6B22C55D7D70}" dt="2020-04-27T20:46:17.161" v="3932" actId="165"/>
          <ac:spMkLst>
            <pc:docMk/>
            <pc:sldMk cId="3535598956" sldId="285"/>
            <ac:spMk id="70" creationId="{25D6F6CC-EF7C-4744-A622-40F9A1E3CEDC}"/>
          </ac:spMkLst>
        </pc:spChg>
        <pc:spChg chg="mod">
          <ac:chgData name="Mina SALEEM AHAMED" userId="bffe8a0a1eea8db7" providerId="LiveId" clId="{E81AE35A-C2ED-F249-8822-6B22C55D7D70}" dt="2020-04-27T20:46:17.161" v="3932" actId="165"/>
          <ac:spMkLst>
            <pc:docMk/>
            <pc:sldMk cId="3535598956" sldId="285"/>
            <ac:spMk id="71" creationId="{26FA5BC2-CF24-5F4C-9BB5-35A39A426510}"/>
          </ac:spMkLst>
        </pc:spChg>
        <pc:spChg chg="mod">
          <ac:chgData name="Mina SALEEM AHAMED" userId="bffe8a0a1eea8db7" providerId="LiveId" clId="{E81AE35A-C2ED-F249-8822-6B22C55D7D70}" dt="2020-04-27T20:46:17.161" v="3932" actId="165"/>
          <ac:spMkLst>
            <pc:docMk/>
            <pc:sldMk cId="3535598956" sldId="285"/>
            <ac:spMk id="72" creationId="{BB68685E-5441-D444-9C74-BC91BBD29C96}"/>
          </ac:spMkLst>
        </pc:spChg>
        <pc:spChg chg="mod">
          <ac:chgData name="Mina SALEEM AHAMED" userId="bffe8a0a1eea8db7" providerId="LiveId" clId="{E81AE35A-C2ED-F249-8822-6B22C55D7D70}" dt="2020-04-27T20:46:17.161" v="3932" actId="165"/>
          <ac:spMkLst>
            <pc:docMk/>
            <pc:sldMk cId="3535598956" sldId="285"/>
            <ac:spMk id="74" creationId="{5C2FA299-DF51-D04B-BE31-FFA7BDC27CBB}"/>
          </ac:spMkLst>
        </pc:spChg>
        <pc:spChg chg="mod">
          <ac:chgData name="Mina SALEEM AHAMED" userId="bffe8a0a1eea8db7" providerId="LiveId" clId="{E81AE35A-C2ED-F249-8822-6B22C55D7D70}" dt="2020-04-27T20:46:17.161" v="3932" actId="165"/>
          <ac:spMkLst>
            <pc:docMk/>
            <pc:sldMk cId="3535598956" sldId="285"/>
            <ac:spMk id="75" creationId="{F81C4717-0DAC-7B41-918F-8FEF6116E513}"/>
          </ac:spMkLst>
        </pc:spChg>
        <pc:spChg chg="mod">
          <ac:chgData name="Mina SALEEM AHAMED" userId="bffe8a0a1eea8db7" providerId="LiveId" clId="{E81AE35A-C2ED-F249-8822-6B22C55D7D70}" dt="2020-04-27T20:46:17.161" v="3932" actId="165"/>
          <ac:spMkLst>
            <pc:docMk/>
            <pc:sldMk cId="3535598956" sldId="285"/>
            <ac:spMk id="76" creationId="{CEA67C83-2FC3-784B-9B24-63AEADE27A2D}"/>
          </ac:spMkLst>
        </pc:spChg>
        <pc:spChg chg="mod">
          <ac:chgData name="Mina SALEEM AHAMED" userId="bffe8a0a1eea8db7" providerId="LiveId" clId="{E81AE35A-C2ED-F249-8822-6B22C55D7D70}" dt="2020-04-27T20:46:17.161" v="3932" actId="165"/>
          <ac:spMkLst>
            <pc:docMk/>
            <pc:sldMk cId="3535598956" sldId="285"/>
            <ac:spMk id="77" creationId="{DAFBAC22-DC21-474F-B02D-198CE86DF6BD}"/>
          </ac:spMkLst>
        </pc:spChg>
        <pc:spChg chg="mod">
          <ac:chgData name="Mina SALEEM AHAMED" userId="bffe8a0a1eea8db7" providerId="LiveId" clId="{E81AE35A-C2ED-F249-8822-6B22C55D7D70}" dt="2020-04-27T20:46:17.161" v="3932" actId="165"/>
          <ac:spMkLst>
            <pc:docMk/>
            <pc:sldMk cId="3535598956" sldId="285"/>
            <ac:spMk id="78" creationId="{AC1419FD-0BB8-5149-9243-E2E528DC9EDF}"/>
          </ac:spMkLst>
        </pc:spChg>
        <pc:spChg chg="mod">
          <ac:chgData name="Mina SALEEM AHAMED" userId="bffe8a0a1eea8db7" providerId="LiveId" clId="{E81AE35A-C2ED-F249-8822-6B22C55D7D70}" dt="2020-04-27T20:46:17.161" v="3932" actId="165"/>
          <ac:spMkLst>
            <pc:docMk/>
            <pc:sldMk cId="3535598956" sldId="285"/>
            <ac:spMk id="80" creationId="{D70D5188-26A6-7F48-8857-A241872C0FDA}"/>
          </ac:spMkLst>
        </pc:spChg>
        <pc:spChg chg="mod">
          <ac:chgData name="Mina SALEEM AHAMED" userId="bffe8a0a1eea8db7" providerId="LiveId" clId="{E81AE35A-C2ED-F249-8822-6B22C55D7D70}" dt="2020-04-27T20:46:17.161" v="3932" actId="165"/>
          <ac:spMkLst>
            <pc:docMk/>
            <pc:sldMk cId="3535598956" sldId="285"/>
            <ac:spMk id="82" creationId="{F62A271B-00BB-0146-9F6F-EE563F895931}"/>
          </ac:spMkLst>
        </pc:spChg>
        <pc:grpChg chg="add del mod">
          <ac:chgData name="Mina SALEEM AHAMED" userId="bffe8a0a1eea8db7" providerId="LiveId" clId="{E81AE35A-C2ED-F249-8822-6B22C55D7D70}" dt="2020-04-26T21:34:09.912" v="3758" actId="478"/>
          <ac:grpSpMkLst>
            <pc:docMk/>
            <pc:sldMk cId="3535598956" sldId="285"/>
            <ac:grpSpMk id="6" creationId="{DAB23A6B-45BF-A84E-A27B-0536461008C0}"/>
          </ac:grpSpMkLst>
        </pc:grpChg>
        <pc:grpChg chg="mod">
          <ac:chgData name="Mina SALEEM AHAMED" userId="bffe8a0a1eea8db7" providerId="LiveId" clId="{E81AE35A-C2ED-F249-8822-6B22C55D7D70}" dt="2020-04-26T21:33:52.267" v="3730"/>
          <ac:grpSpMkLst>
            <pc:docMk/>
            <pc:sldMk cId="3535598956" sldId="285"/>
            <ac:grpSpMk id="8" creationId="{25458516-B1C5-5748-82DF-F4649606B269}"/>
          </ac:grpSpMkLst>
        </pc:grpChg>
        <pc:grpChg chg="mod">
          <ac:chgData name="Mina SALEEM AHAMED" userId="bffe8a0a1eea8db7" providerId="LiveId" clId="{E81AE35A-C2ED-F249-8822-6B22C55D7D70}" dt="2020-04-26T21:33:52.267" v="3730"/>
          <ac:grpSpMkLst>
            <pc:docMk/>
            <pc:sldMk cId="3535598956" sldId="285"/>
            <ac:grpSpMk id="9" creationId="{605A2FFF-3A47-4140-B7A6-70DECAD8EF58}"/>
          </ac:grpSpMkLst>
        </pc:grpChg>
        <pc:grpChg chg="mod">
          <ac:chgData name="Mina SALEEM AHAMED" userId="bffe8a0a1eea8db7" providerId="LiveId" clId="{E81AE35A-C2ED-F249-8822-6B22C55D7D70}" dt="2020-04-26T21:33:52.267" v="3730"/>
          <ac:grpSpMkLst>
            <pc:docMk/>
            <pc:sldMk cId="3535598956" sldId="285"/>
            <ac:grpSpMk id="11" creationId="{B84F6543-EE5C-5842-B87C-642EABDBA11B}"/>
          </ac:grpSpMkLst>
        </pc:grpChg>
        <pc:grpChg chg="mod">
          <ac:chgData name="Mina SALEEM AHAMED" userId="bffe8a0a1eea8db7" providerId="LiveId" clId="{E81AE35A-C2ED-F249-8822-6B22C55D7D70}" dt="2020-04-26T21:33:52.267" v="3730"/>
          <ac:grpSpMkLst>
            <pc:docMk/>
            <pc:sldMk cId="3535598956" sldId="285"/>
            <ac:grpSpMk id="12" creationId="{1596CCAF-4DFD-0A49-BF71-5F70A019AE05}"/>
          </ac:grpSpMkLst>
        </pc:grpChg>
        <pc:grpChg chg="mod">
          <ac:chgData name="Mina SALEEM AHAMED" userId="bffe8a0a1eea8db7" providerId="LiveId" clId="{E81AE35A-C2ED-F249-8822-6B22C55D7D70}" dt="2020-04-26T21:33:52.267" v="3730"/>
          <ac:grpSpMkLst>
            <pc:docMk/>
            <pc:sldMk cId="3535598956" sldId="285"/>
            <ac:grpSpMk id="13" creationId="{0305BDDD-7F5C-BF49-90B6-96F49E2B57F6}"/>
          </ac:grpSpMkLst>
        </pc:grpChg>
        <pc:grpChg chg="mod">
          <ac:chgData name="Mina SALEEM AHAMED" userId="bffe8a0a1eea8db7" providerId="LiveId" clId="{E81AE35A-C2ED-F249-8822-6B22C55D7D70}" dt="2020-04-26T21:33:52.267" v="3730"/>
          <ac:grpSpMkLst>
            <pc:docMk/>
            <pc:sldMk cId="3535598956" sldId="285"/>
            <ac:grpSpMk id="14" creationId="{3906DDBF-EF9A-B643-A7FD-8C4FB4E7266D}"/>
          </ac:grpSpMkLst>
        </pc:grpChg>
        <pc:grpChg chg="mod">
          <ac:chgData name="Mina SALEEM AHAMED" userId="bffe8a0a1eea8db7" providerId="LiveId" clId="{E81AE35A-C2ED-F249-8822-6B22C55D7D70}" dt="2020-04-26T21:33:52.267" v="3730"/>
          <ac:grpSpMkLst>
            <pc:docMk/>
            <pc:sldMk cId="3535598956" sldId="285"/>
            <ac:grpSpMk id="15" creationId="{5E1FAC2F-6F0E-4F43-ADD2-D7277468BF54}"/>
          </ac:grpSpMkLst>
        </pc:grpChg>
        <pc:grpChg chg="mod">
          <ac:chgData name="Mina SALEEM AHAMED" userId="bffe8a0a1eea8db7" providerId="LiveId" clId="{E81AE35A-C2ED-F249-8822-6B22C55D7D70}" dt="2020-04-26T21:33:52.267" v="3730"/>
          <ac:grpSpMkLst>
            <pc:docMk/>
            <pc:sldMk cId="3535598956" sldId="285"/>
            <ac:grpSpMk id="16" creationId="{06024129-4718-594A-886A-6EC1EFB1D104}"/>
          </ac:grpSpMkLst>
        </pc:grpChg>
        <pc:grpChg chg="mod">
          <ac:chgData name="Mina SALEEM AHAMED" userId="bffe8a0a1eea8db7" providerId="LiveId" clId="{E81AE35A-C2ED-F249-8822-6B22C55D7D70}" dt="2020-04-26T21:33:52.267" v="3730"/>
          <ac:grpSpMkLst>
            <pc:docMk/>
            <pc:sldMk cId="3535598956" sldId="285"/>
            <ac:grpSpMk id="17" creationId="{F038B324-C0FE-5043-8D30-919F6BF815C0}"/>
          </ac:grpSpMkLst>
        </pc:grpChg>
        <pc:grpChg chg="mod">
          <ac:chgData name="Mina SALEEM AHAMED" userId="bffe8a0a1eea8db7" providerId="LiveId" clId="{E81AE35A-C2ED-F249-8822-6B22C55D7D70}" dt="2020-04-26T21:33:52.267" v="3730"/>
          <ac:grpSpMkLst>
            <pc:docMk/>
            <pc:sldMk cId="3535598956" sldId="285"/>
            <ac:grpSpMk id="29" creationId="{5743B2C7-2E69-2C46-AE68-6138CA336898}"/>
          </ac:grpSpMkLst>
        </pc:grpChg>
        <pc:grpChg chg="mod">
          <ac:chgData name="Mina SALEEM AHAMED" userId="bffe8a0a1eea8db7" providerId="LiveId" clId="{E81AE35A-C2ED-F249-8822-6B22C55D7D70}" dt="2020-04-26T21:33:52.267" v="3730"/>
          <ac:grpSpMkLst>
            <pc:docMk/>
            <pc:sldMk cId="3535598956" sldId="285"/>
            <ac:grpSpMk id="35" creationId="{89F69865-1F0C-9A43-9966-54D888420228}"/>
          </ac:grpSpMkLst>
        </pc:grpChg>
        <pc:grpChg chg="add del mod">
          <ac:chgData name="Mina SALEEM AHAMED" userId="bffe8a0a1eea8db7" providerId="LiveId" clId="{E81AE35A-C2ED-F249-8822-6B22C55D7D70}" dt="2020-04-27T20:46:17.161" v="3932" actId="165"/>
          <ac:grpSpMkLst>
            <pc:docMk/>
            <pc:sldMk cId="3535598956" sldId="285"/>
            <ac:grpSpMk id="46" creationId="{432625F1-6035-6849-877A-23B6B393610D}"/>
          </ac:grpSpMkLst>
        </pc:grpChg>
        <pc:grpChg chg="mod topLvl">
          <ac:chgData name="Mina SALEEM AHAMED" userId="bffe8a0a1eea8db7" providerId="LiveId" clId="{E81AE35A-C2ED-F249-8822-6B22C55D7D70}" dt="2020-04-27T20:46:17.161" v="3932" actId="165"/>
          <ac:grpSpMkLst>
            <pc:docMk/>
            <pc:sldMk cId="3535598956" sldId="285"/>
            <ac:grpSpMk id="48" creationId="{A460CCA2-94FA-854A-A9A9-8D0F6E34F2C6}"/>
          </ac:grpSpMkLst>
        </pc:grpChg>
        <pc:grpChg chg="mod topLvl">
          <ac:chgData name="Mina SALEEM AHAMED" userId="bffe8a0a1eea8db7" providerId="LiveId" clId="{E81AE35A-C2ED-F249-8822-6B22C55D7D70}" dt="2020-04-27T20:46:17.161" v="3932" actId="165"/>
          <ac:grpSpMkLst>
            <pc:docMk/>
            <pc:sldMk cId="3535598956" sldId="285"/>
            <ac:grpSpMk id="49" creationId="{522CB71C-2955-1E4A-95A3-345086FFFE25}"/>
          </ac:grpSpMkLst>
        </pc:grpChg>
        <pc:grpChg chg="mod topLvl">
          <ac:chgData name="Mina SALEEM AHAMED" userId="bffe8a0a1eea8db7" providerId="LiveId" clId="{E81AE35A-C2ED-F249-8822-6B22C55D7D70}" dt="2020-04-27T20:46:17.161" v="3932" actId="165"/>
          <ac:grpSpMkLst>
            <pc:docMk/>
            <pc:sldMk cId="3535598956" sldId="285"/>
            <ac:grpSpMk id="50" creationId="{67909B26-3AE2-8D49-9079-A05155515BD7}"/>
          </ac:grpSpMkLst>
        </pc:grpChg>
        <pc:grpChg chg="mod topLvl">
          <ac:chgData name="Mina SALEEM AHAMED" userId="bffe8a0a1eea8db7" providerId="LiveId" clId="{E81AE35A-C2ED-F249-8822-6B22C55D7D70}" dt="2020-04-27T20:46:17.161" v="3932" actId="165"/>
          <ac:grpSpMkLst>
            <pc:docMk/>
            <pc:sldMk cId="3535598956" sldId="285"/>
            <ac:grpSpMk id="51" creationId="{E970419A-13EE-7043-A986-95F2749E97FF}"/>
          </ac:grpSpMkLst>
        </pc:grpChg>
        <pc:grpChg chg="mod topLvl">
          <ac:chgData name="Mina SALEEM AHAMED" userId="bffe8a0a1eea8db7" providerId="LiveId" clId="{E81AE35A-C2ED-F249-8822-6B22C55D7D70}" dt="2020-04-27T20:46:17.161" v="3932" actId="165"/>
          <ac:grpSpMkLst>
            <pc:docMk/>
            <pc:sldMk cId="3535598956" sldId="285"/>
            <ac:grpSpMk id="52" creationId="{77FDCEDB-E7FE-6849-883D-054846B7829A}"/>
          </ac:grpSpMkLst>
        </pc:grpChg>
        <pc:grpChg chg="mod topLvl">
          <ac:chgData name="Mina SALEEM AHAMED" userId="bffe8a0a1eea8db7" providerId="LiveId" clId="{E81AE35A-C2ED-F249-8822-6B22C55D7D70}" dt="2020-04-27T20:46:17.161" v="3932" actId="165"/>
          <ac:grpSpMkLst>
            <pc:docMk/>
            <pc:sldMk cId="3535598956" sldId="285"/>
            <ac:grpSpMk id="53" creationId="{C5022A4E-312C-6048-9C09-0AAF2EEF7B12}"/>
          </ac:grpSpMkLst>
        </pc:grpChg>
        <pc:grpChg chg="mod topLvl">
          <ac:chgData name="Mina SALEEM AHAMED" userId="bffe8a0a1eea8db7" providerId="LiveId" clId="{E81AE35A-C2ED-F249-8822-6B22C55D7D70}" dt="2020-04-27T20:46:17.161" v="3932" actId="165"/>
          <ac:grpSpMkLst>
            <pc:docMk/>
            <pc:sldMk cId="3535598956" sldId="285"/>
            <ac:grpSpMk id="54" creationId="{6FDD209E-3023-EE42-A369-8DA06F41AD31}"/>
          </ac:grpSpMkLst>
        </pc:grpChg>
        <pc:grpChg chg="mod topLvl">
          <ac:chgData name="Mina SALEEM AHAMED" userId="bffe8a0a1eea8db7" providerId="LiveId" clId="{E81AE35A-C2ED-F249-8822-6B22C55D7D70}" dt="2020-04-27T20:46:17.161" v="3932" actId="165"/>
          <ac:grpSpMkLst>
            <pc:docMk/>
            <pc:sldMk cId="3535598956" sldId="285"/>
            <ac:grpSpMk id="55" creationId="{29ADB5D6-7055-0C4A-96DB-F1535B1DF660}"/>
          </ac:grpSpMkLst>
        </pc:grpChg>
        <pc:grpChg chg="del mod topLvl">
          <ac:chgData name="Mina SALEEM AHAMED" userId="bffe8a0a1eea8db7" providerId="LiveId" clId="{E81AE35A-C2ED-F249-8822-6B22C55D7D70}" dt="2020-04-27T21:00:29.056" v="3968" actId="165"/>
          <ac:grpSpMkLst>
            <pc:docMk/>
            <pc:sldMk cId="3535598956" sldId="285"/>
            <ac:grpSpMk id="56" creationId="{9D65E8DD-FB09-EC4C-B4D8-0BF09D56E2E3}"/>
          </ac:grpSpMkLst>
        </pc:grpChg>
        <pc:grpChg chg="mod">
          <ac:chgData name="Mina SALEEM AHAMED" userId="bffe8a0a1eea8db7" providerId="LiveId" clId="{E81AE35A-C2ED-F249-8822-6B22C55D7D70}" dt="2020-04-27T20:46:17.161" v="3932" actId="165"/>
          <ac:grpSpMkLst>
            <pc:docMk/>
            <pc:sldMk cId="3535598956" sldId="285"/>
            <ac:grpSpMk id="67" creationId="{D7D4F985-2784-624F-B1AC-7691B25AA189}"/>
          </ac:grpSpMkLst>
        </pc:grpChg>
        <pc:grpChg chg="mod">
          <ac:chgData name="Mina SALEEM AHAMED" userId="bffe8a0a1eea8db7" providerId="LiveId" clId="{E81AE35A-C2ED-F249-8822-6B22C55D7D70}" dt="2020-04-27T20:46:17.161" v="3932" actId="165"/>
          <ac:grpSpMkLst>
            <pc:docMk/>
            <pc:sldMk cId="3535598956" sldId="285"/>
            <ac:grpSpMk id="73" creationId="{B1C75F32-164A-784C-AA41-800AA19385D9}"/>
          </ac:grpSpMkLst>
        </pc:grpChg>
        <pc:picChg chg="del mod">
          <ac:chgData name="Mina SALEEM AHAMED" userId="bffe8a0a1eea8db7" providerId="LiveId" clId="{E81AE35A-C2ED-F249-8822-6B22C55D7D70}" dt="2020-04-26T21:39:17.280" v="3773" actId="478"/>
          <ac:picMkLst>
            <pc:docMk/>
            <pc:sldMk cId="3535598956" sldId="285"/>
            <ac:picMk id="5" creationId="{7C578CFF-D821-4A7B-A62E-112C7BCBCD7C}"/>
          </ac:picMkLst>
        </pc:picChg>
        <pc:picChg chg="mod">
          <ac:chgData name="Mina SALEEM AHAMED" userId="bffe8a0a1eea8db7" providerId="LiveId" clId="{E81AE35A-C2ED-F249-8822-6B22C55D7D70}" dt="2020-04-26T21:33:52.267" v="3730"/>
          <ac:picMkLst>
            <pc:docMk/>
            <pc:sldMk cId="3535598956" sldId="285"/>
            <ac:picMk id="45" creationId="{2DC21056-ABBE-D346-BA2A-B45E191CE5F5}"/>
          </ac:picMkLst>
        </pc:picChg>
        <pc:picChg chg="mod">
          <ac:chgData name="Mina SALEEM AHAMED" userId="bffe8a0a1eea8db7" providerId="LiveId" clId="{E81AE35A-C2ED-F249-8822-6B22C55D7D70}" dt="2020-04-27T20:46:17.161" v="3932" actId="165"/>
          <ac:picMkLst>
            <pc:docMk/>
            <pc:sldMk cId="3535598956" sldId="285"/>
            <ac:picMk id="83" creationId="{2CA7DA45-D045-AD46-8947-1BC951759674}"/>
          </ac:picMkLst>
        </pc:picChg>
        <pc:cxnChg chg="mod">
          <ac:chgData name="Mina SALEEM AHAMED" userId="bffe8a0a1eea8db7" providerId="LiveId" clId="{E81AE35A-C2ED-F249-8822-6B22C55D7D70}" dt="2020-04-26T21:33:52.267" v="3730"/>
          <ac:cxnSpMkLst>
            <pc:docMk/>
            <pc:sldMk cId="3535598956" sldId="285"/>
            <ac:cxnSpMk id="27" creationId="{A3705CCC-747E-D54E-90BA-6342B6FC1E06}"/>
          </ac:cxnSpMkLst>
        </pc:cxnChg>
        <pc:cxnChg chg="mod">
          <ac:chgData name="Mina SALEEM AHAMED" userId="bffe8a0a1eea8db7" providerId="LiveId" clId="{E81AE35A-C2ED-F249-8822-6B22C55D7D70}" dt="2020-04-26T21:33:52.267" v="3730"/>
          <ac:cxnSpMkLst>
            <pc:docMk/>
            <pc:sldMk cId="3535598956" sldId="285"/>
            <ac:cxnSpMk id="41" creationId="{C994702D-04FE-7F40-8150-7D62092F0B03}"/>
          </ac:cxnSpMkLst>
        </pc:cxnChg>
        <pc:cxnChg chg="mod">
          <ac:chgData name="Mina SALEEM AHAMED" userId="bffe8a0a1eea8db7" providerId="LiveId" clId="{E81AE35A-C2ED-F249-8822-6B22C55D7D70}" dt="2020-04-26T21:34:09.912" v="3758" actId="478"/>
          <ac:cxnSpMkLst>
            <pc:docMk/>
            <pc:sldMk cId="3535598956" sldId="285"/>
            <ac:cxnSpMk id="43" creationId="{3BFED04B-F058-9B4B-BA1C-18DA58FE2C44}"/>
          </ac:cxnSpMkLst>
        </pc:cxnChg>
        <pc:cxnChg chg="mod">
          <ac:chgData name="Mina SALEEM AHAMED" userId="bffe8a0a1eea8db7" providerId="LiveId" clId="{E81AE35A-C2ED-F249-8822-6B22C55D7D70}" dt="2020-04-27T20:46:17.161" v="3932" actId="165"/>
          <ac:cxnSpMkLst>
            <pc:docMk/>
            <pc:sldMk cId="3535598956" sldId="285"/>
            <ac:cxnSpMk id="65" creationId="{42F06881-D2B4-1140-9BEE-B4FF9DCEF3C7}"/>
          </ac:cxnSpMkLst>
        </pc:cxnChg>
        <pc:cxnChg chg="mod">
          <ac:chgData name="Mina SALEEM AHAMED" userId="bffe8a0a1eea8db7" providerId="LiveId" clId="{E81AE35A-C2ED-F249-8822-6B22C55D7D70}" dt="2020-04-27T20:46:17.161" v="3932" actId="165"/>
          <ac:cxnSpMkLst>
            <pc:docMk/>
            <pc:sldMk cId="3535598956" sldId="285"/>
            <ac:cxnSpMk id="79" creationId="{20F50648-FD0D-5345-A17F-2D3184E036BD}"/>
          </ac:cxnSpMkLst>
        </pc:cxnChg>
        <pc:cxnChg chg="mod">
          <ac:chgData name="Mina SALEEM AHAMED" userId="bffe8a0a1eea8db7" providerId="LiveId" clId="{E81AE35A-C2ED-F249-8822-6B22C55D7D70}" dt="2020-04-27T20:46:17.161" v="3932" actId="165"/>
          <ac:cxnSpMkLst>
            <pc:docMk/>
            <pc:sldMk cId="3535598956" sldId="285"/>
            <ac:cxnSpMk id="81" creationId="{249618C8-2842-3B45-84FE-F2E70CD3AA76}"/>
          </ac:cxnSpMkLst>
        </pc:cxnChg>
      </pc:sldChg>
      <pc:sldChg chg="modSp">
        <pc:chgData name="Mina SALEEM AHAMED" userId="bffe8a0a1eea8db7" providerId="LiveId" clId="{E81AE35A-C2ED-F249-8822-6B22C55D7D70}" dt="2020-04-26T14:17:26.274" v="754" actId="27636"/>
        <pc:sldMkLst>
          <pc:docMk/>
          <pc:sldMk cId="1146142255" sldId="286"/>
        </pc:sldMkLst>
        <pc:spChg chg="mod">
          <ac:chgData name="Mina SALEEM AHAMED" userId="bffe8a0a1eea8db7" providerId="LiveId" clId="{E81AE35A-C2ED-F249-8822-6B22C55D7D70}" dt="2020-04-26T14:17:26.274" v="754" actId="27636"/>
          <ac:spMkLst>
            <pc:docMk/>
            <pc:sldMk cId="1146142255" sldId="286"/>
            <ac:spMk id="2" creationId="{C5863C0E-79CA-4522-BF56-A602965F5E00}"/>
          </ac:spMkLst>
        </pc:spChg>
        <pc:picChg chg="mod">
          <ac:chgData name="Mina SALEEM AHAMED" userId="bffe8a0a1eea8db7" providerId="LiveId" clId="{E81AE35A-C2ED-F249-8822-6B22C55D7D70}" dt="2020-04-26T13:47:54.461" v="632" actId="1076"/>
          <ac:picMkLst>
            <pc:docMk/>
            <pc:sldMk cId="1146142255" sldId="286"/>
            <ac:picMk id="6" creationId="{9A185736-9204-4F63-A9D0-0D0F9B7C7BC0}"/>
          </ac:picMkLst>
        </pc:picChg>
      </pc:sldChg>
      <pc:sldChg chg="modSp del addCm modCm">
        <pc:chgData name="Mina SALEEM AHAMED" userId="bffe8a0a1eea8db7" providerId="LiveId" clId="{E81AE35A-C2ED-F249-8822-6B22C55D7D70}" dt="2020-04-26T16:27:57.152" v="1805" actId="2696"/>
        <pc:sldMkLst>
          <pc:docMk/>
          <pc:sldMk cId="1558822941" sldId="287"/>
        </pc:sldMkLst>
        <pc:spChg chg="mod">
          <ac:chgData name="Mina SALEEM AHAMED" userId="bffe8a0a1eea8db7" providerId="LiveId" clId="{E81AE35A-C2ED-F249-8822-6B22C55D7D70}" dt="2020-04-26T14:17:25.701" v="744" actId="27636"/>
          <ac:spMkLst>
            <pc:docMk/>
            <pc:sldMk cId="1558822941" sldId="287"/>
            <ac:spMk id="2" creationId="{AABBB679-05AE-154C-BC4B-0C1D4E6F8B8C}"/>
          </ac:spMkLst>
        </pc:spChg>
        <pc:spChg chg="mod">
          <ac:chgData name="Mina SALEEM AHAMED" userId="bffe8a0a1eea8db7" providerId="LiveId" clId="{E81AE35A-C2ED-F249-8822-6B22C55D7D70}" dt="2020-04-26T16:26:39.432" v="1785" actId="20577"/>
          <ac:spMkLst>
            <pc:docMk/>
            <pc:sldMk cId="1558822941" sldId="287"/>
            <ac:spMk id="3" creationId="{0EA9BFA6-90B6-6E43-B85C-E2F02F945988}"/>
          </ac:spMkLst>
        </pc:spChg>
        <pc:spChg chg="mod">
          <ac:chgData name="Mina SALEEM AHAMED" userId="bffe8a0a1eea8db7" providerId="LiveId" clId="{E81AE35A-C2ED-F249-8822-6B22C55D7D70}" dt="2020-04-26T14:16:14.560" v="737"/>
          <ac:spMkLst>
            <pc:docMk/>
            <pc:sldMk cId="1558822941" sldId="287"/>
            <ac:spMk id="10" creationId="{C80C8512-A706-F848-8653-2031CD2DF39A}"/>
          </ac:spMkLst>
        </pc:spChg>
        <pc:spChg chg="mod">
          <ac:chgData name="Mina SALEEM AHAMED" userId="bffe8a0a1eea8db7" providerId="LiveId" clId="{E81AE35A-C2ED-F249-8822-6B22C55D7D70}" dt="2020-04-26T14:16:14.560" v="737"/>
          <ac:spMkLst>
            <pc:docMk/>
            <pc:sldMk cId="1558822941" sldId="287"/>
            <ac:spMk id="11" creationId="{B886539F-1FB0-E24A-975D-E4B1B238B2FD}"/>
          </ac:spMkLst>
        </pc:spChg>
        <pc:spChg chg="mod">
          <ac:chgData name="Mina SALEEM AHAMED" userId="bffe8a0a1eea8db7" providerId="LiveId" clId="{E81AE35A-C2ED-F249-8822-6B22C55D7D70}" dt="2020-04-26T14:16:14.560" v="737"/>
          <ac:spMkLst>
            <pc:docMk/>
            <pc:sldMk cId="1558822941" sldId="287"/>
            <ac:spMk id="12" creationId="{87E8C78B-CF6F-2F4F-8125-1A08914B38F0}"/>
          </ac:spMkLst>
        </pc:spChg>
      </pc:sldChg>
      <pc:sldChg chg="addSp delSp modSp setBg">
        <pc:chgData name="Mina SALEEM AHAMED" userId="bffe8a0a1eea8db7" providerId="LiveId" clId="{E81AE35A-C2ED-F249-8822-6B22C55D7D70}" dt="2020-04-26T13:19:50.072" v="509" actId="20577"/>
        <pc:sldMkLst>
          <pc:docMk/>
          <pc:sldMk cId="2017142199" sldId="289"/>
        </pc:sldMkLst>
        <pc:spChg chg="add del mod">
          <ac:chgData name="Mina SALEEM AHAMED" userId="bffe8a0a1eea8db7" providerId="LiveId" clId="{E81AE35A-C2ED-F249-8822-6B22C55D7D70}" dt="2020-04-19T23:35:13.019" v="336" actId="478"/>
          <ac:spMkLst>
            <pc:docMk/>
            <pc:sldMk cId="2017142199" sldId="289"/>
            <ac:spMk id="5" creationId="{B579E16A-A19D-4647-ADF9-E316AC358F87}"/>
          </ac:spMkLst>
        </pc:spChg>
        <pc:spChg chg="add del mod">
          <ac:chgData name="Mina SALEEM AHAMED" userId="bffe8a0a1eea8db7" providerId="LiveId" clId="{E81AE35A-C2ED-F249-8822-6B22C55D7D70}" dt="2020-04-19T23:38:29.997" v="424" actId="478"/>
          <ac:spMkLst>
            <pc:docMk/>
            <pc:sldMk cId="2017142199" sldId="289"/>
            <ac:spMk id="6" creationId="{2BBE95A4-335F-BC4D-9B60-C24591A66926}"/>
          </ac:spMkLst>
        </pc:spChg>
        <pc:spChg chg="mod">
          <ac:chgData name="Mina SALEEM AHAMED" userId="bffe8a0a1eea8db7" providerId="LiveId" clId="{E81AE35A-C2ED-F249-8822-6B22C55D7D70}" dt="2020-04-26T13:19:50.072" v="509" actId="20577"/>
          <ac:spMkLst>
            <pc:docMk/>
            <pc:sldMk cId="2017142199" sldId="289"/>
            <ac:spMk id="14" creationId="{F6942109-B72F-FC4E-8869-DB757ABCE50E}"/>
          </ac:spMkLst>
        </pc:spChg>
        <pc:picChg chg="mod">
          <ac:chgData name="Mina SALEEM AHAMED" userId="bffe8a0a1eea8db7" providerId="LiveId" clId="{E81AE35A-C2ED-F249-8822-6B22C55D7D70}" dt="2020-04-19T23:39:15.866" v="428" actId="1440"/>
          <ac:picMkLst>
            <pc:docMk/>
            <pc:sldMk cId="2017142199" sldId="289"/>
            <ac:picMk id="11" creationId="{643635A8-7D99-0845-BEDC-A29F186D4E36}"/>
          </ac:picMkLst>
        </pc:picChg>
        <pc:picChg chg="add del mod modCrop">
          <ac:chgData name="Mina SALEEM AHAMED" userId="bffe8a0a1eea8db7" providerId="LiveId" clId="{E81AE35A-C2ED-F249-8822-6B22C55D7D70}" dt="2020-04-19T23:42:02.983" v="499" actId="478"/>
          <ac:picMkLst>
            <pc:docMk/>
            <pc:sldMk cId="2017142199" sldId="289"/>
            <ac:picMk id="16" creationId="{194A5E52-2F99-F245-A085-D8C75F0C6CBC}"/>
          </ac:picMkLst>
        </pc:picChg>
        <pc:cxnChg chg="add del mod">
          <ac:chgData name="Mina SALEEM AHAMED" userId="bffe8a0a1eea8db7" providerId="LiveId" clId="{E81AE35A-C2ED-F249-8822-6B22C55D7D70}" dt="2020-04-19T23:25:18.020" v="114" actId="478"/>
          <ac:cxnSpMkLst>
            <pc:docMk/>
            <pc:sldMk cId="2017142199" sldId="289"/>
            <ac:cxnSpMk id="3" creationId="{8B3D546A-BA19-2743-9D91-C4CD0EF41AF3}"/>
          </ac:cxnSpMkLst>
        </pc:cxnChg>
      </pc:sldChg>
      <pc:sldChg chg="del">
        <pc:chgData name="Mina SALEEM AHAMED" userId="bffe8a0a1eea8db7" providerId="LiveId" clId="{E81AE35A-C2ED-F249-8822-6B22C55D7D70}" dt="2020-04-26T13:29:00.838" v="616" actId="2696"/>
        <pc:sldMkLst>
          <pc:docMk/>
          <pc:sldMk cId="823988781" sldId="291"/>
        </pc:sldMkLst>
      </pc:sldChg>
      <pc:sldChg chg="addSp delSp modSp">
        <pc:chgData name="Mina SALEEM AHAMED" userId="bffe8a0a1eea8db7" providerId="LiveId" clId="{E81AE35A-C2ED-F249-8822-6B22C55D7D70}" dt="2020-04-26T21:20:22.104" v="3680"/>
        <pc:sldMkLst>
          <pc:docMk/>
          <pc:sldMk cId="3288370277" sldId="292"/>
        </pc:sldMkLst>
        <pc:spChg chg="add del mod">
          <ac:chgData name="Mina SALEEM AHAMED" userId="bffe8a0a1eea8db7" providerId="LiveId" clId="{E81AE35A-C2ED-F249-8822-6B22C55D7D70}" dt="2020-04-26T19:58:25.605" v="3410"/>
          <ac:spMkLst>
            <pc:docMk/>
            <pc:sldMk cId="3288370277" sldId="292"/>
            <ac:spMk id="2" creationId="{484AA5A4-D9C2-3F4B-ACE4-914A85C3EF6B}"/>
          </ac:spMkLst>
        </pc:spChg>
        <pc:spChg chg="add del mod">
          <ac:chgData name="Mina SALEEM AHAMED" userId="bffe8a0a1eea8db7" providerId="LiveId" clId="{E81AE35A-C2ED-F249-8822-6B22C55D7D70}" dt="2020-04-26T21:20:22.104" v="3680"/>
          <ac:spMkLst>
            <pc:docMk/>
            <pc:sldMk cId="3288370277" sldId="292"/>
            <ac:spMk id="4" creationId="{78D042A0-90DE-8C43-925C-D9480B39ECE0}"/>
          </ac:spMkLst>
        </pc:spChg>
        <pc:spChg chg="add del mod">
          <ac:chgData name="Mina SALEEM AHAMED" userId="bffe8a0a1eea8db7" providerId="LiveId" clId="{E81AE35A-C2ED-F249-8822-6B22C55D7D70}" dt="2020-04-26T19:58:25.605" v="3410"/>
          <ac:spMkLst>
            <pc:docMk/>
            <pc:sldMk cId="3288370277" sldId="292"/>
            <ac:spMk id="5" creationId="{D028FE14-5B41-0542-914A-B01D2C2DE12E}"/>
          </ac:spMkLst>
        </pc:spChg>
      </pc:sldChg>
      <pc:sldChg chg="addSp delSp modSp">
        <pc:chgData name="Mina SALEEM AHAMED" userId="bffe8a0a1eea8db7" providerId="LiveId" clId="{E81AE35A-C2ED-F249-8822-6B22C55D7D70}" dt="2020-04-26T21:20:22.104" v="3680"/>
        <pc:sldMkLst>
          <pc:docMk/>
          <pc:sldMk cId="4208258524" sldId="294"/>
        </pc:sldMkLst>
        <pc:spChg chg="add del mod">
          <ac:chgData name="Mina SALEEM AHAMED" userId="bffe8a0a1eea8db7" providerId="LiveId" clId="{E81AE35A-C2ED-F249-8822-6B22C55D7D70}" dt="2020-04-26T19:58:25.605" v="3410"/>
          <ac:spMkLst>
            <pc:docMk/>
            <pc:sldMk cId="4208258524" sldId="294"/>
            <ac:spMk id="2" creationId="{C59CBF9F-C07E-3543-A101-992698D8A3BF}"/>
          </ac:spMkLst>
        </pc:spChg>
        <pc:spChg chg="add del mod">
          <ac:chgData name="Mina SALEEM AHAMED" userId="bffe8a0a1eea8db7" providerId="LiveId" clId="{E81AE35A-C2ED-F249-8822-6B22C55D7D70}" dt="2020-04-26T21:20:22.104" v="3680"/>
          <ac:spMkLst>
            <pc:docMk/>
            <pc:sldMk cId="4208258524" sldId="294"/>
            <ac:spMk id="4" creationId="{7F280520-F8E5-9A44-B0F4-DF9BB87B2BF4}"/>
          </ac:spMkLst>
        </pc:spChg>
        <pc:spChg chg="add del mod">
          <ac:chgData name="Mina SALEEM AHAMED" userId="bffe8a0a1eea8db7" providerId="LiveId" clId="{E81AE35A-C2ED-F249-8822-6B22C55D7D70}" dt="2020-04-26T19:58:25.605" v="3410"/>
          <ac:spMkLst>
            <pc:docMk/>
            <pc:sldMk cId="4208258524" sldId="294"/>
            <ac:spMk id="5" creationId="{D610F63B-F6AA-CE4E-B3D1-438E607969BC}"/>
          </ac:spMkLst>
        </pc:spChg>
      </pc:sldChg>
      <pc:sldChg chg="addSp delSp modSp addCm delCm modCm">
        <pc:chgData name="Mina SALEEM AHAMED" userId="bffe8a0a1eea8db7" providerId="LiveId" clId="{E81AE35A-C2ED-F249-8822-6B22C55D7D70}" dt="2020-04-27T19:56:19.199" v="3816" actId="1592"/>
        <pc:sldMkLst>
          <pc:docMk/>
          <pc:sldMk cId="2156306373" sldId="295"/>
        </pc:sldMkLst>
        <pc:spChg chg="add del mod">
          <ac:chgData name="Mina SALEEM AHAMED" userId="bffe8a0a1eea8db7" providerId="LiveId" clId="{E81AE35A-C2ED-F249-8822-6B22C55D7D70}" dt="2020-04-26T14:57:56.579" v="1243" actId="478"/>
          <ac:spMkLst>
            <pc:docMk/>
            <pc:sldMk cId="2156306373" sldId="295"/>
            <ac:spMk id="2" creationId="{60339A22-8D73-E349-B064-9B4B9D1697EC}"/>
          </ac:spMkLst>
        </pc:spChg>
        <pc:spChg chg="mod">
          <ac:chgData name="Mina SALEEM AHAMED" userId="bffe8a0a1eea8db7" providerId="LiveId" clId="{E81AE35A-C2ED-F249-8822-6B22C55D7D70}" dt="2020-04-26T15:04:13.486" v="1296" actId="14861"/>
          <ac:spMkLst>
            <pc:docMk/>
            <pc:sldMk cId="2156306373" sldId="295"/>
            <ac:spMk id="2" creationId="{F4F15EFE-8F62-4939-AAAA-64948ABFA05E}"/>
          </ac:spMkLst>
        </pc:spChg>
        <pc:spChg chg="mod">
          <ac:chgData name="Mina SALEEM AHAMED" userId="bffe8a0a1eea8db7" providerId="LiveId" clId="{E81AE35A-C2ED-F249-8822-6B22C55D7D70}" dt="2020-04-26T14:57:33.517" v="1206" actId="27636"/>
          <ac:spMkLst>
            <pc:docMk/>
            <pc:sldMk cId="2156306373" sldId="295"/>
            <ac:spMk id="3" creationId="{A7BDBB07-5B53-EB42-8CB1-D06AC4934E28}"/>
          </ac:spMkLst>
        </pc:spChg>
        <pc:spChg chg="mod">
          <ac:chgData name="Mina SALEEM AHAMED" userId="bffe8a0a1eea8db7" providerId="LiveId" clId="{E81AE35A-C2ED-F249-8822-6B22C55D7D70}" dt="2020-04-26T14:58:14.513" v="1248" actId="404"/>
          <ac:spMkLst>
            <pc:docMk/>
            <pc:sldMk cId="2156306373" sldId="295"/>
            <ac:spMk id="5" creationId="{F0D2D3A2-4E16-7641-B581-B004CDF42542}"/>
          </ac:spMkLst>
        </pc:spChg>
        <pc:spChg chg="mod">
          <ac:chgData name="Mina SALEEM AHAMED" userId="bffe8a0a1eea8db7" providerId="LiveId" clId="{E81AE35A-C2ED-F249-8822-6B22C55D7D70}" dt="2020-04-26T14:58:14.513" v="1248" actId="404"/>
          <ac:spMkLst>
            <pc:docMk/>
            <pc:sldMk cId="2156306373" sldId="295"/>
            <ac:spMk id="13" creationId="{D5C99267-53D2-DD4C-B121-294F63FD8CB4}"/>
          </ac:spMkLst>
        </pc:spChg>
        <pc:spChg chg="mod">
          <ac:chgData name="Mina SALEEM AHAMED" userId="bffe8a0a1eea8db7" providerId="LiveId" clId="{E81AE35A-C2ED-F249-8822-6B22C55D7D70}" dt="2020-04-26T14:58:14.513" v="1248" actId="404"/>
          <ac:spMkLst>
            <pc:docMk/>
            <pc:sldMk cId="2156306373" sldId="295"/>
            <ac:spMk id="14" creationId="{905072C3-A9B7-9644-8E2D-82881426E822}"/>
          </ac:spMkLst>
        </pc:spChg>
        <pc:spChg chg="mod">
          <ac:chgData name="Mina SALEEM AHAMED" userId="bffe8a0a1eea8db7" providerId="LiveId" clId="{E81AE35A-C2ED-F249-8822-6B22C55D7D70}" dt="2020-04-26T14:58:14.513" v="1248" actId="404"/>
          <ac:spMkLst>
            <pc:docMk/>
            <pc:sldMk cId="2156306373" sldId="295"/>
            <ac:spMk id="18" creationId="{6E1C5E2F-61F5-0946-9A35-2245F5DBBAB9}"/>
          </ac:spMkLst>
        </pc:spChg>
        <pc:spChg chg="mod">
          <ac:chgData name="Mina SALEEM AHAMED" userId="bffe8a0a1eea8db7" providerId="LiveId" clId="{E81AE35A-C2ED-F249-8822-6B22C55D7D70}" dt="2020-04-26T14:58:14.513" v="1248" actId="404"/>
          <ac:spMkLst>
            <pc:docMk/>
            <pc:sldMk cId="2156306373" sldId="295"/>
            <ac:spMk id="19" creationId="{3F96EDEB-E1C2-A147-B0B5-A32E52EF9CAA}"/>
          </ac:spMkLst>
        </pc:spChg>
        <pc:spChg chg="mod">
          <ac:chgData name="Mina SALEEM AHAMED" userId="bffe8a0a1eea8db7" providerId="LiveId" clId="{E81AE35A-C2ED-F249-8822-6B22C55D7D70}" dt="2020-04-26T14:59:30.833" v="1282" actId="14100"/>
          <ac:spMkLst>
            <pc:docMk/>
            <pc:sldMk cId="2156306373" sldId="295"/>
            <ac:spMk id="20" creationId="{ED27BC29-2C8E-814A-99EE-C9E6F46318C5}"/>
          </ac:spMkLst>
        </pc:spChg>
        <pc:spChg chg="mod">
          <ac:chgData name="Mina SALEEM AHAMED" userId="bffe8a0a1eea8db7" providerId="LiveId" clId="{E81AE35A-C2ED-F249-8822-6B22C55D7D70}" dt="2020-04-27T19:36:52.052" v="3778" actId="1076"/>
          <ac:spMkLst>
            <pc:docMk/>
            <pc:sldMk cId="2156306373" sldId="295"/>
            <ac:spMk id="24" creationId="{643EDE65-BC19-184D-A6B8-0720628729BC}"/>
          </ac:spMkLst>
        </pc:spChg>
        <pc:spChg chg="mod">
          <ac:chgData name="Mina SALEEM AHAMED" userId="bffe8a0a1eea8db7" providerId="LiveId" clId="{E81AE35A-C2ED-F249-8822-6B22C55D7D70}" dt="2020-04-26T14:58:14.513" v="1248" actId="404"/>
          <ac:spMkLst>
            <pc:docMk/>
            <pc:sldMk cId="2156306373" sldId="295"/>
            <ac:spMk id="26" creationId="{4C484528-6AB8-6142-9E08-8BE00A436788}"/>
          </ac:spMkLst>
        </pc:spChg>
        <pc:spChg chg="mod">
          <ac:chgData name="Mina SALEEM AHAMED" userId="bffe8a0a1eea8db7" providerId="LiveId" clId="{E81AE35A-C2ED-F249-8822-6B22C55D7D70}" dt="2020-04-26T14:58:14.513" v="1248" actId="404"/>
          <ac:spMkLst>
            <pc:docMk/>
            <pc:sldMk cId="2156306373" sldId="295"/>
            <ac:spMk id="30" creationId="{941C862B-398C-D547-8EE6-1378B9845AA0}"/>
          </ac:spMkLst>
        </pc:spChg>
        <pc:spChg chg="mod">
          <ac:chgData name="Mina SALEEM AHAMED" userId="bffe8a0a1eea8db7" providerId="LiveId" clId="{E81AE35A-C2ED-F249-8822-6B22C55D7D70}" dt="2020-04-26T14:58:14.513" v="1248" actId="404"/>
          <ac:spMkLst>
            <pc:docMk/>
            <pc:sldMk cId="2156306373" sldId="295"/>
            <ac:spMk id="32" creationId="{92668EEF-A21C-8040-B871-F70846E57270}"/>
          </ac:spMkLst>
        </pc:spChg>
        <pc:spChg chg="mod">
          <ac:chgData name="Mina SALEEM AHAMED" userId="bffe8a0a1eea8db7" providerId="LiveId" clId="{E81AE35A-C2ED-F249-8822-6B22C55D7D70}" dt="2020-04-26T14:58:14.513" v="1248" actId="404"/>
          <ac:spMkLst>
            <pc:docMk/>
            <pc:sldMk cId="2156306373" sldId="295"/>
            <ac:spMk id="34" creationId="{1D83802D-7EF0-1B43-819F-E21EAC1A1BA1}"/>
          </ac:spMkLst>
        </pc:spChg>
        <pc:spChg chg="mod">
          <ac:chgData name="Mina SALEEM AHAMED" userId="bffe8a0a1eea8db7" providerId="LiveId" clId="{E81AE35A-C2ED-F249-8822-6B22C55D7D70}" dt="2020-04-27T19:48:40.508" v="3794" actId="20577"/>
          <ac:spMkLst>
            <pc:docMk/>
            <pc:sldMk cId="2156306373" sldId="295"/>
            <ac:spMk id="36" creationId="{21449B28-D1D2-E44F-A021-49DFD2E9CB01}"/>
          </ac:spMkLst>
        </pc:spChg>
        <pc:spChg chg="mod">
          <ac:chgData name="Mina SALEEM AHAMED" userId="bffe8a0a1eea8db7" providerId="LiveId" clId="{E81AE35A-C2ED-F249-8822-6B22C55D7D70}" dt="2020-04-26T14:59:36.353" v="1284" actId="14100"/>
          <ac:spMkLst>
            <pc:docMk/>
            <pc:sldMk cId="2156306373" sldId="295"/>
            <ac:spMk id="38" creationId="{DD928B30-B342-6D41-A10E-F0A85239B796}"/>
          </ac:spMkLst>
        </pc:spChg>
        <pc:spChg chg="add del mod">
          <ac:chgData name="Mina SALEEM AHAMED" userId="bffe8a0a1eea8db7" providerId="LiveId" clId="{E81AE35A-C2ED-F249-8822-6B22C55D7D70}" dt="2020-04-26T19:58:25.605" v="3410"/>
          <ac:spMkLst>
            <pc:docMk/>
            <pc:sldMk cId="2156306373" sldId="295"/>
            <ac:spMk id="80" creationId="{DF1928EA-15C8-714E-931B-EBF7AAFE22AB}"/>
          </ac:spMkLst>
        </pc:spChg>
        <pc:spChg chg="add del mod">
          <ac:chgData name="Mina SALEEM AHAMED" userId="bffe8a0a1eea8db7" providerId="LiveId" clId="{E81AE35A-C2ED-F249-8822-6B22C55D7D70}" dt="2020-04-26T21:20:22.104" v="3680"/>
          <ac:spMkLst>
            <pc:docMk/>
            <pc:sldMk cId="2156306373" sldId="295"/>
            <ac:spMk id="81" creationId="{F0276011-2B48-FE4B-A8A7-8CAB9950C8E9}"/>
          </ac:spMkLst>
        </pc:spChg>
        <pc:spChg chg="add del mod">
          <ac:chgData name="Mina SALEEM AHAMED" userId="bffe8a0a1eea8db7" providerId="LiveId" clId="{E81AE35A-C2ED-F249-8822-6B22C55D7D70}" dt="2020-04-26T19:58:25.605" v="3410"/>
          <ac:spMkLst>
            <pc:docMk/>
            <pc:sldMk cId="2156306373" sldId="295"/>
            <ac:spMk id="82" creationId="{5F181BA5-09B2-B24F-B0D0-972EF10A082A}"/>
          </ac:spMkLst>
        </pc:spChg>
        <pc:grpChg chg="add mod">
          <ac:chgData name="Mina SALEEM AHAMED" userId="bffe8a0a1eea8db7" providerId="LiveId" clId="{E81AE35A-C2ED-F249-8822-6B22C55D7D70}" dt="2020-04-26T14:59:33.258" v="1283" actId="1076"/>
          <ac:grpSpMkLst>
            <pc:docMk/>
            <pc:sldMk cId="2156306373" sldId="295"/>
            <ac:grpSpMk id="4" creationId="{CD9D6704-469E-9449-B6C4-400843316D9A}"/>
          </ac:grpSpMkLst>
        </pc:grpChg>
        <pc:grpChg chg="mod">
          <ac:chgData name="Mina SALEEM AHAMED" userId="bffe8a0a1eea8db7" providerId="LiveId" clId="{E81AE35A-C2ED-F249-8822-6B22C55D7D70}" dt="2020-04-26T14:57:37.749" v="1207"/>
          <ac:grpSpMkLst>
            <pc:docMk/>
            <pc:sldMk cId="2156306373" sldId="295"/>
            <ac:grpSpMk id="7" creationId="{90FE86C7-2221-EF45-AAE5-2152E273DB9A}"/>
          </ac:grpSpMkLst>
        </pc:grpChg>
        <pc:grpChg chg="mod">
          <ac:chgData name="Mina SALEEM AHAMED" userId="bffe8a0a1eea8db7" providerId="LiveId" clId="{E81AE35A-C2ED-F249-8822-6B22C55D7D70}" dt="2020-04-26T14:57:37.749" v="1207"/>
          <ac:grpSpMkLst>
            <pc:docMk/>
            <pc:sldMk cId="2156306373" sldId="295"/>
            <ac:grpSpMk id="8" creationId="{7B723609-F210-B946-B98D-BC09A7C619CC}"/>
          </ac:grpSpMkLst>
        </pc:grpChg>
        <pc:grpChg chg="mod">
          <ac:chgData name="Mina SALEEM AHAMED" userId="bffe8a0a1eea8db7" providerId="LiveId" clId="{E81AE35A-C2ED-F249-8822-6B22C55D7D70}" dt="2020-04-26T14:57:37.749" v="1207"/>
          <ac:grpSpMkLst>
            <pc:docMk/>
            <pc:sldMk cId="2156306373" sldId="295"/>
            <ac:grpSpMk id="10" creationId="{DA356B37-1108-BF47-827F-A0855F9D951B}"/>
          </ac:grpSpMkLst>
        </pc:grpChg>
        <pc:grpChg chg="mod">
          <ac:chgData name="Mina SALEEM AHAMED" userId="bffe8a0a1eea8db7" providerId="LiveId" clId="{E81AE35A-C2ED-F249-8822-6B22C55D7D70}" dt="2020-04-26T14:57:37.749" v="1207"/>
          <ac:grpSpMkLst>
            <pc:docMk/>
            <pc:sldMk cId="2156306373" sldId="295"/>
            <ac:grpSpMk id="11" creationId="{54BE38A4-F6B0-4F4E-BE13-0B8DBACF0454}"/>
          </ac:grpSpMkLst>
        </pc:grpChg>
        <pc:grpChg chg="mod">
          <ac:chgData name="Mina SALEEM AHAMED" userId="bffe8a0a1eea8db7" providerId="LiveId" clId="{E81AE35A-C2ED-F249-8822-6B22C55D7D70}" dt="2020-04-26T14:57:37.749" v="1207"/>
          <ac:grpSpMkLst>
            <pc:docMk/>
            <pc:sldMk cId="2156306373" sldId="295"/>
            <ac:grpSpMk id="12" creationId="{32F7F70D-2CA5-A441-8685-8E6C2CE7B97D}"/>
          </ac:grpSpMkLst>
        </pc:grpChg>
        <pc:grpChg chg="mod">
          <ac:chgData name="Mina SALEEM AHAMED" userId="bffe8a0a1eea8db7" providerId="LiveId" clId="{E81AE35A-C2ED-F249-8822-6B22C55D7D70}" dt="2020-04-26T14:57:37.749" v="1207"/>
          <ac:grpSpMkLst>
            <pc:docMk/>
            <pc:sldMk cId="2156306373" sldId="295"/>
            <ac:grpSpMk id="21" creationId="{745F6AA1-0234-1B48-81CB-E86018D3C6E4}"/>
          </ac:grpSpMkLst>
        </pc:grpChg>
        <pc:grpChg chg="mod">
          <ac:chgData name="Mina SALEEM AHAMED" userId="bffe8a0a1eea8db7" providerId="LiveId" clId="{E81AE35A-C2ED-F249-8822-6B22C55D7D70}" dt="2020-04-26T14:57:37.749" v="1207"/>
          <ac:grpSpMkLst>
            <pc:docMk/>
            <pc:sldMk cId="2156306373" sldId="295"/>
            <ac:grpSpMk id="25" creationId="{E8AB84CD-3063-6E49-8AC6-F28BA2CE8DF6}"/>
          </ac:grpSpMkLst>
        </pc:grpChg>
        <pc:grpChg chg="mod">
          <ac:chgData name="Mina SALEEM AHAMED" userId="bffe8a0a1eea8db7" providerId="LiveId" clId="{E81AE35A-C2ED-F249-8822-6B22C55D7D70}" dt="2020-04-26T14:57:37.749" v="1207"/>
          <ac:grpSpMkLst>
            <pc:docMk/>
            <pc:sldMk cId="2156306373" sldId="295"/>
            <ac:grpSpMk id="37" creationId="{DCABCC46-EA17-2B46-992C-819DD95B6D13}"/>
          </ac:grpSpMkLst>
        </pc:grpChg>
        <pc:picChg chg="mod">
          <ac:chgData name="Mina SALEEM AHAMED" userId="bffe8a0a1eea8db7" providerId="LiveId" clId="{E81AE35A-C2ED-F249-8822-6B22C55D7D70}" dt="2020-04-26T14:57:37.749" v="1207"/>
          <ac:picMkLst>
            <pc:docMk/>
            <pc:sldMk cId="2156306373" sldId="295"/>
            <ac:picMk id="9" creationId="{66C7FF9D-6794-DA44-9889-543C75DA34FE}"/>
          </ac:picMkLst>
        </pc:picChg>
        <pc:picChg chg="mod">
          <ac:chgData name="Mina SALEEM AHAMED" userId="bffe8a0a1eea8db7" providerId="LiveId" clId="{E81AE35A-C2ED-F249-8822-6B22C55D7D70}" dt="2020-04-26T14:57:37.749" v="1207"/>
          <ac:picMkLst>
            <pc:docMk/>
            <pc:sldMk cId="2156306373" sldId="295"/>
            <ac:picMk id="15" creationId="{16AE3290-639D-654E-92C0-94B8A4352DE3}"/>
          </ac:picMkLst>
        </pc:picChg>
        <pc:picChg chg="mod">
          <ac:chgData name="Mina SALEEM AHAMED" userId="bffe8a0a1eea8db7" providerId="LiveId" clId="{E81AE35A-C2ED-F249-8822-6B22C55D7D70}" dt="2020-04-26T14:57:37.749" v="1207"/>
          <ac:picMkLst>
            <pc:docMk/>
            <pc:sldMk cId="2156306373" sldId="295"/>
            <ac:picMk id="16" creationId="{4C613858-B5E3-014A-9B0A-752D1B0EAF23}"/>
          </ac:picMkLst>
        </pc:picChg>
        <pc:picChg chg="mod">
          <ac:chgData name="Mina SALEEM AHAMED" userId="bffe8a0a1eea8db7" providerId="LiveId" clId="{E81AE35A-C2ED-F249-8822-6B22C55D7D70}" dt="2020-04-26T14:57:37.749" v="1207"/>
          <ac:picMkLst>
            <pc:docMk/>
            <pc:sldMk cId="2156306373" sldId="295"/>
            <ac:picMk id="17" creationId="{17B85722-CBF0-0640-A601-5B31E1B03D30}"/>
          </ac:picMkLst>
        </pc:picChg>
        <pc:picChg chg="mod">
          <ac:chgData name="Mina SALEEM AHAMED" userId="bffe8a0a1eea8db7" providerId="LiveId" clId="{E81AE35A-C2ED-F249-8822-6B22C55D7D70}" dt="2020-04-26T14:57:37.749" v="1207"/>
          <ac:picMkLst>
            <pc:docMk/>
            <pc:sldMk cId="2156306373" sldId="295"/>
            <ac:picMk id="27" creationId="{FD211116-FE42-F44F-8F7D-65E00EDEF0E6}"/>
          </ac:picMkLst>
        </pc:picChg>
        <pc:picChg chg="mod">
          <ac:chgData name="Mina SALEEM AHAMED" userId="bffe8a0a1eea8db7" providerId="LiveId" clId="{E81AE35A-C2ED-F249-8822-6B22C55D7D70}" dt="2020-04-26T14:57:37.749" v="1207"/>
          <ac:picMkLst>
            <pc:docMk/>
            <pc:sldMk cId="2156306373" sldId="295"/>
            <ac:picMk id="28" creationId="{7F53DABB-161A-7945-8D0F-0323998D9D87}"/>
          </ac:picMkLst>
        </pc:picChg>
        <pc:picChg chg="mod">
          <ac:chgData name="Mina SALEEM AHAMED" userId="bffe8a0a1eea8db7" providerId="LiveId" clId="{E81AE35A-C2ED-F249-8822-6B22C55D7D70}" dt="2020-04-26T14:57:37.749" v="1207"/>
          <ac:picMkLst>
            <pc:docMk/>
            <pc:sldMk cId="2156306373" sldId="295"/>
            <ac:picMk id="29" creationId="{D4E0B03C-DF36-F942-A3D0-6375FCE84619}"/>
          </ac:picMkLst>
        </pc:picChg>
        <pc:picChg chg="mod">
          <ac:chgData name="Mina SALEEM AHAMED" userId="bffe8a0a1eea8db7" providerId="LiveId" clId="{E81AE35A-C2ED-F249-8822-6B22C55D7D70}" dt="2020-04-26T14:57:37.749" v="1207"/>
          <ac:picMkLst>
            <pc:docMk/>
            <pc:sldMk cId="2156306373" sldId="295"/>
            <ac:picMk id="31" creationId="{C6250F48-B306-FD4A-95E6-B46DC6BDDDC6}"/>
          </ac:picMkLst>
        </pc:picChg>
        <pc:picChg chg="mod">
          <ac:chgData name="Mina SALEEM AHAMED" userId="bffe8a0a1eea8db7" providerId="LiveId" clId="{E81AE35A-C2ED-F249-8822-6B22C55D7D70}" dt="2020-04-26T14:57:37.749" v="1207"/>
          <ac:picMkLst>
            <pc:docMk/>
            <pc:sldMk cId="2156306373" sldId="295"/>
            <ac:picMk id="33" creationId="{0676D7C9-4D1B-CF4E-8618-A5E4B069EA69}"/>
          </ac:picMkLst>
        </pc:picChg>
        <pc:picChg chg="mod">
          <ac:chgData name="Mina SALEEM AHAMED" userId="bffe8a0a1eea8db7" providerId="LiveId" clId="{E81AE35A-C2ED-F249-8822-6B22C55D7D70}" dt="2020-04-26T14:57:37.749" v="1207"/>
          <ac:picMkLst>
            <pc:docMk/>
            <pc:sldMk cId="2156306373" sldId="295"/>
            <ac:picMk id="35" creationId="{B33BBE09-7D74-5D4E-9AC0-9E5C480708E6}"/>
          </ac:picMkLst>
        </pc:picChg>
        <pc:picChg chg="mod">
          <ac:chgData name="Mina SALEEM AHAMED" userId="bffe8a0a1eea8db7" providerId="LiveId" clId="{E81AE35A-C2ED-F249-8822-6B22C55D7D70}" dt="2020-04-26T14:57:37.749" v="1207"/>
          <ac:picMkLst>
            <pc:docMk/>
            <pc:sldMk cId="2156306373" sldId="295"/>
            <ac:picMk id="39" creationId="{8780B26F-83CC-FE48-A7F4-35F287A8C2C3}"/>
          </ac:picMkLst>
        </pc:picChg>
        <pc:picChg chg="mod">
          <ac:chgData name="Mina SALEEM AHAMED" userId="bffe8a0a1eea8db7" providerId="LiveId" clId="{E81AE35A-C2ED-F249-8822-6B22C55D7D70}" dt="2020-04-26T14:57:37.749" v="1207"/>
          <ac:picMkLst>
            <pc:docMk/>
            <pc:sldMk cId="2156306373" sldId="295"/>
            <ac:picMk id="40" creationId="{8D860E8A-975A-C84F-98B6-A29FA5B73313}"/>
          </ac:picMkLst>
        </pc:picChg>
        <pc:cxnChg chg="mod">
          <ac:chgData name="Mina SALEEM AHAMED" userId="bffe8a0a1eea8db7" providerId="LiveId" clId="{E81AE35A-C2ED-F249-8822-6B22C55D7D70}" dt="2020-04-26T14:59:36.353" v="1284" actId="14100"/>
          <ac:cxnSpMkLst>
            <pc:docMk/>
            <pc:sldMk cId="2156306373" sldId="295"/>
            <ac:cxnSpMk id="6" creationId="{3C71C9CE-92B8-A848-8864-079154F13346}"/>
          </ac:cxnSpMkLst>
        </pc:cxnChg>
        <pc:cxnChg chg="mod">
          <ac:chgData name="Mina SALEEM AHAMED" userId="bffe8a0a1eea8db7" providerId="LiveId" clId="{E81AE35A-C2ED-F249-8822-6B22C55D7D70}" dt="2020-04-26T14:57:37.749" v="1207"/>
          <ac:cxnSpMkLst>
            <pc:docMk/>
            <pc:sldMk cId="2156306373" sldId="295"/>
            <ac:cxnSpMk id="22" creationId="{89BE51D6-90BC-5C44-8B22-C3071A74286E}"/>
          </ac:cxnSpMkLst>
        </pc:cxnChg>
        <pc:cxnChg chg="mod">
          <ac:chgData name="Mina SALEEM AHAMED" userId="bffe8a0a1eea8db7" providerId="LiveId" clId="{E81AE35A-C2ED-F249-8822-6B22C55D7D70}" dt="2020-04-26T14:57:37.749" v="1207"/>
          <ac:cxnSpMkLst>
            <pc:docMk/>
            <pc:sldMk cId="2156306373" sldId="295"/>
            <ac:cxnSpMk id="23" creationId="{EF8A00B5-8CEB-EB4C-801A-219E79B09B8D}"/>
          </ac:cxnSpMkLst>
        </pc:cxnChg>
      </pc:sldChg>
      <pc:sldChg chg="del ord">
        <pc:chgData name="Mina SALEEM AHAMED" userId="bffe8a0a1eea8db7" providerId="LiveId" clId="{E81AE35A-C2ED-F249-8822-6B22C55D7D70}" dt="2020-04-26T15:51:52.098" v="1358" actId="2696"/>
        <pc:sldMkLst>
          <pc:docMk/>
          <pc:sldMk cId="4149156006" sldId="297"/>
        </pc:sldMkLst>
      </pc:sldChg>
      <pc:sldChg chg="del mod modShow">
        <pc:chgData name="Mina SALEEM AHAMED" userId="bffe8a0a1eea8db7" providerId="LiveId" clId="{E81AE35A-C2ED-F249-8822-6B22C55D7D70}" dt="2020-04-26T13:27:46.362" v="612" actId="2696"/>
        <pc:sldMkLst>
          <pc:docMk/>
          <pc:sldMk cId="1852743278" sldId="298"/>
        </pc:sldMkLst>
      </pc:sldChg>
      <pc:sldChg chg="addSp delSp modSp">
        <pc:chgData name="Mina SALEEM AHAMED" userId="bffe8a0a1eea8db7" providerId="LiveId" clId="{E81AE35A-C2ED-F249-8822-6B22C55D7D70}" dt="2020-04-26T21:18:59.362" v="3675" actId="478"/>
        <pc:sldMkLst>
          <pc:docMk/>
          <pc:sldMk cId="33319097" sldId="299"/>
        </pc:sldMkLst>
        <pc:spChg chg="mod">
          <ac:chgData name="Mina SALEEM AHAMED" userId="bffe8a0a1eea8db7" providerId="LiveId" clId="{E81AE35A-C2ED-F249-8822-6B22C55D7D70}" dt="2020-04-26T21:18:20.656" v="3670"/>
          <ac:spMkLst>
            <pc:docMk/>
            <pc:sldMk cId="33319097" sldId="299"/>
            <ac:spMk id="2" creationId="{3988A65B-326B-FD4D-AAC3-6BAB1A44A004}"/>
          </ac:spMkLst>
        </pc:spChg>
        <pc:spChg chg="add del mod">
          <ac:chgData name="Mina SALEEM AHAMED" userId="bffe8a0a1eea8db7" providerId="LiveId" clId="{E81AE35A-C2ED-F249-8822-6B22C55D7D70}" dt="2020-04-26T21:18:20.656" v="3670"/>
          <ac:spMkLst>
            <pc:docMk/>
            <pc:sldMk cId="33319097" sldId="299"/>
            <ac:spMk id="3" creationId="{15C95548-1658-4A45-8570-1B7ECA85BF2A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33319097" sldId="299"/>
            <ac:spMk id="3" creationId="{8F592817-4FEE-4F40-8E02-BDB1E7123754}"/>
          </ac:spMkLst>
        </pc:spChg>
        <pc:spChg chg="add del mod">
          <ac:chgData name="Mina SALEEM AHAMED" userId="bffe8a0a1eea8db7" providerId="LiveId" clId="{E81AE35A-C2ED-F249-8822-6B22C55D7D70}" dt="2020-04-26T21:18:59.362" v="3675" actId="478"/>
          <ac:spMkLst>
            <pc:docMk/>
            <pc:sldMk cId="33319097" sldId="299"/>
            <ac:spMk id="4" creationId="{329E8C7E-2392-8E46-B4E0-E50994D4E044}"/>
          </ac:spMkLst>
        </pc:spChg>
        <pc:spChg chg="add del mod">
          <ac:chgData name="Mina SALEEM AHAMED" userId="bffe8a0a1eea8db7" providerId="LiveId" clId="{E81AE35A-C2ED-F249-8822-6B22C55D7D70}" dt="2020-04-26T21:18:20.656" v="3670"/>
          <ac:spMkLst>
            <pc:docMk/>
            <pc:sldMk cId="33319097" sldId="299"/>
            <ac:spMk id="5" creationId="{82946C55-8DE3-8E45-A94C-49B2682CCF5B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33319097" sldId="299"/>
            <ac:spMk id="5" creationId="{AB4B1334-3558-6E46-9F6D-2F51CF4F3107}"/>
          </ac:spMkLst>
        </pc:spChg>
        <pc:spChg chg="mod">
          <ac:chgData name="Mina SALEEM AHAMED" userId="bffe8a0a1eea8db7" providerId="LiveId" clId="{E81AE35A-C2ED-F249-8822-6B22C55D7D70}" dt="2020-04-26T21:18:20.656" v="3670"/>
          <ac:spMkLst>
            <pc:docMk/>
            <pc:sldMk cId="33319097" sldId="299"/>
            <ac:spMk id="6" creationId="{092B4C8A-DEAD-6A4B-BB77-827340B2685F}"/>
          </ac:spMkLst>
        </pc:spChg>
        <pc:spChg chg="add del mod">
          <ac:chgData name="Mina SALEEM AHAMED" userId="bffe8a0a1eea8db7" providerId="LiveId" clId="{E81AE35A-C2ED-F249-8822-6B22C55D7D70}" dt="2020-04-26T21:18:19.334" v="3669"/>
          <ac:spMkLst>
            <pc:docMk/>
            <pc:sldMk cId="33319097" sldId="299"/>
            <ac:spMk id="7" creationId="{3D6E1AD2-6121-E743-8AB7-5BD044D62D56}"/>
          </ac:spMkLst>
        </pc:spChg>
        <pc:spChg chg="add del mod">
          <ac:chgData name="Mina SALEEM AHAMED" userId="bffe8a0a1eea8db7" providerId="LiveId" clId="{E81AE35A-C2ED-F249-8822-6B22C55D7D70}" dt="2020-04-26T16:56:08.718" v="1835"/>
          <ac:spMkLst>
            <pc:docMk/>
            <pc:sldMk cId="33319097" sldId="299"/>
            <ac:spMk id="7" creationId="{42DEEB81-EA0F-7A43-B7BF-BB3F11AA0BBF}"/>
          </ac:spMkLst>
        </pc:spChg>
        <pc:spChg chg="add del mod">
          <ac:chgData name="Mina SALEEM AHAMED" userId="bffe8a0a1eea8db7" providerId="LiveId" clId="{E81AE35A-C2ED-F249-8822-6B22C55D7D70}" dt="2020-04-26T16:56:08.718" v="1835"/>
          <ac:spMkLst>
            <pc:docMk/>
            <pc:sldMk cId="33319097" sldId="299"/>
            <ac:spMk id="8" creationId="{959B4984-D4E5-F547-8F34-510C3C695960}"/>
          </ac:spMkLst>
        </pc:spChg>
        <pc:spChg chg="add del mod">
          <ac:chgData name="Mina SALEEM AHAMED" userId="bffe8a0a1eea8db7" providerId="LiveId" clId="{E81AE35A-C2ED-F249-8822-6B22C55D7D70}" dt="2020-04-26T21:18:19.334" v="3669"/>
          <ac:spMkLst>
            <pc:docMk/>
            <pc:sldMk cId="33319097" sldId="299"/>
            <ac:spMk id="8" creationId="{BC115C18-BA63-694E-BA27-6F2D6CEC10C9}"/>
          </ac:spMkLst>
        </pc:spChg>
        <pc:spChg chg="add del mod">
          <ac:chgData name="Mina SALEEM AHAMED" userId="bffe8a0a1eea8db7" providerId="LiveId" clId="{E81AE35A-C2ED-F249-8822-6B22C55D7D70}" dt="2020-04-26T16:56:08.718" v="1835"/>
          <ac:spMkLst>
            <pc:docMk/>
            <pc:sldMk cId="33319097" sldId="299"/>
            <ac:spMk id="9" creationId="{5C6A2A24-6C32-E148-9F37-D0F925CC45E1}"/>
          </ac:spMkLst>
        </pc:spChg>
        <pc:spChg chg="add del mod">
          <ac:chgData name="Mina SALEEM AHAMED" userId="bffe8a0a1eea8db7" providerId="LiveId" clId="{E81AE35A-C2ED-F249-8822-6B22C55D7D70}" dt="2020-04-26T16:56:08.718" v="1835"/>
          <ac:spMkLst>
            <pc:docMk/>
            <pc:sldMk cId="33319097" sldId="299"/>
            <ac:spMk id="10" creationId="{34C6E0E6-951E-864F-83F0-E0ABF8708366}"/>
          </ac:spMkLst>
        </pc:spChg>
        <pc:spChg chg="add del mod">
          <ac:chgData name="Mina SALEEM AHAMED" userId="bffe8a0a1eea8db7" providerId="LiveId" clId="{E81AE35A-C2ED-F249-8822-6B22C55D7D70}" dt="2020-04-26T16:56:08.718" v="1835"/>
          <ac:spMkLst>
            <pc:docMk/>
            <pc:sldMk cId="33319097" sldId="299"/>
            <ac:spMk id="11" creationId="{807CD7FC-0A51-1A47-ACEC-1D28A3D1485A}"/>
          </ac:spMkLst>
        </pc:spChg>
        <pc:spChg chg="add del mod">
          <ac:chgData name="Mina SALEEM AHAMED" userId="bffe8a0a1eea8db7" providerId="LiveId" clId="{E81AE35A-C2ED-F249-8822-6B22C55D7D70}" dt="2020-04-26T16:56:13.959" v="1839"/>
          <ac:spMkLst>
            <pc:docMk/>
            <pc:sldMk cId="33319097" sldId="299"/>
            <ac:spMk id="12" creationId="{0299ACDF-4605-CA4D-8A8B-AE0461958971}"/>
          </ac:spMkLst>
        </pc:spChg>
        <pc:spChg chg="add del mod">
          <ac:chgData name="Mina SALEEM AHAMED" userId="bffe8a0a1eea8db7" providerId="LiveId" clId="{E81AE35A-C2ED-F249-8822-6B22C55D7D70}" dt="2020-04-26T16:56:13.959" v="1839"/>
          <ac:spMkLst>
            <pc:docMk/>
            <pc:sldMk cId="33319097" sldId="299"/>
            <ac:spMk id="13" creationId="{F85FDAC5-9FB2-B24B-AE5B-E9649432DF22}"/>
          </ac:spMkLst>
        </pc:spChg>
        <pc:spChg chg="add del mod">
          <ac:chgData name="Mina SALEEM AHAMED" userId="bffe8a0a1eea8db7" providerId="LiveId" clId="{E81AE35A-C2ED-F249-8822-6B22C55D7D70}" dt="2020-04-26T16:56:13.959" v="1839"/>
          <ac:spMkLst>
            <pc:docMk/>
            <pc:sldMk cId="33319097" sldId="299"/>
            <ac:spMk id="14" creationId="{1E3A88F3-63BF-2348-A343-5E6A971EA269}"/>
          </ac:spMkLst>
        </pc:spChg>
        <pc:spChg chg="add del mod">
          <ac:chgData name="Mina SALEEM AHAMED" userId="bffe8a0a1eea8db7" providerId="LiveId" clId="{E81AE35A-C2ED-F249-8822-6B22C55D7D70}" dt="2020-04-26T16:56:13.959" v="1839"/>
          <ac:spMkLst>
            <pc:docMk/>
            <pc:sldMk cId="33319097" sldId="299"/>
            <ac:spMk id="15" creationId="{72D11A3B-253D-A14F-8651-12A35140FEC9}"/>
          </ac:spMkLst>
        </pc:spChg>
        <pc:spChg chg="add del mod">
          <ac:chgData name="Mina SALEEM AHAMED" userId="bffe8a0a1eea8db7" providerId="LiveId" clId="{E81AE35A-C2ED-F249-8822-6B22C55D7D70}" dt="2020-04-26T16:56:13.959" v="1839"/>
          <ac:spMkLst>
            <pc:docMk/>
            <pc:sldMk cId="33319097" sldId="299"/>
            <ac:spMk id="16" creationId="{2671494E-483C-4E4F-84E9-EABE8FBE0CE2}"/>
          </ac:spMkLst>
        </pc:spChg>
        <pc:spChg chg="add del mod">
          <ac:chgData name="Mina SALEEM AHAMED" userId="bffe8a0a1eea8db7" providerId="LiveId" clId="{E81AE35A-C2ED-F249-8822-6B22C55D7D70}" dt="2020-04-26T16:56:16.911" v="1840"/>
          <ac:spMkLst>
            <pc:docMk/>
            <pc:sldMk cId="33319097" sldId="299"/>
            <ac:spMk id="17" creationId="{F0F63BF5-C773-FC44-BB1F-E399004AE2FF}"/>
          </ac:spMkLst>
        </pc:spChg>
        <pc:spChg chg="add del mod">
          <ac:chgData name="Mina SALEEM AHAMED" userId="bffe8a0a1eea8db7" providerId="LiveId" clId="{E81AE35A-C2ED-F249-8822-6B22C55D7D70}" dt="2020-04-26T16:56:16.911" v="1840"/>
          <ac:spMkLst>
            <pc:docMk/>
            <pc:sldMk cId="33319097" sldId="299"/>
            <ac:spMk id="18" creationId="{8407EF31-A891-DE44-B133-45E797128F70}"/>
          </ac:spMkLst>
        </pc:spChg>
        <pc:spChg chg="add del mod">
          <ac:chgData name="Mina SALEEM AHAMED" userId="bffe8a0a1eea8db7" providerId="LiveId" clId="{E81AE35A-C2ED-F249-8822-6B22C55D7D70}" dt="2020-04-26T16:56:16.911" v="1840"/>
          <ac:spMkLst>
            <pc:docMk/>
            <pc:sldMk cId="33319097" sldId="299"/>
            <ac:spMk id="19" creationId="{0EDFD460-A2DD-094A-AA76-661FB6B622E3}"/>
          </ac:spMkLst>
        </pc:spChg>
        <pc:spChg chg="add del mod">
          <ac:chgData name="Mina SALEEM AHAMED" userId="bffe8a0a1eea8db7" providerId="LiveId" clId="{E81AE35A-C2ED-F249-8822-6B22C55D7D70}" dt="2020-04-26T16:56:16.911" v="1840"/>
          <ac:spMkLst>
            <pc:docMk/>
            <pc:sldMk cId="33319097" sldId="299"/>
            <ac:spMk id="20" creationId="{DE553D4A-0AC9-5F44-8B87-6A3F59B9560A}"/>
          </ac:spMkLst>
        </pc:spChg>
        <pc:spChg chg="add del mod">
          <ac:chgData name="Mina SALEEM AHAMED" userId="bffe8a0a1eea8db7" providerId="LiveId" clId="{E81AE35A-C2ED-F249-8822-6B22C55D7D70}" dt="2020-04-26T16:56:16.911" v="1840"/>
          <ac:spMkLst>
            <pc:docMk/>
            <pc:sldMk cId="33319097" sldId="299"/>
            <ac:spMk id="21" creationId="{32A7A403-BFBE-024D-9024-A2E6A0C992A9}"/>
          </ac:spMkLst>
        </pc:spChg>
        <pc:spChg chg="add del mod">
          <ac:chgData name="Mina SALEEM AHAMED" userId="bffe8a0a1eea8db7" providerId="LiveId" clId="{E81AE35A-C2ED-F249-8822-6B22C55D7D70}" dt="2020-04-26T16:56:55.893" v="1844"/>
          <ac:spMkLst>
            <pc:docMk/>
            <pc:sldMk cId="33319097" sldId="299"/>
            <ac:spMk id="22" creationId="{8E2E653B-E24B-B349-8E1A-B8A85B7C1CA1}"/>
          </ac:spMkLst>
        </pc:spChg>
        <pc:spChg chg="add del mod">
          <ac:chgData name="Mina SALEEM AHAMED" userId="bffe8a0a1eea8db7" providerId="LiveId" clId="{E81AE35A-C2ED-F249-8822-6B22C55D7D70}" dt="2020-04-26T16:56:55.893" v="1844"/>
          <ac:spMkLst>
            <pc:docMk/>
            <pc:sldMk cId="33319097" sldId="299"/>
            <ac:spMk id="23" creationId="{A7AFF539-3F7F-CC44-B995-977DB90423EC}"/>
          </ac:spMkLst>
        </pc:spChg>
        <pc:spChg chg="add del mod">
          <ac:chgData name="Mina SALEEM AHAMED" userId="bffe8a0a1eea8db7" providerId="LiveId" clId="{E81AE35A-C2ED-F249-8822-6B22C55D7D70}" dt="2020-04-26T16:56:55.893" v="1844"/>
          <ac:spMkLst>
            <pc:docMk/>
            <pc:sldMk cId="33319097" sldId="299"/>
            <ac:spMk id="24" creationId="{58786995-FB64-134C-8FE7-97EA73A0B5FC}"/>
          </ac:spMkLst>
        </pc:spChg>
        <pc:spChg chg="add del mod">
          <ac:chgData name="Mina SALEEM AHAMED" userId="bffe8a0a1eea8db7" providerId="LiveId" clId="{E81AE35A-C2ED-F249-8822-6B22C55D7D70}" dt="2020-04-26T16:56:55.893" v="1844"/>
          <ac:spMkLst>
            <pc:docMk/>
            <pc:sldMk cId="33319097" sldId="299"/>
            <ac:spMk id="25" creationId="{1366C275-1FB3-534D-B643-F5E5DD37D039}"/>
          </ac:spMkLst>
        </pc:spChg>
        <pc:spChg chg="add del mod">
          <ac:chgData name="Mina SALEEM AHAMED" userId="bffe8a0a1eea8db7" providerId="LiveId" clId="{E81AE35A-C2ED-F249-8822-6B22C55D7D70}" dt="2020-04-26T16:56:55.893" v="1844"/>
          <ac:spMkLst>
            <pc:docMk/>
            <pc:sldMk cId="33319097" sldId="299"/>
            <ac:spMk id="26" creationId="{AE210B69-504B-934B-B21E-DACC1CE15114}"/>
          </ac:spMkLst>
        </pc:spChg>
        <pc:spChg chg="add del mod">
          <ac:chgData name="Mina SALEEM AHAMED" userId="bffe8a0a1eea8db7" providerId="LiveId" clId="{E81AE35A-C2ED-F249-8822-6B22C55D7D70}" dt="2020-04-26T17:11:41.751" v="1894"/>
          <ac:spMkLst>
            <pc:docMk/>
            <pc:sldMk cId="33319097" sldId="299"/>
            <ac:spMk id="27" creationId="{6CD64A3B-083F-F04C-B414-D1809E946ABC}"/>
          </ac:spMkLst>
        </pc:spChg>
        <pc:spChg chg="add del mod">
          <ac:chgData name="Mina SALEEM AHAMED" userId="bffe8a0a1eea8db7" providerId="LiveId" clId="{E81AE35A-C2ED-F249-8822-6B22C55D7D70}" dt="2020-04-26T17:11:41.751" v="1894"/>
          <ac:spMkLst>
            <pc:docMk/>
            <pc:sldMk cId="33319097" sldId="299"/>
            <ac:spMk id="28" creationId="{C51B7F02-61F8-B24E-BFCC-0561A670F54F}"/>
          </ac:spMkLst>
        </pc:spChg>
        <pc:spChg chg="add del mod">
          <ac:chgData name="Mina SALEEM AHAMED" userId="bffe8a0a1eea8db7" providerId="LiveId" clId="{E81AE35A-C2ED-F249-8822-6B22C55D7D70}" dt="2020-04-26T17:11:41.751" v="1894"/>
          <ac:spMkLst>
            <pc:docMk/>
            <pc:sldMk cId="33319097" sldId="299"/>
            <ac:spMk id="29" creationId="{E97781E5-7D54-5747-93A3-802F70D4CC69}"/>
          </ac:spMkLst>
        </pc:spChg>
        <pc:spChg chg="add del mod">
          <ac:chgData name="Mina SALEEM AHAMED" userId="bffe8a0a1eea8db7" providerId="LiveId" clId="{E81AE35A-C2ED-F249-8822-6B22C55D7D70}" dt="2020-04-26T17:11:41.751" v="1894"/>
          <ac:spMkLst>
            <pc:docMk/>
            <pc:sldMk cId="33319097" sldId="299"/>
            <ac:spMk id="30" creationId="{1D94802F-6B65-3C47-BE0E-54C0BC3C3176}"/>
          </ac:spMkLst>
        </pc:spChg>
        <pc:spChg chg="add del mod">
          <ac:chgData name="Mina SALEEM AHAMED" userId="bffe8a0a1eea8db7" providerId="LiveId" clId="{E81AE35A-C2ED-F249-8822-6B22C55D7D70}" dt="2020-04-26T17:11:41.751" v="1894"/>
          <ac:spMkLst>
            <pc:docMk/>
            <pc:sldMk cId="33319097" sldId="299"/>
            <ac:spMk id="31" creationId="{A6FFD283-AC54-9340-BA57-E59BE69BC2B4}"/>
          </ac:spMkLst>
        </pc:spChg>
        <pc:spChg chg="add del mod">
          <ac:chgData name="Mina SALEEM AHAMED" userId="bffe8a0a1eea8db7" providerId="LiveId" clId="{E81AE35A-C2ED-F249-8822-6B22C55D7D70}" dt="2020-04-26T19:12:08.817" v="3154"/>
          <ac:spMkLst>
            <pc:docMk/>
            <pc:sldMk cId="33319097" sldId="299"/>
            <ac:spMk id="32" creationId="{0D46C357-2A02-184C-A669-EC5B8F5E2BE7}"/>
          </ac:spMkLst>
        </pc:spChg>
        <pc:spChg chg="add del mod">
          <ac:chgData name="Mina SALEEM AHAMED" userId="bffe8a0a1eea8db7" providerId="LiveId" clId="{E81AE35A-C2ED-F249-8822-6B22C55D7D70}" dt="2020-04-26T19:12:08.817" v="3154"/>
          <ac:spMkLst>
            <pc:docMk/>
            <pc:sldMk cId="33319097" sldId="299"/>
            <ac:spMk id="33" creationId="{F9C75304-A04E-2844-B5B6-5FFFA14D6C87}"/>
          </ac:spMkLst>
        </pc:spChg>
        <pc:spChg chg="add del mod">
          <ac:chgData name="Mina SALEEM AHAMED" userId="bffe8a0a1eea8db7" providerId="LiveId" clId="{E81AE35A-C2ED-F249-8822-6B22C55D7D70}" dt="2020-04-26T19:12:08.817" v="3154"/>
          <ac:spMkLst>
            <pc:docMk/>
            <pc:sldMk cId="33319097" sldId="299"/>
            <ac:spMk id="34" creationId="{037EAA5E-638B-024F-B987-00CC5CBC8F45}"/>
          </ac:spMkLst>
        </pc:spChg>
        <pc:spChg chg="add del mod">
          <ac:chgData name="Mina SALEEM AHAMED" userId="bffe8a0a1eea8db7" providerId="LiveId" clId="{E81AE35A-C2ED-F249-8822-6B22C55D7D70}" dt="2020-04-26T19:12:08.817" v="3154"/>
          <ac:spMkLst>
            <pc:docMk/>
            <pc:sldMk cId="33319097" sldId="299"/>
            <ac:spMk id="35" creationId="{7E282F1B-985F-4E4F-B47F-778CC7E8D81E}"/>
          </ac:spMkLst>
        </pc:spChg>
        <pc:spChg chg="add del mod">
          <ac:chgData name="Mina SALEEM AHAMED" userId="bffe8a0a1eea8db7" providerId="LiveId" clId="{E81AE35A-C2ED-F249-8822-6B22C55D7D70}" dt="2020-04-26T19:12:08.817" v="3154"/>
          <ac:spMkLst>
            <pc:docMk/>
            <pc:sldMk cId="33319097" sldId="299"/>
            <ac:spMk id="36" creationId="{6675B8E7-B461-604C-AE72-4954FE47F534}"/>
          </ac:spMkLst>
        </pc:spChg>
        <pc:spChg chg="add del mod">
          <ac:chgData name="Mina SALEEM AHAMED" userId="bffe8a0a1eea8db7" providerId="LiveId" clId="{E81AE35A-C2ED-F249-8822-6B22C55D7D70}" dt="2020-04-26T19:21:11.920" v="3271"/>
          <ac:spMkLst>
            <pc:docMk/>
            <pc:sldMk cId="33319097" sldId="299"/>
            <ac:spMk id="37" creationId="{8EFEEDE1-587A-2E48-A50F-8620A21F115A}"/>
          </ac:spMkLst>
        </pc:spChg>
        <pc:spChg chg="add del mod">
          <ac:chgData name="Mina SALEEM AHAMED" userId="bffe8a0a1eea8db7" providerId="LiveId" clId="{E81AE35A-C2ED-F249-8822-6B22C55D7D70}" dt="2020-04-26T19:21:11.920" v="3271"/>
          <ac:spMkLst>
            <pc:docMk/>
            <pc:sldMk cId="33319097" sldId="299"/>
            <ac:spMk id="38" creationId="{3CEA420C-4D67-4547-B84E-D0B6A94BC74A}"/>
          </ac:spMkLst>
        </pc:spChg>
        <pc:spChg chg="add del mod">
          <ac:chgData name="Mina SALEEM AHAMED" userId="bffe8a0a1eea8db7" providerId="LiveId" clId="{E81AE35A-C2ED-F249-8822-6B22C55D7D70}" dt="2020-04-26T19:21:11.920" v="3271"/>
          <ac:spMkLst>
            <pc:docMk/>
            <pc:sldMk cId="33319097" sldId="299"/>
            <ac:spMk id="39" creationId="{BC41AC77-6634-ED45-BD40-9814DC574450}"/>
          </ac:spMkLst>
        </pc:spChg>
        <pc:spChg chg="add del mod">
          <ac:chgData name="Mina SALEEM AHAMED" userId="bffe8a0a1eea8db7" providerId="LiveId" clId="{E81AE35A-C2ED-F249-8822-6B22C55D7D70}" dt="2020-04-26T19:21:11.920" v="3271"/>
          <ac:spMkLst>
            <pc:docMk/>
            <pc:sldMk cId="33319097" sldId="299"/>
            <ac:spMk id="40" creationId="{0464206E-1E1F-1446-978E-890F69D2C567}"/>
          </ac:spMkLst>
        </pc:spChg>
        <pc:spChg chg="add del mod">
          <ac:chgData name="Mina SALEEM AHAMED" userId="bffe8a0a1eea8db7" providerId="LiveId" clId="{E81AE35A-C2ED-F249-8822-6B22C55D7D70}" dt="2020-04-26T19:21:11.920" v="3271"/>
          <ac:spMkLst>
            <pc:docMk/>
            <pc:sldMk cId="33319097" sldId="299"/>
            <ac:spMk id="41" creationId="{6ED92BBF-6D77-E349-ACD0-C942823D8EBE}"/>
          </ac:spMkLst>
        </pc:spChg>
        <pc:spChg chg="add del mod">
          <ac:chgData name="Mina SALEEM AHAMED" userId="bffe8a0a1eea8db7" providerId="LiveId" clId="{E81AE35A-C2ED-F249-8822-6B22C55D7D70}" dt="2020-04-26T19:21:41.468" v="3274"/>
          <ac:spMkLst>
            <pc:docMk/>
            <pc:sldMk cId="33319097" sldId="299"/>
            <ac:spMk id="42" creationId="{4F3CBE19-90D0-D943-BE7A-91934C0CFB60}"/>
          </ac:spMkLst>
        </pc:spChg>
        <pc:spChg chg="add del mod">
          <ac:chgData name="Mina SALEEM AHAMED" userId="bffe8a0a1eea8db7" providerId="LiveId" clId="{E81AE35A-C2ED-F249-8822-6B22C55D7D70}" dt="2020-04-26T19:21:41.468" v="3274"/>
          <ac:spMkLst>
            <pc:docMk/>
            <pc:sldMk cId="33319097" sldId="299"/>
            <ac:spMk id="43" creationId="{2E1A5190-8C05-4449-9970-6C4DB5A0B5EB}"/>
          </ac:spMkLst>
        </pc:spChg>
        <pc:spChg chg="add del mod">
          <ac:chgData name="Mina SALEEM AHAMED" userId="bffe8a0a1eea8db7" providerId="LiveId" clId="{E81AE35A-C2ED-F249-8822-6B22C55D7D70}" dt="2020-04-26T19:21:41.468" v="3274"/>
          <ac:spMkLst>
            <pc:docMk/>
            <pc:sldMk cId="33319097" sldId="299"/>
            <ac:spMk id="44" creationId="{B0059380-FEEF-F647-A14A-DFBA8AEDAFAE}"/>
          </ac:spMkLst>
        </pc:spChg>
        <pc:spChg chg="add del mod">
          <ac:chgData name="Mina SALEEM AHAMED" userId="bffe8a0a1eea8db7" providerId="LiveId" clId="{E81AE35A-C2ED-F249-8822-6B22C55D7D70}" dt="2020-04-26T19:21:41.468" v="3274"/>
          <ac:spMkLst>
            <pc:docMk/>
            <pc:sldMk cId="33319097" sldId="299"/>
            <ac:spMk id="45" creationId="{A8AA6C25-176D-7B43-ACA1-5547BF5A37CA}"/>
          </ac:spMkLst>
        </pc:spChg>
        <pc:spChg chg="add del mod">
          <ac:chgData name="Mina SALEEM AHAMED" userId="bffe8a0a1eea8db7" providerId="LiveId" clId="{E81AE35A-C2ED-F249-8822-6B22C55D7D70}" dt="2020-04-26T19:21:41.468" v="3274"/>
          <ac:spMkLst>
            <pc:docMk/>
            <pc:sldMk cId="33319097" sldId="299"/>
            <ac:spMk id="46" creationId="{5CD6E27A-016F-2949-9FEA-0B43F653293A}"/>
          </ac:spMkLst>
        </pc:spChg>
        <pc:spChg chg="add del mod">
          <ac:chgData name="Mina SALEEM AHAMED" userId="bffe8a0a1eea8db7" providerId="LiveId" clId="{E81AE35A-C2ED-F249-8822-6B22C55D7D70}" dt="2020-04-26T19:22:18.185" v="3279" actId="478"/>
          <ac:spMkLst>
            <pc:docMk/>
            <pc:sldMk cId="33319097" sldId="299"/>
            <ac:spMk id="47" creationId="{286B70D1-C93A-654D-BC3C-C5D8DD7FD351}"/>
          </ac:spMkLst>
        </pc:spChg>
      </pc:sldChg>
      <pc:sldChg chg="addSp delSp modSp del ord">
        <pc:chgData name="Mina SALEEM AHAMED" userId="bffe8a0a1eea8db7" providerId="LiveId" clId="{E81AE35A-C2ED-F249-8822-6B22C55D7D70}" dt="2020-04-26T20:13:21.229" v="3604" actId="2696"/>
        <pc:sldMkLst>
          <pc:docMk/>
          <pc:sldMk cId="1956801152" sldId="301"/>
        </pc:sldMkLst>
        <pc:spChg chg="add del mod">
          <ac:chgData name="Mina SALEEM AHAMED" userId="bffe8a0a1eea8db7" providerId="LiveId" clId="{E81AE35A-C2ED-F249-8822-6B22C55D7D70}" dt="2020-04-26T19:58:25.605" v="3410"/>
          <ac:spMkLst>
            <pc:docMk/>
            <pc:sldMk cId="1956801152" sldId="301"/>
            <ac:spMk id="2" creationId="{6F457E92-B60C-4F49-8BCE-766815603D33}"/>
          </ac:spMkLst>
        </pc:spChg>
        <pc:spChg chg="mod">
          <ac:chgData name="Mina SALEEM AHAMED" userId="bffe8a0a1eea8db7" providerId="LiveId" clId="{E81AE35A-C2ED-F249-8822-6B22C55D7D70}" dt="2020-04-26T20:11:48" v="3595" actId="27636"/>
          <ac:spMkLst>
            <pc:docMk/>
            <pc:sldMk cId="1956801152" sldId="301"/>
            <ac:spMk id="3" creationId="{A7BDBB07-5B53-EB42-8CB1-D06AC4934E28}"/>
          </ac:spMkLst>
        </pc:spChg>
        <pc:spChg chg="add del mod">
          <ac:chgData name="Mina SALEEM AHAMED" userId="bffe8a0a1eea8db7" providerId="LiveId" clId="{E81AE35A-C2ED-F249-8822-6B22C55D7D70}" dt="2020-04-26T19:59:33.669" v="3418"/>
          <ac:spMkLst>
            <pc:docMk/>
            <pc:sldMk cId="1956801152" sldId="301"/>
            <ac:spMk id="4" creationId="{1BFAE7C4-4F84-8643-A289-3C74203B389F}"/>
          </ac:spMkLst>
        </pc:spChg>
        <pc:spChg chg="add del mod">
          <ac:chgData name="Mina SALEEM AHAMED" userId="bffe8a0a1eea8db7" providerId="LiveId" clId="{E81AE35A-C2ED-F249-8822-6B22C55D7D70}" dt="2020-04-26T19:58:25.605" v="3410"/>
          <ac:spMkLst>
            <pc:docMk/>
            <pc:sldMk cId="1956801152" sldId="301"/>
            <ac:spMk id="5" creationId="{B390B3B6-64ED-D246-93E0-783326D4AE7D}"/>
          </ac:spMkLst>
        </pc:spChg>
        <pc:spChg chg="add del mod">
          <ac:chgData name="Mina SALEEM AHAMED" userId="bffe8a0a1eea8db7" providerId="LiveId" clId="{E81AE35A-C2ED-F249-8822-6B22C55D7D70}" dt="2020-04-26T20:11:46.970" v="3592"/>
          <ac:spMkLst>
            <pc:docMk/>
            <pc:sldMk cId="1956801152" sldId="301"/>
            <ac:spMk id="6" creationId="{D5BAEE78-E541-CC44-8C4A-D66AF60C960B}"/>
          </ac:spMkLst>
        </pc:spChg>
        <pc:spChg chg="add del mod">
          <ac:chgData name="Mina SALEEM AHAMED" userId="bffe8a0a1eea8db7" providerId="LiveId" clId="{E81AE35A-C2ED-F249-8822-6B22C55D7D70}" dt="2020-04-26T20:11:47.931" v="3594"/>
          <ac:spMkLst>
            <pc:docMk/>
            <pc:sldMk cId="1956801152" sldId="301"/>
            <ac:spMk id="7" creationId="{7ABFBDEF-A30B-1C42-9097-C9DA519E23B6}"/>
          </ac:spMkLst>
        </pc:spChg>
      </pc:sldChg>
      <pc:sldChg chg="addSp delSp modSp addCm delCm modCm">
        <pc:chgData name="Mina SALEEM AHAMED" userId="bffe8a0a1eea8db7" providerId="LiveId" clId="{E81AE35A-C2ED-F249-8822-6B22C55D7D70}" dt="2020-04-27T19:56:10.217" v="3815" actId="1592"/>
        <pc:sldMkLst>
          <pc:docMk/>
          <pc:sldMk cId="2932393836" sldId="302"/>
        </pc:sldMkLst>
        <pc:spChg chg="mod">
          <ac:chgData name="Mina SALEEM AHAMED" userId="bffe8a0a1eea8db7" providerId="LiveId" clId="{E81AE35A-C2ED-F249-8822-6B22C55D7D70}" dt="2020-04-26T19:22:30.680" v="3282"/>
          <ac:spMkLst>
            <pc:docMk/>
            <pc:sldMk cId="2932393836" sldId="302"/>
            <ac:spMk id="2" creationId="{1500BB6B-461B-594B-973B-3582D11D444D}"/>
          </ac:spMkLst>
        </pc:spChg>
        <pc:spChg chg="add del mod">
          <ac:chgData name="Mina SALEEM AHAMED" userId="bffe8a0a1eea8db7" providerId="LiveId" clId="{E81AE35A-C2ED-F249-8822-6B22C55D7D70}" dt="2020-04-26T17:01:47.024" v="1849"/>
          <ac:spMkLst>
            <pc:docMk/>
            <pc:sldMk cId="2932393836" sldId="302"/>
            <ac:spMk id="4" creationId="{5E858293-F10E-F840-9D14-F2E7F20A37D1}"/>
          </ac:spMkLst>
        </pc:spChg>
        <pc:spChg chg="add del mod">
          <ac:chgData name="Mina SALEEM AHAMED" userId="bffe8a0a1eea8db7" providerId="LiveId" clId="{E81AE35A-C2ED-F249-8822-6B22C55D7D70}" dt="2020-04-26T17:01:47.024" v="1849"/>
          <ac:spMkLst>
            <pc:docMk/>
            <pc:sldMk cId="2932393836" sldId="302"/>
            <ac:spMk id="5" creationId="{BE3B938D-B2C5-B840-A44B-210766A8C5EA}"/>
          </ac:spMkLst>
        </pc:spChg>
        <pc:spChg chg="add del mod">
          <ac:chgData name="Mina SALEEM AHAMED" userId="bffe8a0a1eea8db7" providerId="LiveId" clId="{E81AE35A-C2ED-F249-8822-6B22C55D7D70}" dt="2020-04-26T17:01:47.024" v="1849"/>
          <ac:spMkLst>
            <pc:docMk/>
            <pc:sldMk cId="2932393836" sldId="302"/>
            <ac:spMk id="6" creationId="{326708A3-7EEA-F44E-8787-28D88BBBCFBD}"/>
          </ac:spMkLst>
        </pc:spChg>
        <pc:spChg chg="add del mod">
          <ac:chgData name="Mina SALEEM AHAMED" userId="bffe8a0a1eea8db7" providerId="LiveId" clId="{E81AE35A-C2ED-F249-8822-6B22C55D7D70}" dt="2020-04-26T17:01:47.024" v="1849"/>
          <ac:spMkLst>
            <pc:docMk/>
            <pc:sldMk cId="2932393836" sldId="302"/>
            <ac:spMk id="7" creationId="{F3CBA15C-43FB-A84D-B3AA-0399A62F9F11}"/>
          </ac:spMkLst>
        </pc:spChg>
        <pc:spChg chg="add del mod">
          <ac:chgData name="Mina SALEEM AHAMED" userId="bffe8a0a1eea8db7" providerId="LiveId" clId="{E81AE35A-C2ED-F249-8822-6B22C55D7D70}" dt="2020-04-26T17:01:50.843" v="1850" actId="478"/>
          <ac:spMkLst>
            <pc:docMk/>
            <pc:sldMk cId="2932393836" sldId="302"/>
            <ac:spMk id="8" creationId="{6C882650-76BF-BD48-A28A-C9140918BCC4}"/>
          </ac:spMkLst>
        </pc:spChg>
        <pc:spChg chg="add del mod">
          <ac:chgData name="Mina SALEEM AHAMED" userId="bffe8a0a1eea8db7" providerId="LiveId" clId="{E81AE35A-C2ED-F249-8822-6B22C55D7D70}" dt="2020-04-26T17:02:15.038" v="1853"/>
          <ac:spMkLst>
            <pc:docMk/>
            <pc:sldMk cId="2932393836" sldId="302"/>
            <ac:spMk id="9" creationId="{49009F3F-8864-8241-870C-B158C7F3FC6D}"/>
          </ac:spMkLst>
        </pc:spChg>
        <pc:spChg chg="add del mod">
          <ac:chgData name="Mina SALEEM AHAMED" userId="bffe8a0a1eea8db7" providerId="LiveId" clId="{E81AE35A-C2ED-F249-8822-6B22C55D7D70}" dt="2020-04-26T17:02:15.038" v="1853"/>
          <ac:spMkLst>
            <pc:docMk/>
            <pc:sldMk cId="2932393836" sldId="302"/>
            <ac:spMk id="11" creationId="{5C9DD09C-495B-1F40-AADD-E41C643F6367}"/>
          </ac:spMkLst>
        </pc:spChg>
        <pc:spChg chg="add del mod">
          <ac:chgData name="Mina SALEEM AHAMED" userId="bffe8a0a1eea8db7" providerId="LiveId" clId="{E81AE35A-C2ED-F249-8822-6B22C55D7D70}" dt="2020-04-26T17:02:15.038" v="1853"/>
          <ac:spMkLst>
            <pc:docMk/>
            <pc:sldMk cId="2932393836" sldId="302"/>
            <ac:spMk id="12" creationId="{9508AB34-9C50-F149-8C92-62D9C61233CD}"/>
          </ac:spMkLst>
        </pc:spChg>
        <pc:spChg chg="add del mod">
          <ac:chgData name="Mina SALEEM AHAMED" userId="bffe8a0a1eea8db7" providerId="LiveId" clId="{E81AE35A-C2ED-F249-8822-6B22C55D7D70}" dt="2020-04-26T17:02:15.038" v="1853"/>
          <ac:spMkLst>
            <pc:docMk/>
            <pc:sldMk cId="2932393836" sldId="302"/>
            <ac:spMk id="13" creationId="{905A9D82-F4C6-A140-922F-D5E0B3FC4116}"/>
          </ac:spMkLst>
        </pc:spChg>
        <pc:spChg chg="add del mod">
          <ac:chgData name="Mina SALEEM AHAMED" userId="bffe8a0a1eea8db7" providerId="LiveId" clId="{E81AE35A-C2ED-F249-8822-6B22C55D7D70}" dt="2020-04-26T17:02:22.269" v="1854" actId="478"/>
          <ac:spMkLst>
            <pc:docMk/>
            <pc:sldMk cId="2932393836" sldId="302"/>
            <ac:spMk id="14" creationId="{84E1FC37-2753-8B42-900F-B4E9BA5FA07C}"/>
          </ac:spMkLst>
        </pc:spChg>
        <pc:spChg chg="add del mod">
          <ac:chgData name="Mina SALEEM AHAMED" userId="bffe8a0a1eea8db7" providerId="LiveId" clId="{E81AE35A-C2ED-F249-8822-6B22C55D7D70}" dt="2020-04-26T19:12:49.967" v="3158"/>
          <ac:spMkLst>
            <pc:docMk/>
            <pc:sldMk cId="2932393836" sldId="302"/>
            <ac:spMk id="15" creationId="{A39C1D17-1A57-234C-ABBC-8066F4DE4703}"/>
          </ac:spMkLst>
        </pc:spChg>
        <pc:spChg chg="add del mod">
          <ac:chgData name="Mina SALEEM AHAMED" userId="bffe8a0a1eea8db7" providerId="LiveId" clId="{E81AE35A-C2ED-F249-8822-6B22C55D7D70}" dt="2020-04-26T19:12:49.967" v="3158"/>
          <ac:spMkLst>
            <pc:docMk/>
            <pc:sldMk cId="2932393836" sldId="302"/>
            <ac:spMk id="16" creationId="{1FF49B12-F179-8E40-B1DC-1182D0B7DD06}"/>
          </ac:spMkLst>
        </pc:spChg>
        <pc:spChg chg="add del mod">
          <ac:chgData name="Mina SALEEM AHAMED" userId="bffe8a0a1eea8db7" providerId="LiveId" clId="{E81AE35A-C2ED-F249-8822-6B22C55D7D70}" dt="2020-04-26T19:12:49.967" v="3158"/>
          <ac:spMkLst>
            <pc:docMk/>
            <pc:sldMk cId="2932393836" sldId="302"/>
            <ac:spMk id="17" creationId="{80FC8B32-0ECB-1245-B78B-86365E7D77DC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2932393836" sldId="302"/>
            <ac:spMk id="18" creationId="{CA9EA8B1-50F4-1A4B-9102-CD69E3CE2E40}"/>
          </ac:spMkLst>
        </pc:spChg>
        <pc:spChg chg="del mod">
          <ac:chgData name="Mina SALEEM AHAMED" userId="bffe8a0a1eea8db7" providerId="LiveId" clId="{E81AE35A-C2ED-F249-8822-6B22C55D7D70}" dt="2020-04-26T21:20:22.104" v="3680"/>
          <ac:spMkLst>
            <pc:docMk/>
            <pc:sldMk cId="2932393836" sldId="302"/>
            <ac:spMk id="19" creationId="{990EE52C-0EBF-E84E-8179-D4E040AF4206}"/>
          </ac:spMkLst>
        </pc:spChg>
        <pc:spChg chg="add del mod">
          <ac:chgData name="Mina SALEEM AHAMED" userId="bffe8a0a1eea8db7" providerId="LiveId" clId="{E81AE35A-C2ED-F249-8822-6B22C55D7D70}" dt="2020-04-26T19:12:49.967" v="3158"/>
          <ac:spMkLst>
            <pc:docMk/>
            <pc:sldMk cId="2932393836" sldId="302"/>
            <ac:spMk id="20" creationId="{D652130F-575A-934F-84FA-A6E4AE07B9C5}"/>
          </ac:spMkLst>
        </pc:spChg>
        <pc:spChg chg="add del mod">
          <ac:chgData name="Mina SALEEM AHAMED" userId="bffe8a0a1eea8db7" providerId="LiveId" clId="{E81AE35A-C2ED-F249-8822-6B22C55D7D70}" dt="2020-04-26T19:12:52.229" v="3159"/>
          <ac:spMkLst>
            <pc:docMk/>
            <pc:sldMk cId="2932393836" sldId="302"/>
            <ac:spMk id="21" creationId="{8AE97D7D-BA3A-E046-AFF2-8A48B6767F90}"/>
          </ac:spMkLst>
        </pc:spChg>
        <pc:spChg chg="add del mod">
          <ac:chgData name="Mina SALEEM AHAMED" userId="bffe8a0a1eea8db7" providerId="LiveId" clId="{E81AE35A-C2ED-F249-8822-6B22C55D7D70}" dt="2020-04-26T19:22:30.680" v="3282"/>
          <ac:spMkLst>
            <pc:docMk/>
            <pc:sldMk cId="2932393836" sldId="302"/>
            <ac:spMk id="22" creationId="{218F34BC-2B0F-2A48-A017-ED30B45E0FF5}"/>
          </ac:spMkLst>
        </pc:spChg>
        <pc:spChg chg="add del mod">
          <ac:chgData name="Mina SALEEM AHAMED" userId="bffe8a0a1eea8db7" providerId="LiveId" clId="{E81AE35A-C2ED-F249-8822-6B22C55D7D70}" dt="2020-04-26T19:22:30.680" v="3282"/>
          <ac:spMkLst>
            <pc:docMk/>
            <pc:sldMk cId="2932393836" sldId="302"/>
            <ac:spMk id="23" creationId="{893D703D-31D3-5346-B19B-2D69F0B1C926}"/>
          </ac:spMkLst>
        </pc:spChg>
        <pc:spChg chg="add del mod">
          <ac:chgData name="Mina SALEEM AHAMED" userId="bffe8a0a1eea8db7" providerId="LiveId" clId="{E81AE35A-C2ED-F249-8822-6B22C55D7D70}" dt="2020-04-26T19:22:30.680" v="3282"/>
          <ac:spMkLst>
            <pc:docMk/>
            <pc:sldMk cId="2932393836" sldId="302"/>
            <ac:spMk id="24" creationId="{46E1FC36-1875-C847-96E2-C4A7553AE236}"/>
          </ac:spMkLst>
        </pc:spChg>
        <pc:spChg chg="add del mod">
          <ac:chgData name="Mina SALEEM AHAMED" userId="bffe8a0a1eea8db7" providerId="LiveId" clId="{E81AE35A-C2ED-F249-8822-6B22C55D7D70}" dt="2020-04-26T19:22:30.680" v="3282"/>
          <ac:spMkLst>
            <pc:docMk/>
            <pc:sldMk cId="2932393836" sldId="302"/>
            <ac:spMk id="25" creationId="{493B64DA-77E5-5A40-93C2-B349F0C2727C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2932393836" sldId="302"/>
            <ac:spMk id="48" creationId="{6B969E0D-BB5D-954B-9486-683762C6A594}"/>
          </ac:spMkLst>
        </pc:spChg>
        <pc:spChg chg="mod">
          <ac:chgData name="Mina SALEEM AHAMED" userId="bffe8a0a1eea8db7" providerId="LiveId" clId="{E81AE35A-C2ED-F249-8822-6B22C55D7D70}" dt="2020-04-26T21:02:32.680" v="3650" actId="20577"/>
          <ac:spMkLst>
            <pc:docMk/>
            <pc:sldMk cId="2932393836" sldId="302"/>
            <ac:spMk id="65" creationId="{2E21EAB8-8356-4C1D-8317-8883FD32E7F5}"/>
          </ac:spMkLst>
        </pc:spChg>
      </pc:sldChg>
      <pc:sldChg chg="addSp delSp modSp addCm modCm">
        <pc:chgData name="Mina SALEEM AHAMED" userId="bffe8a0a1eea8db7" providerId="LiveId" clId="{E81AE35A-C2ED-F249-8822-6B22C55D7D70}" dt="2020-04-27T19:48:19.078" v="3786"/>
        <pc:sldMkLst>
          <pc:docMk/>
          <pc:sldMk cId="3538569052" sldId="303"/>
        </pc:sldMkLst>
        <pc:spChg chg="del">
          <ac:chgData name="Mina SALEEM AHAMED" userId="bffe8a0a1eea8db7" providerId="LiveId" clId="{E81AE35A-C2ED-F249-8822-6B22C55D7D70}" dt="2020-04-26T19:58:25.605" v="3410"/>
          <ac:spMkLst>
            <pc:docMk/>
            <pc:sldMk cId="3538569052" sldId="303"/>
            <ac:spMk id="2" creationId="{4695B8E5-A68F-694D-9796-54F564B3AFC6}"/>
          </ac:spMkLst>
        </pc:spChg>
        <pc:spChg chg="add del mod">
          <ac:chgData name="Mina SALEEM AHAMED" userId="bffe8a0a1eea8db7" providerId="LiveId" clId="{E81AE35A-C2ED-F249-8822-6B22C55D7D70}" dt="2020-04-26T21:21:29.247" v="3689"/>
          <ac:spMkLst>
            <pc:docMk/>
            <pc:sldMk cId="3538569052" sldId="303"/>
            <ac:spMk id="2" creationId="{F403AABB-7CE7-1148-929E-547CA85F35AB}"/>
          </ac:spMkLst>
        </pc:spChg>
        <pc:spChg chg="del mod">
          <ac:chgData name="Mina SALEEM AHAMED" userId="bffe8a0a1eea8db7" providerId="LiveId" clId="{E81AE35A-C2ED-F249-8822-6B22C55D7D70}" dt="2020-04-26T21:20:07.122" v="3679" actId="478"/>
          <ac:spMkLst>
            <pc:docMk/>
            <pc:sldMk cId="3538569052" sldId="303"/>
            <ac:spMk id="3" creationId="{02A952EC-AF51-894C-85C4-C475AC850959}"/>
          </ac:spMkLst>
        </pc:spChg>
        <pc:spChg chg="del">
          <ac:chgData name="Mina SALEEM AHAMED" userId="bffe8a0a1eea8db7" providerId="LiveId" clId="{E81AE35A-C2ED-F249-8822-6B22C55D7D70}" dt="2020-04-26T19:58:25.605" v="3410"/>
          <ac:spMkLst>
            <pc:docMk/>
            <pc:sldMk cId="3538569052" sldId="303"/>
            <ac:spMk id="4" creationId="{39B78FF5-3A42-2342-9F3F-543A72ED6457}"/>
          </ac:spMkLst>
        </pc:spChg>
        <pc:spChg chg="add del mod">
          <ac:chgData name="Mina SALEEM AHAMED" userId="bffe8a0a1eea8db7" providerId="LiveId" clId="{E81AE35A-C2ED-F249-8822-6B22C55D7D70}" dt="2020-04-26T21:21:29.247" v="3689"/>
          <ac:spMkLst>
            <pc:docMk/>
            <pc:sldMk cId="3538569052" sldId="303"/>
            <ac:spMk id="4" creationId="{6C69F948-3BB9-434B-990C-CAA38C7C46B1}"/>
          </ac:spMkLst>
        </pc:spChg>
        <pc:spChg chg="add del mod">
          <ac:chgData name="Mina SALEEM AHAMED" userId="bffe8a0a1eea8db7" providerId="LiveId" clId="{E81AE35A-C2ED-F249-8822-6B22C55D7D70}" dt="2020-04-26T21:21:30.119" v="3690"/>
          <ac:spMkLst>
            <pc:docMk/>
            <pc:sldMk cId="3538569052" sldId="303"/>
            <ac:spMk id="5" creationId="{F5AE572C-EE5F-2D4C-ADAA-EC09DE938C6A}"/>
          </ac:spMkLst>
        </pc:spChg>
        <pc:spChg chg="add del mod">
          <ac:chgData name="Mina SALEEM AHAMED" userId="bffe8a0a1eea8db7" providerId="LiveId" clId="{E81AE35A-C2ED-F249-8822-6B22C55D7D70}" dt="2020-04-26T21:21:30.119" v="3690"/>
          <ac:spMkLst>
            <pc:docMk/>
            <pc:sldMk cId="3538569052" sldId="303"/>
            <ac:spMk id="6" creationId="{AD28CFFD-32F1-D14C-82E8-E015E127874A}"/>
          </ac:spMkLst>
        </pc:spChg>
        <pc:spChg chg="mod">
          <ac:chgData name="Mina SALEEM AHAMED" userId="bffe8a0a1eea8db7" providerId="LiveId" clId="{E81AE35A-C2ED-F249-8822-6B22C55D7D70}" dt="2020-04-26T21:21:30.582" v="3692"/>
          <ac:spMkLst>
            <pc:docMk/>
            <pc:sldMk cId="3538569052" sldId="303"/>
            <ac:spMk id="7" creationId="{29FEFEBC-42A5-E741-AA22-AD0EAC1737C5}"/>
          </ac:spMkLst>
        </pc:spChg>
        <pc:spChg chg="mod">
          <ac:chgData name="Mina SALEEM AHAMED" userId="bffe8a0a1eea8db7" providerId="LiveId" clId="{E81AE35A-C2ED-F249-8822-6B22C55D7D70}" dt="2020-04-26T21:21:30.582" v="3692"/>
          <ac:spMkLst>
            <pc:docMk/>
            <pc:sldMk cId="3538569052" sldId="303"/>
            <ac:spMk id="8" creationId="{8E355D0C-A1FD-9647-9DA2-A357B814B82C}"/>
          </ac:spMkLst>
        </pc:spChg>
        <pc:spChg chg="add del mod">
          <ac:chgData name="Mina SALEEM AHAMED" userId="bffe8a0a1eea8db7" providerId="LiveId" clId="{E81AE35A-C2ED-F249-8822-6B22C55D7D70}" dt="2020-04-26T21:21:30.371" v="3691"/>
          <ac:spMkLst>
            <pc:docMk/>
            <pc:sldMk cId="3538569052" sldId="303"/>
            <ac:spMk id="9" creationId="{B7B7B579-D7DC-F342-83D9-9E8663A94193}"/>
          </ac:spMkLst>
        </pc:spChg>
        <pc:spChg chg="add del mod">
          <ac:chgData name="Mina SALEEM AHAMED" userId="bffe8a0a1eea8db7" providerId="LiveId" clId="{E81AE35A-C2ED-F249-8822-6B22C55D7D70}" dt="2020-04-26T21:21:30.371" v="3691"/>
          <ac:spMkLst>
            <pc:docMk/>
            <pc:sldMk cId="3538569052" sldId="303"/>
            <ac:spMk id="10" creationId="{4466360A-920C-E049-85F9-A4D3C60D8AB1}"/>
          </ac:spMkLst>
        </pc:spChg>
        <pc:spChg chg="add del mod">
          <ac:chgData name="Mina SALEEM AHAMED" userId="bffe8a0a1eea8db7" providerId="LiveId" clId="{E81AE35A-C2ED-F249-8822-6B22C55D7D70}" dt="2020-04-26T21:21:30.582" v="3692"/>
          <ac:spMkLst>
            <pc:docMk/>
            <pc:sldMk cId="3538569052" sldId="303"/>
            <ac:spMk id="11" creationId="{C7B2DCCB-202F-2B4E-B395-6EBDFA37619D}"/>
          </ac:spMkLst>
        </pc:spChg>
        <pc:spChg chg="add del mod">
          <ac:chgData name="Mina SALEEM AHAMED" userId="bffe8a0a1eea8db7" providerId="LiveId" clId="{E81AE35A-C2ED-F249-8822-6B22C55D7D70}" dt="2020-04-26T21:21:30.582" v="3692"/>
          <ac:spMkLst>
            <pc:docMk/>
            <pc:sldMk cId="3538569052" sldId="303"/>
            <ac:spMk id="12" creationId="{ED9EE8DB-1CD5-9C43-8249-E7CC9EC102B5}"/>
          </ac:spMkLst>
        </pc:spChg>
      </pc:sldChg>
      <pc:sldChg chg="addSp delSp modSp addCm delCm modCm">
        <pc:chgData name="Mina SALEEM AHAMED" userId="bffe8a0a1eea8db7" providerId="LiveId" clId="{E81AE35A-C2ED-F249-8822-6B22C55D7D70}" dt="2020-04-27T21:51:06.383" v="4045" actId="1592"/>
        <pc:sldMkLst>
          <pc:docMk/>
          <pc:sldMk cId="3290630916" sldId="304"/>
        </pc:sldMkLst>
        <pc:spChg chg="mod">
          <ac:chgData name="Mina SALEEM AHAMED" userId="bffe8a0a1eea8db7" providerId="LiveId" clId="{E81AE35A-C2ED-F249-8822-6B22C55D7D70}" dt="2020-04-26T19:21:25.529" v="3273"/>
          <ac:spMkLst>
            <pc:docMk/>
            <pc:sldMk cId="3290630916" sldId="304"/>
            <ac:spMk id="2" creationId="{C496DEB7-E1EB-674A-88D2-6C8D4BB5ED6C}"/>
          </ac:spMkLst>
        </pc:spChg>
        <pc:spChg chg="add del mod">
          <ac:chgData name="Mina SALEEM AHAMED" userId="bffe8a0a1eea8db7" providerId="LiveId" clId="{E81AE35A-C2ED-F249-8822-6B22C55D7D70}" dt="2020-04-26T14:05:41.193" v="656" actId="478"/>
          <ac:spMkLst>
            <pc:docMk/>
            <pc:sldMk cId="3290630916" sldId="304"/>
            <ac:spMk id="3" creationId="{049D802A-AE4A-8F46-B392-561E25695F4C}"/>
          </ac:spMkLst>
        </pc:spChg>
        <pc:spChg chg="add del mod">
          <ac:chgData name="Mina SALEEM AHAMED" userId="bffe8a0a1eea8db7" providerId="LiveId" clId="{E81AE35A-C2ED-F249-8822-6B22C55D7D70}" dt="2020-04-26T14:02:10.479" v="650"/>
          <ac:spMkLst>
            <pc:docMk/>
            <pc:sldMk cId="3290630916" sldId="304"/>
            <ac:spMk id="3" creationId="{27CB454C-FDE3-C04A-80CE-15D26BF7A646}"/>
          </ac:spMkLst>
        </pc:spChg>
        <pc:spChg chg="add del mod">
          <ac:chgData name="Mina SALEEM AHAMED" userId="bffe8a0a1eea8db7" providerId="LiveId" clId="{E81AE35A-C2ED-F249-8822-6B22C55D7D70}" dt="2020-04-26T19:12:17.936" v="3155"/>
          <ac:spMkLst>
            <pc:docMk/>
            <pc:sldMk cId="3290630916" sldId="304"/>
            <ac:spMk id="3" creationId="{474D6D31-85E3-094A-BFD2-B15FC255998E}"/>
          </ac:spMkLst>
        </pc:spChg>
        <pc:spChg chg="add del mod">
          <ac:chgData name="Mina SALEEM AHAMED" userId="bffe8a0a1eea8db7" providerId="LiveId" clId="{E81AE35A-C2ED-F249-8822-6B22C55D7D70}" dt="2020-04-26T13:55:56.879" v="635"/>
          <ac:spMkLst>
            <pc:docMk/>
            <pc:sldMk cId="3290630916" sldId="304"/>
            <ac:spMk id="3" creationId="{FBA8A700-CDB4-BF4C-AF3D-1100943544DA}"/>
          </ac:spMkLst>
        </pc:spChg>
        <pc:spChg chg="add del mod">
          <ac:chgData name="Mina SALEEM AHAMED" userId="bffe8a0a1eea8db7" providerId="LiveId" clId="{E81AE35A-C2ED-F249-8822-6B22C55D7D70}" dt="2020-04-26T14:14:30.050" v="709"/>
          <ac:spMkLst>
            <pc:docMk/>
            <pc:sldMk cId="3290630916" sldId="304"/>
            <ac:spMk id="4" creationId="{19DC1954-B5B1-CF49-815D-2752133B40A9}"/>
          </ac:spMkLst>
        </pc:spChg>
        <pc:spChg chg="add del mod">
          <ac:chgData name="Mina SALEEM AHAMED" userId="bffe8a0a1eea8db7" providerId="LiveId" clId="{E81AE35A-C2ED-F249-8822-6B22C55D7D70}" dt="2020-04-26T19:12:17.936" v="3155"/>
          <ac:spMkLst>
            <pc:docMk/>
            <pc:sldMk cId="3290630916" sldId="304"/>
            <ac:spMk id="4" creationId="{2A2E9512-8567-DD46-B980-732263CE9775}"/>
          </ac:spMkLst>
        </pc:spChg>
        <pc:spChg chg="add del mod">
          <ac:chgData name="Mina SALEEM AHAMED" userId="bffe8a0a1eea8db7" providerId="LiveId" clId="{E81AE35A-C2ED-F249-8822-6B22C55D7D70}" dt="2020-04-26T14:00:57.081" v="647"/>
          <ac:spMkLst>
            <pc:docMk/>
            <pc:sldMk cId="3290630916" sldId="304"/>
            <ac:spMk id="4" creationId="{50094809-DAB3-F540-88C3-049AC17B2D3C}"/>
          </ac:spMkLst>
        </pc:spChg>
        <pc:spChg chg="add del mod">
          <ac:chgData name="Mina SALEEM AHAMED" userId="bffe8a0a1eea8db7" providerId="LiveId" clId="{E81AE35A-C2ED-F249-8822-6B22C55D7D70}" dt="2020-04-26T14:14:30.050" v="709"/>
          <ac:spMkLst>
            <pc:docMk/>
            <pc:sldMk cId="3290630916" sldId="304"/>
            <ac:spMk id="5" creationId="{38F8EAC0-4EAB-784F-810C-12D217C478FC}"/>
          </ac:spMkLst>
        </pc:spChg>
        <pc:spChg chg="add del mod">
          <ac:chgData name="Mina SALEEM AHAMED" userId="bffe8a0a1eea8db7" providerId="LiveId" clId="{E81AE35A-C2ED-F249-8822-6B22C55D7D70}" dt="2020-04-26T19:12:17.936" v="3155"/>
          <ac:spMkLst>
            <pc:docMk/>
            <pc:sldMk cId="3290630916" sldId="304"/>
            <ac:spMk id="5" creationId="{FFAFBE5D-063E-C34F-B959-63848521F6E5}"/>
          </ac:spMkLst>
        </pc:spChg>
        <pc:spChg chg="add del mod">
          <ac:chgData name="Mina SALEEM AHAMED" userId="bffe8a0a1eea8db7" providerId="LiveId" clId="{E81AE35A-C2ED-F249-8822-6B22C55D7D70}" dt="2020-04-26T19:12:17.936" v="3155"/>
          <ac:spMkLst>
            <pc:docMk/>
            <pc:sldMk cId="3290630916" sldId="304"/>
            <ac:spMk id="6" creationId="{D1ED5683-4D81-A94D-A856-9906C13E5A16}"/>
          </ac:spMkLst>
        </pc:spChg>
        <pc:spChg chg="add del mod">
          <ac:chgData name="Mina SALEEM AHAMED" userId="bffe8a0a1eea8db7" providerId="LiveId" clId="{E81AE35A-C2ED-F249-8822-6B22C55D7D70}" dt="2020-04-26T14:14:30.050" v="709"/>
          <ac:spMkLst>
            <pc:docMk/>
            <pc:sldMk cId="3290630916" sldId="304"/>
            <ac:spMk id="6" creationId="{FE8112C0-A1B3-8448-913B-5D9873B2631B}"/>
          </ac:spMkLst>
        </pc:spChg>
        <pc:spChg chg="add del mod">
          <ac:chgData name="Mina SALEEM AHAMED" userId="bffe8a0a1eea8db7" providerId="LiveId" clId="{E81AE35A-C2ED-F249-8822-6B22C55D7D70}" dt="2020-04-26T19:21:24.666" v="3272"/>
          <ac:spMkLst>
            <pc:docMk/>
            <pc:sldMk cId="3290630916" sldId="304"/>
            <ac:spMk id="8" creationId="{7A1E9E88-6B7C-9443-AD33-BF7CFA451B02}"/>
          </ac:spMkLst>
        </pc:spChg>
        <pc:spChg chg="add del mod">
          <ac:chgData name="Mina SALEEM AHAMED" userId="bffe8a0a1eea8db7" providerId="LiveId" clId="{E81AE35A-C2ED-F249-8822-6B22C55D7D70}" dt="2020-04-26T14:14:30.050" v="709"/>
          <ac:spMkLst>
            <pc:docMk/>
            <pc:sldMk cId="3290630916" sldId="304"/>
            <ac:spMk id="8" creationId="{7EB235D4-BBF8-6542-8C27-31A928B7359D}"/>
          </ac:spMkLst>
        </pc:spChg>
        <pc:spChg chg="add del mod">
          <ac:chgData name="Mina SALEEM AHAMED" userId="bffe8a0a1eea8db7" providerId="LiveId" clId="{E81AE35A-C2ED-F249-8822-6B22C55D7D70}" dt="2020-04-26T14:14:30.050" v="709"/>
          <ac:spMkLst>
            <pc:docMk/>
            <pc:sldMk cId="3290630916" sldId="304"/>
            <ac:spMk id="9" creationId="{2068C182-D0FB-9147-8FE6-6FCEDCDD36A4}"/>
          </ac:spMkLst>
        </pc:spChg>
        <pc:spChg chg="add del mod">
          <ac:chgData name="Mina SALEEM AHAMED" userId="bffe8a0a1eea8db7" providerId="LiveId" clId="{E81AE35A-C2ED-F249-8822-6B22C55D7D70}" dt="2020-04-26T19:21:24.666" v="3272"/>
          <ac:spMkLst>
            <pc:docMk/>
            <pc:sldMk cId="3290630916" sldId="304"/>
            <ac:spMk id="9" creationId="{CD4D7126-9111-2D47-A998-7684F248470D}"/>
          </ac:spMkLst>
        </pc:spChg>
        <pc:spChg chg="add del mod">
          <ac:chgData name="Mina SALEEM AHAMED" userId="bffe8a0a1eea8db7" providerId="LiveId" clId="{E81AE35A-C2ED-F249-8822-6B22C55D7D70}" dt="2020-04-26T16:57:18.231" v="1847"/>
          <ac:spMkLst>
            <pc:docMk/>
            <pc:sldMk cId="3290630916" sldId="304"/>
            <ac:spMk id="10" creationId="{32EC3DD8-5324-7146-90EB-F0E47DA45325}"/>
          </ac:spMkLst>
        </pc:spChg>
        <pc:spChg chg="add del mod">
          <ac:chgData name="Mina SALEEM AHAMED" userId="bffe8a0a1eea8db7" providerId="LiveId" clId="{E81AE35A-C2ED-F249-8822-6B22C55D7D70}" dt="2020-04-26T19:21:24.666" v="3272"/>
          <ac:spMkLst>
            <pc:docMk/>
            <pc:sldMk cId="3290630916" sldId="304"/>
            <ac:spMk id="10" creationId="{FEAA6B88-909B-4247-9224-61E7BADD67E1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3290630916" sldId="304"/>
            <ac:spMk id="11" creationId="{9DD96D7C-AC24-D249-A3EC-6AC97C570289}"/>
          </ac:spMkLst>
        </pc:spChg>
        <pc:spChg chg="del mod">
          <ac:chgData name="Mina SALEEM AHAMED" userId="bffe8a0a1eea8db7" providerId="LiveId" clId="{E81AE35A-C2ED-F249-8822-6B22C55D7D70}" dt="2020-04-26T21:19:14.540" v="3677" actId="478"/>
          <ac:spMkLst>
            <pc:docMk/>
            <pc:sldMk cId="3290630916" sldId="304"/>
            <ac:spMk id="12" creationId="{FEF02B2B-463B-8E4B-AD08-71552AC8D506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3290630916" sldId="304"/>
            <ac:spMk id="13" creationId="{5B01FC36-8068-0142-9F27-7A718B6BAABA}"/>
          </ac:spMkLst>
        </pc:spChg>
        <pc:spChg chg="add del mod">
          <ac:chgData name="Mina SALEEM AHAMED" userId="bffe8a0a1eea8db7" providerId="LiveId" clId="{E81AE35A-C2ED-F249-8822-6B22C55D7D70}" dt="2020-04-26T16:57:18.231" v="1847"/>
          <ac:spMkLst>
            <pc:docMk/>
            <pc:sldMk cId="3290630916" sldId="304"/>
            <ac:spMk id="14" creationId="{A1D01948-421C-A34D-AED6-7E1C4C087C65}"/>
          </ac:spMkLst>
        </pc:spChg>
        <pc:spChg chg="add del mod">
          <ac:chgData name="Mina SALEEM AHAMED" userId="bffe8a0a1eea8db7" providerId="LiveId" clId="{E81AE35A-C2ED-F249-8822-6B22C55D7D70}" dt="2020-04-26T19:21:24.666" v="3272"/>
          <ac:spMkLst>
            <pc:docMk/>
            <pc:sldMk cId="3290630916" sldId="304"/>
            <ac:spMk id="14" creationId="{D8076870-2CF5-A848-B836-9E1BCAA0BC49}"/>
          </ac:spMkLst>
        </pc:spChg>
        <pc:spChg chg="add del mod">
          <ac:chgData name="Mina SALEEM AHAMED" userId="bffe8a0a1eea8db7" providerId="LiveId" clId="{E81AE35A-C2ED-F249-8822-6B22C55D7D70}" dt="2020-04-26T16:57:18.231" v="1847"/>
          <ac:spMkLst>
            <pc:docMk/>
            <pc:sldMk cId="3290630916" sldId="304"/>
            <ac:spMk id="15" creationId="{0BD45EB4-1A6A-9C46-8214-00BC314BBCCA}"/>
          </ac:spMkLst>
        </pc:spChg>
        <pc:spChg chg="add del mod">
          <ac:chgData name="Mina SALEEM AHAMED" userId="bffe8a0a1eea8db7" providerId="LiveId" clId="{E81AE35A-C2ED-F249-8822-6B22C55D7D70}" dt="2020-04-26T19:21:25.529" v="3273"/>
          <ac:spMkLst>
            <pc:docMk/>
            <pc:sldMk cId="3290630916" sldId="304"/>
            <ac:spMk id="15" creationId="{C0FE07F8-D8D2-C547-B87B-682F18BBFA51}"/>
          </ac:spMkLst>
        </pc:spChg>
        <pc:spChg chg="add del mod">
          <ac:chgData name="Mina SALEEM AHAMED" userId="bffe8a0a1eea8db7" providerId="LiveId" clId="{E81AE35A-C2ED-F249-8822-6B22C55D7D70}" dt="2020-04-26T16:57:18.231" v="1847"/>
          <ac:spMkLst>
            <pc:docMk/>
            <pc:sldMk cId="3290630916" sldId="304"/>
            <ac:spMk id="16" creationId="{0D3004EA-AE2B-EF4F-8D93-1FA6925F8B7D}"/>
          </ac:spMkLst>
        </pc:spChg>
        <pc:spChg chg="add del mod">
          <ac:chgData name="Mina SALEEM AHAMED" userId="bffe8a0a1eea8db7" providerId="LiveId" clId="{E81AE35A-C2ED-F249-8822-6B22C55D7D70}" dt="2020-04-26T19:21:25.529" v="3273"/>
          <ac:spMkLst>
            <pc:docMk/>
            <pc:sldMk cId="3290630916" sldId="304"/>
            <ac:spMk id="16" creationId="{BBBB211F-E9CB-AD45-9E21-4ADFCE1EC219}"/>
          </ac:spMkLst>
        </pc:spChg>
        <pc:spChg chg="add del mod">
          <ac:chgData name="Mina SALEEM AHAMED" userId="bffe8a0a1eea8db7" providerId="LiveId" clId="{E81AE35A-C2ED-F249-8822-6B22C55D7D70}" dt="2020-04-26T17:02:09.542" v="1852"/>
          <ac:spMkLst>
            <pc:docMk/>
            <pc:sldMk cId="3290630916" sldId="304"/>
            <ac:spMk id="17" creationId="{2E8538A2-FE70-1B48-8144-27E691A05804}"/>
          </ac:spMkLst>
        </pc:spChg>
        <pc:spChg chg="add del mod">
          <ac:chgData name="Mina SALEEM AHAMED" userId="bffe8a0a1eea8db7" providerId="LiveId" clId="{E81AE35A-C2ED-F249-8822-6B22C55D7D70}" dt="2020-04-26T19:21:25.529" v="3273"/>
          <ac:spMkLst>
            <pc:docMk/>
            <pc:sldMk cId="3290630916" sldId="304"/>
            <ac:spMk id="17" creationId="{732F6211-8511-8246-BE22-B9F9220A1DDF}"/>
          </ac:spMkLst>
        </pc:spChg>
        <pc:spChg chg="add del mod">
          <ac:chgData name="Mina SALEEM AHAMED" userId="bffe8a0a1eea8db7" providerId="LiveId" clId="{E81AE35A-C2ED-F249-8822-6B22C55D7D70}" dt="2020-04-26T17:02:09.542" v="1852"/>
          <ac:spMkLst>
            <pc:docMk/>
            <pc:sldMk cId="3290630916" sldId="304"/>
            <ac:spMk id="18" creationId="{AD19D258-82E8-D04E-BFBE-DED7D55019D8}"/>
          </ac:spMkLst>
        </pc:spChg>
        <pc:spChg chg="add del mod">
          <ac:chgData name="Mina SALEEM AHAMED" userId="bffe8a0a1eea8db7" providerId="LiveId" clId="{E81AE35A-C2ED-F249-8822-6B22C55D7D70}" dt="2020-04-26T19:21:25.529" v="3273"/>
          <ac:spMkLst>
            <pc:docMk/>
            <pc:sldMk cId="3290630916" sldId="304"/>
            <ac:spMk id="18" creationId="{F57F2911-94B9-F447-B685-857182794160}"/>
          </ac:spMkLst>
        </pc:spChg>
        <pc:spChg chg="add del mod">
          <ac:chgData name="Mina SALEEM AHAMED" userId="bffe8a0a1eea8db7" providerId="LiveId" clId="{E81AE35A-C2ED-F249-8822-6B22C55D7D70}" dt="2020-04-26T17:02:09.542" v="1852"/>
          <ac:spMkLst>
            <pc:docMk/>
            <pc:sldMk cId="3290630916" sldId="304"/>
            <ac:spMk id="19" creationId="{378037B4-319D-3345-9572-616A6E6D6124}"/>
          </ac:spMkLst>
        </pc:spChg>
        <pc:spChg chg="add del mod">
          <ac:chgData name="Mina SALEEM AHAMED" userId="bffe8a0a1eea8db7" providerId="LiveId" clId="{E81AE35A-C2ED-F249-8822-6B22C55D7D70}" dt="2020-04-26T17:02:09.542" v="1852"/>
          <ac:spMkLst>
            <pc:docMk/>
            <pc:sldMk cId="3290630916" sldId="304"/>
            <ac:spMk id="20" creationId="{9930D430-2DE8-B04D-93A2-E2F773FC07E9}"/>
          </ac:spMkLst>
        </pc:spChg>
        <pc:spChg chg="mod">
          <ac:chgData name="Mina SALEEM AHAMED" userId="bffe8a0a1eea8db7" providerId="LiveId" clId="{E81AE35A-C2ED-F249-8822-6B22C55D7D70}" dt="2020-04-27T21:47:47.849" v="4033" actId="20577"/>
          <ac:spMkLst>
            <pc:docMk/>
            <pc:sldMk cId="3290630916" sldId="304"/>
            <ac:spMk id="22" creationId="{F5FFE71F-9703-4550-8827-18D5B05C9268}"/>
          </ac:spMkLst>
        </pc:spChg>
        <pc:spChg chg="mod">
          <ac:chgData name="Mina SALEEM AHAMED" userId="bffe8a0a1eea8db7" providerId="LiveId" clId="{E81AE35A-C2ED-F249-8822-6B22C55D7D70}" dt="2020-04-27T21:47:07.085" v="4013" actId="5793"/>
          <ac:spMkLst>
            <pc:docMk/>
            <pc:sldMk cId="3290630916" sldId="304"/>
            <ac:spMk id="46" creationId="{A913F639-0EA3-4C6F-85E1-60281A212825}"/>
          </ac:spMkLst>
        </pc:spChg>
      </pc:sldChg>
      <pc:sldChg chg="addSp delSp modSp addCm modCm">
        <pc:chgData name="Mina SALEEM AHAMED" userId="bffe8a0a1eea8db7" providerId="LiveId" clId="{E81AE35A-C2ED-F249-8822-6B22C55D7D70}" dt="2020-04-28T07:48:28.440" v="4095" actId="14826"/>
        <pc:sldMkLst>
          <pc:docMk/>
          <pc:sldMk cId="995943661" sldId="305"/>
        </pc:sldMkLst>
        <pc:spChg chg="mod">
          <ac:chgData name="Mina SALEEM AHAMED" userId="bffe8a0a1eea8db7" providerId="LiveId" clId="{E81AE35A-C2ED-F249-8822-6B22C55D7D70}" dt="2020-04-26T19:25:04.218" v="3310"/>
          <ac:spMkLst>
            <pc:docMk/>
            <pc:sldMk cId="995943661" sldId="305"/>
            <ac:spMk id="2" creationId="{33F3B25F-B441-C34B-86C0-C9F032148019}"/>
          </ac:spMkLst>
        </pc:spChg>
        <pc:spChg chg="add del">
          <ac:chgData name="Mina SALEEM AHAMED" userId="bffe8a0a1eea8db7" providerId="LiveId" clId="{E81AE35A-C2ED-F249-8822-6B22C55D7D70}" dt="2020-04-26T19:24:59.122" v="3308"/>
          <ac:spMkLst>
            <pc:docMk/>
            <pc:sldMk cId="995943661" sldId="305"/>
            <ac:spMk id="3" creationId="{262CE48D-2735-AC4E-B0F8-82872A67EE82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995943661" sldId="305"/>
            <ac:spMk id="4" creationId="{48B844B6-63C4-1F48-AFA7-18B35B1CA266}"/>
          </ac:spMkLst>
        </pc:spChg>
        <pc:spChg chg="del mod">
          <ac:chgData name="Mina SALEEM AHAMED" userId="bffe8a0a1eea8db7" providerId="LiveId" clId="{E81AE35A-C2ED-F249-8822-6B22C55D7D70}" dt="2020-04-26T21:20:22.104" v="3680"/>
          <ac:spMkLst>
            <pc:docMk/>
            <pc:sldMk cId="995943661" sldId="305"/>
            <ac:spMk id="5" creationId="{BFE17A70-14DF-8D4C-89A0-93F45BB8FD60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995943661" sldId="305"/>
            <ac:spMk id="6" creationId="{FE75B544-565C-7545-B1F8-6F8697FC6F70}"/>
          </ac:spMkLst>
        </pc:spChg>
        <pc:spChg chg="del">
          <ac:chgData name="Mina SALEEM AHAMED" userId="bffe8a0a1eea8db7" providerId="LiveId" clId="{E81AE35A-C2ED-F249-8822-6B22C55D7D70}" dt="2020-04-26T19:24:59.122" v="3308"/>
          <ac:spMkLst>
            <pc:docMk/>
            <pc:sldMk cId="995943661" sldId="305"/>
            <ac:spMk id="8" creationId="{4D2BAD5A-4AAF-9D44-BCF1-DEDBB82EFF49}"/>
          </ac:spMkLst>
        </pc:spChg>
        <pc:spChg chg="add del mod">
          <ac:chgData name="Mina SALEEM AHAMED" userId="bffe8a0a1eea8db7" providerId="LiveId" clId="{E81AE35A-C2ED-F249-8822-6B22C55D7D70}" dt="2020-04-26T19:24:46.412" v="3305"/>
          <ac:spMkLst>
            <pc:docMk/>
            <pc:sldMk cId="995943661" sldId="305"/>
            <ac:spMk id="9" creationId="{958A3B57-533A-AC41-A8C6-FC33E28F9E85}"/>
          </ac:spMkLst>
        </pc:spChg>
        <pc:spChg chg="add del mod">
          <ac:chgData name="Mina SALEEM AHAMED" userId="bffe8a0a1eea8db7" providerId="LiveId" clId="{E81AE35A-C2ED-F249-8822-6B22C55D7D70}" dt="2020-04-26T19:24:46.412" v="3305"/>
          <ac:spMkLst>
            <pc:docMk/>
            <pc:sldMk cId="995943661" sldId="305"/>
            <ac:spMk id="10" creationId="{68550A13-7636-4D45-A5C1-2964C6A24A0C}"/>
          </ac:spMkLst>
        </pc:spChg>
        <pc:spChg chg="add del mod">
          <ac:chgData name="Mina SALEEM AHAMED" userId="bffe8a0a1eea8db7" providerId="LiveId" clId="{E81AE35A-C2ED-F249-8822-6B22C55D7D70}" dt="2020-04-26T19:24:46.412" v="3305"/>
          <ac:spMkLst>
            <pc:docMk/>
            <pc:sldMk cId="995943661" sldId="305"/>
            <ac:spMk id="11" creationId="{2B81816B-EE46-DE40-940D-0C8E1F48D8BC}"/>
          </ac:spMkLst>
        </pc:spChg>
        <pc:spChg chg="add del mod">
          <ac:chgData name="Mina SALEEM AHAMED" userId="bffe8a0a1eea8db7" providerId="LiveId" clId="{E81AE35A-C2ED-F249-8822-6B22C55D7D70}" dt="2020-04-26T19:24:46.412" v="3305"/>
          <ac:spMkLst>
            <pc:docMk/>
            <pc:sldMk cId="995943661" sldId="305"/>
            <ac:spMk id="12" creationId="{4DE3E7E1-AED1-5449-ADCD-3FBBD373498F}"/>
          </ac:spMkLst>
        </pc:spChg>
        <pc:spChg chg="add del mod">
          <ac:chgData name="Mina SALEEM AHAMED" userId="bffe8a0a1eea8db7" providerId="LiveId" clId="{E81AE35A-C2ED-F249-8822-6B22C55D7D70}" dt="2020-04-26T19:24:46.412" v="3305"/>
          <ac:spMkLst>
            <pc:docMk/>
            <pc:sldMk cId="995943661" sldId="305"/>
            <ac:spMk id="13" creationId="{AC64810D-7DB6-9F46-87C1-EC054296B211}"/>
          </ac:spMkLst>
        </pc:spChg>
        <pc:spChg chg="add del mod">
          <ac:chgData name="Mina SALEEM AHAMED" userId="bffe8a0a1eea8db7" providerId="LiveId" clId="{E81AE35A-C2ED-F249-8822-6B22C55D7D70}" dt="2020-04-26T19:24:56.028" v="3307"/>
          <ac:spMkLst>
            <pc:docMk/>
            <pc:sldMk cId="995943661" sldId="305"/>
            <ac:spMk id="14" creationId="{1C32FBF6-23C4-D14A-82FC-DAE6ABF24898}"/>
          </ac:spMkLst>
        </pc:spChg>
        <pc:spChg chg="add del mod">
          <ac:chgData name="Mina SALEEM AHAMED" userId="bffe8a0a1eea8db7" providerId="LiveId" clId="{E81AE35A-C2ED-F249-8822-6B22C55D7D70}" dt="2020-04-26T19:25:02.077" v="3309"/>
          <ac:spMkLst>
            <pc:docMk/>
            <pc:sldMk cId="995943661" sldId="305"/>
            <ac:spMk id="15" creationId="{A6A8F78D-74A1-404D-A908-5FAC6D47826B}"/>
          </ac:spMkLst>
        </pc:spChg>
        <pc:spChg chg="add del mod">
          <ac:chgData name="Mina SALEEM AHAMED" userId="bffe8a0a1eea8db7" providerId="LiveId" clId="{E81AE35A-C2ED-F249-8822-6B22C55D7D70}" dt="2020-04-26T19:25:02.077" v="3309"/>
          <ac:spMkLst>
            <pc:docMk/>
            <pc:sldMk cId="995943661" sldId="305"/>
            <ac:spMk id="16" creationId="{89C30223-697C-5543-9ED1-4F39F19EEF86}"/>
          </ac:spMkLst>
        </pc:spChg>
        <pc:spChg chg="add del">
          <ac:chgData name="Mina SALEEM AHAMED" userId="bffe8a0a1eea8db7" providerId="LiveId" clId="{E81AE35A-C2ED-F249-8822-6B22C55D7D70}" dt="2020-04-26T19:24:59.122" v="3308"/>
          <ac:spMkLst>
            <pc:docMk/>
            <pc:sldMk cId="995943661" sldId="305"/>
            <ac:spMk id="21" creationId="{825AD2CA-D815-F442-AE27-4AB26BF811B8}"/>
          </ac:spMkLst>
        </pc:spChg>
        <pc:spChg chg="add del">
          <ac:chgData name="Mina SALEEM AHAMED" userId="bffe8a0a1eea8db7" providerId="LiveId" clId="{E81AE35A-C2ED-F249-8822-6B22C55D7D70}" dt="2020-04-26T19:24:59.122" v="3308"/>
          <ac:spMkLst>
            <pc:docMk/>
            <pc:sldMk cId="995943661" sldId="305"/>
            <ac:spMk id="22" creationId="{3DF93FB8-ECF0-4043-8AA4-BDD64A2A1D8A}"/>
          </ac:spMkLst>
        </pc:spChg>
        <pc:spChg chg="add del mod">
          <ac:chgData name="Mina SALEEM AHAMED" userId="bffe8a0a1eea8db7" providerId="LiveId" clId="{E81AE35A-C2ED-F249-8822-6B22C55D7D70}" dt="2020-04-26T19:25:02.077" v="3309"/>
          <ac:spMkLst>
            <pc:docMk/>
            <pc:sldMk cId="995943661" sldId="305"/>
            <ac:spMk id="26" creationId="{AD03821D-21A8-144D-A04E-7A4272BB7CF2}"/>
          </ac:spMkLst>
        </pc:spChg>
        <pc:spChg chg="add del mod">
          <ac:chgData name="Mina SALEEM AHAMED" userId="bffe8a0a1eea8db7" providerId="LiveId" clId="{E81AE35A-C2ED-F249-8822-6B22C55D7D70}" dt="2020-04-26T19:25:02.077" v="3309"/>
          <ac:spMkLst>
            <pc:docMk/>
            <pc:sldMk cId="995943661" sldId="305"/>
            <ac:spMk id="28" creationId="{34608795-E6A8-A242-B3DB-B2CB53F1FD81}"/>
          </ac:spMkLst>
        </pc:spChg>
        <pc:spChg chg="add del mod">
          <ac:chgData name="Mina SALEEM AHAMED" userId="bffe8a0a1eea8db7" providerId="LiveId" clId="{E81AE35A-C2ED-F249-8822-6B22C55D7D70}" dt="2020-04-26T19:25:02.077" v="3309"/>
          <ac:spMkLst>
            <pc:docMk/>
            <pc:sldMk cId="995943661" sldId="305"/>
            <ac:spMk id="29" creationId="{E2C28EF3-5C50-0744-BFCF-1819619EE7A8}"/>
          </ac:spMkLst>
        </pc:spChg>
        <pc:spChg chg="add del mod">
          <ac:chgData name="Mina SALEEM AHAMED" userId="bffe8a0a1eea8db7" providerId="LiveId" clId="{E81AE35A-C2ED-F249-8822-6B22C55D7D70}" dt="2020-04-26T19:25:04.218" v="3310"/>
          <ac:spMkLst>
            <pc:docMk/>
            <pc:sldMk cId="995943661" sldId="305"/>
            <ac:spMk id="30" creationId="{85F5F4E1-B89B-1A41-89FE-5C8DF1B4E30D}"/>
          </ac:spMkLst>
        </pc:spChg>
        <pc:spChg chg="add mod">
          <ac:chgData name="Mina SALEEM AHAMED" userId="bffe8a0a1eea8db7" providerId="LiveId" clId="{E81AE35A-C2ED-F249-8822-6B22C55D7D70}" dt="2020-04-28T07:41:31.980" v="4082" actId="164"/>
          <ac:spMkLst>
            <pc:docMk/>
            <pc:sldMk cId="995943661" sldId="305"/>
            <ac:spMk id="32" creationId="{53CB3F92-6326-1946-A6D6-62CFEB8B463E}"/>
          </ac:spMkLst>
        </pc:spChg>
        <pc:spChg chg="add mod">
          <ac:chgData name="Mina SALEEM AHAMED" userId="bffe8a0a1eea8db7" providerId="LiveId" clId="{E81AE35A-C2ED-F249-8822-6B22C55D7D70}" dt="2020-04-26T19:25:05.477" v="3311"/>
          <ac:spMkLst>
            <pc:docMk/>
            <pc:sldMk cId="995943661" sldId="305"/>
            <ac:spMk id="37" creationId="{8FA616FB-173F-1F4A-9539-21D234B925C0}"/>
          </ac:spMkLst>
        </pc:spChg>
        <pc:spChg chg="add mod">
          <ac:chgData name="Mina SALEEM AHAMED" userId="bffe8a0a1eea8db7" providerId="LiveId" clId="{E81AE35A-C2ED-F249-8822-6B22C55D7D70}" dt="2020-04-26T19:25:05.477" v="3311"/>
          <ac:spMkLst>
            <pc:docMk/>
            <pc:sldMk cId="995943661" sldId="305"/>
            <ac:spMk id="38" creationId="{35E9C6B6-8DC5-9F4F-9EED-987FBDB8944E}"/>
          </ac:spMkLst>
        </pc:spChg>
        <pc:spChg chg="add mod">
          <ac:chgData name="Mina SALEEM AHAMED" userId="bffe8a0a1eea8db7" providerId="LiveId" clId="{E81AE35A-C2ED-F249-8822-6B22C55D7D70}" dt="2020-04-26T19:25:05.477" v="3311"/>
          <ac:spMkLst>
            <pc:docMk/>
            <pc:sldMk cId="995943661" sldId="305"/>
            <ac:spMk id="41" creationId="{C3D7DA91-4AA2-8145-B4B3-23049DD3FAC8}"/>
          </ac:spMkLst>
        </pc:spChg>
        <pc:grpChg chg="add mod">
          <ac:chgData name="Mina SALEEM AHAMED" userId="bffe8a0a1eea8db7" providerId="LiveId" clId="{E81AE35A-C2ED-F249-8822-6B22C55D7D70}" dt="2020-04-28T07:41:42.829" v="4084" actId="1076"/>
          <ac:grpSpMkLst>
            <pc:docMk/>
            <pc:sldMk cId="995943661" sldId="305"/>
            <ac:grpSpMk id="3" creationId="{10052A3E-1EA9-F349-9202-8081D8D3FC2B}"/>
          </ac:grpSpMkLst>
        </pc:grpChg>
        <pc:graphicFrameChg chg="add del mod modGraphic">
          <ac:chgData name="Mina SALEEM AHAMED" userId="bffe8a0a1eea8db7" providerId="LiveId" clId="{E81AE35A-C2ED-F249-8822-6B22C55D7D70}" dt="2020-04-26T19:24:59.122" v="3308"/>
          <ac:graphicFrameMkLst>
            <pc:docMk/>
            <pc:sldMk cId="995943661" sldId="305"/>
            <ac:graphicFrameMk id="7" creationId="{C6C2B6B4-6986-EC4B-8755-E9439F90DBF5}"/>
          </ac:graphicFrameMkLst>
        </pc:graphicFrameChg>
        <pc:graphicFrameChg chg="add del">
          <ac:chgData name="Mina SALEEM AHAMED" userId="bffe8a0a1eea8db7" providerId="LiveId" clId="{E81AE35A-C2ED-F249-8822-6B22C55D7D70}" dt="2020-04-26T19:24:59.122" v="3308"/>
          <ac:graphicFrameMkLst>
            <pc:docMk/>
            <pc:sldMk cId="995943661" sldId="305"/>
            <ac:graphicFrameMk id="17" creationId="{383B7DB9-09A8-E242-81A9-5871D3733BDD}"/>
          </ac:graphicFrameMkLst>
        </pc:graphicFrameChg>
        <pc:graphicFrameChg chg="add del">
          <ac:chgData name="Mina SALEEM AHAMED" userId="bffe8a0a1eea8db7" providerId="LiveId" clId="{E81AE35A-C2ED-F249-8822-6B22C55D7D70}" dt="2020-04-26T19:24:59.122" v="3308"/>
          <ac:graphicFrameMkLst>
            <pc:docMk/>
            <pc:sldMk cId="995943661" sldId="305"/>
            <ac:graphicFrameMk id="18" creationId="{2B9B2E08-E3DF-0042-A9AD-3353E4614588}"/>
          </ac:graphicFrameMkLst>
        </pc:graphicFrameChg>
        <pc:graphicFrameChg chg="add del">
          <ac:chgData name="Mina SALEEM AHAMED" userId="bffe8a0a1eea8db7" providerId="LiveId" clId="{E81AE35A-C2ED-F249-8822-6B22C55D7D70}" dt="2020-04-26T19:24:59.122" v="3308"/>
          <ac:graphicFrameMkLst>
            <pc:docMk/>
            <pc:sldMk cId="995943661" sldId="305"/>
            <ac:graphicFrameMk id="24" creationId="{4D14C215-81A8-2847-9A2B-DFD61D785B73}"/>
          </ac:graphicFrameMkLst>
        </pc:graphicFrameChg>
        <pc:graphicFrameChg chg="add mod modGraphic">
          <ac:chgData name="Mina SALEEM AHAMED" userId="bffe8a0a1eea8db7" providerId="LiveId" clId="{E81AE35A-C2ED-F249-8822-6B22C55D7D70}" dt="2020-04-28T07:41:31.980" v="4082" actId="164"/>
          <ac:graphicFrameMkLst>
            <pc:docMk/>
            <pc:sldMk cId="995943661" sldId="305"/>
            <ac:graphicFrameMk id="31" creationId="{E39B4BE3-E0D7-7F41-AC79-5D1C15350B6F}"/>
          </ac:graphicFrameMkLst>
        </pc:graphicFrameChg>
        <pc:graphicFrameChg chg="add mod">
          <ac:chgData name="Mina SALEEM AHAMED" userId="bffe8a0a1eea8db7" providerId="LiveId" clId="{E81AE35A-C2ED-F249-8822-6B22C55D7D70}" dt="2020-04-26T19:25:05.477" v="3311"/>
          <ac:graphicFrameMkLst>
            <pc:docMk/>
            <pc:sldMk cId="995943661" sldId="305"/>
            <ac:graphicFrameMk id="33" creationId="{19A73F11-A1BC-B545-81D1-3C497A4029EA}"/>
          </ac:graphicFrameMkLst>
        </pc:graphicFrameChg>
        <pc:graphicFrameChg chg="add mod">
          <ac:chgData name="Mina SALEEM AHAMED" userId="bffe8a0a1eea8db7" providerId="LiveId" clId="{E81AE35A-C2ED-F249-8822-6B22C55D7D70}" dt="2020-04-26T19:25:05.477" v="3311"/>
          <ac:graphicFrameMkLst>
            <pc:docMk/>
            <pc:sldMk cId="995943661" sldId="305"/>
            <ac:graphicFrameMk id="34" creationId="{8BCD00A3-06F2-A947-9280-D224F9FFEC41}"/>
          </ac:graphicFrameMkLst>
        </pc:graphicFrameChg>
        <pc:graphicFrameChg chg="add mod">
          <ac:chgData name="Mina SALEEM AHAMED" userId="bffe8a0a1eea8db7" providerId="LiveId" clId="{E81AE35A-C2ED-F249-8822-6B22C55D7D70}" dt="2020-04-26T19:25:05.477" v="3311"/>
          <ac:graphicFrameMkLst>
            <pc:docMk/>
            <pc:sldMk cId="995943661" sldId="305"/>
            <ac:graphicFrameMk id="39" creationId="{34FD26A0-D51F-9140-B805-7F21B3C9288D}"/>
          </ac:graphicFrameMkLst>
        </pc:graphicFrameChg>
        <pc:picChg chg="mod">
          <ac:chgData name="Mina SALEEM AHAMED" userId="bffe8a0a1eea8db7" providerId="LiveId" clId="{E81AE35A-C2ED-F249-8822-6B22C55D7D70}" dt="2020-04-28T07:48:28.440" v="4095" actId="14826"/>
          <ac:picMkLst>
            <pc:docMk/>
            <pc:sldMk cId="995943661" sldId="305"/>
            <ac:picMk id="8" creationId="{D50DEE08-D18A-CE44-BBE9-AF633117807A}"/>
          </ac:picMkLst>
        </pc:picChg>
        <pc:picChg chg="add del">
          <ac:chgData name="Mina SALEEM AHAMED" userId="bffe8a0a1eea8db7" providerId="LiveId" clId="{E81AE35A-C2ED-F249-8822-6B22C55D7D70}" dt="2020-04-26T19:24:59.122" v="3308"/>
          <ac:picMkLst>
            <pc:docMk/>
            <pc:sldMk cId="995943661" sldId="305"/>
            <ac:picMk id="25" creationId="{CD42E53F-5DC8-F147-8809-61AAC283AAA7}"/>
          </ac:picMkLst>
        </pc:picChg>
        <pc:picChg chg="add mod">
          <ac:chgData name="Mina SALEEM AHAMED" userId="bffe8a0a1eea8db7" providerId="LiveId" clId="{E81AE35A-C2ED-F249-8822-6B22C55D7D70}" dt="2020-04-26T19:25:05.477" v="3311"/>
          <ac:picMkLst>
            <pc:docMk/>
            <pc:sldMk cId="995943661" sldId="305"/>
            <ac:picMk id="40" creationId="{E8DBCA0C-B339-DF4C-A84B-7A782C407276}"/>
          </ac:picMkLst>
        </pc:picChg>
        <pc:cxnChg chg="add del">
          <ac:chgData name="Mina SALEEM AHAMED" userId="bffe8a0a1eea8db7" providerId="LiveId" clId="{E81AE35A-C2ED-F249-8822-6B22C55D7D70}" dt="2020-04-26T19:24:59.122" v="3308"/>
          <ac:cxnSpMkLst>
            <pc:docMk/>
            <pc:sldMk cId="995943661" sldId="305"/>
            <ac:cxnSpMk id="19" creationId="{47A7F309-3500-0B44-B1CA-638951C8B42E}"/>
          </ac:cxnSpMkLst>
        </pc:cxnChg>
        <pc:cxnChg chg="add del">
          <ac:chgData name="Mina SALEEM AHAMED" userId="bffe8a0a1eea8db7" providerId="LiveId" clId="{E81AE35A-C2ED-F249-8822-6B22C55D7D70}" dt="2020-04-26T19:24:59.122" v="3308"/>
          <ac:cxnSpMkLst>
            <pc:docMk/>
            <pc:sldMk cId="995943661" sldId="305"/>
            <ac:cxnSpMk id="20" creationId="{73E50E02-76C4-3245-9AB3-FD56C5764C86}"/>
          </ac:cxnSpMkLst>
        </pc:cxnChg>
        <pc:cxnChg chg="add mod">
          <ac:chgData name="Mina SALEEM AHAMED" userId="bffe8a0a1eea8db7" providerId="LiveId" clId="{E81AE35A-C2ED-F249-8822-6B22C55D7D70}" dt="2020-04-26T19:25:05.477" v="3311"/>
          <ac:cxnSpMkLst>
            <pc:docMk/>
            <pc:sldMk cId="995943661" sldId="305"/>
            <ac:cxnSpMk id="35" creationId="{202571D9-8FF1-1C47-B082-F9B9DD102432}"/>
          </ac:cxnSpMkLst>
        </pc:cxnChg>
        <pc:cxnChg chg="add mod">
          <ac:chgData name="Mina SALEEM AHAMED" userId="bffe8a0a1eea8db7" providerId="LiveId" clId="{E81AE35A-C2ED-F249-8822-6B22C55D7D70}" dt="2020-04-26T19:25:05.477" v="3311"/>
          <ac:cxnSpMkLst>
            <pc:docMk/>
            <pc:sldMk cId="995943661" sldId="305"/>
            <ac:cxnSpMk id="36" creationId="{36278AFE-13C0-834A-878B-7FEEA44B3B34}"/>
          </ac:cxnSpMkLst>
        </pc:cxnChg>
      </pc:sldChg>
      <pc:sldChg chg="addSp delSp modSp add ord">
        <pc:chgData name="Mina SALEEM AHAMED" userId="bffe8a0a1eea8db7" providerId="LiveId" clId="{E81AE35A-C2ED-F249-8822-6B22C55D7D70}" dt="2020-04-27T19:48:52.051" v="3798" actId="20577"/>
        <pc:sldMkLst>
          <pc:docMk/>
          <pc:sldMk cId="3263264630" sldId="306"/>
        </pc:sldMkLst>
        <pc:spChg chg="mod">
          <ac:chgData name="Mina SALEEM AHAMED" userId="bffe8a0a1eea8db7" providerId="LiveId" clId="{E81AE35A-C2ED-F249-8822-6B22C55D7D70}" dt="2020-04-26T15:53:25.183" v="1365" actId="1076"/>
          <ac:spMkLst>
            <pc:docMk/>
            <pc:sldMk cId="3263264630" sldId="306"/>
            <ac:spMk id="2" creationId="{F4F15EFE-8F62-4939-AAAA-64948ABFA05E}"/>
          </ac:spMkLst>
        </pc:spChg>
        <pc:spChg chg="mod">
          <ac:chgData name="Mina SALEEM AHAMED" userId="bffe8a0a1eea8db7" providerId="LiveId" clId="{E81AE35A-C2ED-F249-8822-6B22C55D7D70}" dt="2020-04-26T15:51:44.271" v="1357"/>
          <ac:spMkLst>
            <pc:docMk/>
            <pc:sldMk cId="3263264630" sldId="306"/>
            <ac:spMk id="3" creationId="{A7BDBB07-5B53-EB42-8CB1-D06AC4934E28}"/>
          </ac:spMkLst>
        </pc:spChg>
        <pc:spChg chg="mod">
          <ac:chgData name="Mina SALEEM AHAMED" userId="bffe8a0a1eea8db7" providerId="LiveId" clId="{E81AE35A-C2ED-F249-8822-6B22C55D7D70}" dt="2020-04-27T19:38:19.192" v="3779" actId="1076"/>
          <ac:spMkLst>
            <pc:docMk/>
            <pc:sldMk cId="3263264630" sldId="306"/>
            <ac:spMk id="24" creationId="{643EDE65-BC19-184D-A6B8-0720628729BC}"/>
          </ac:spMkLst>
        </pc:spChg>
        <pc:spChg chg="mod">
          <ac:chgData name="Mina SALEEM AHAMED" userId="bffe8a0a1eea8db7" providerId="LiveId" clId="{E81AE35A-C2ED-F249-8822-6B22C55D7D70}" dt="2020-04-27T19:48:52.051" v="3798" actId="20577"/>
          <ac:spMkLst>
            <pc:docMk/>
            <pc:sldMk cId="3263264630" sldId="306"/>
            <ac:spMk id="36" creationId="{21449B28-D1D2-E44F-A021-49DFD2E9CB01}"/>
          </ac:spMkLst>
        </pc:spChg>
        <pc:spChg chg="add del mod">
          <ac:chgData name="Mina SALEEM AHAMED" userId="bffe8a0a1eea8db7" providerId="LiveId" clId="{E81AE35A-C2ED-F249-8822-6B22C55D7D70}" dt="2020-04-26T19:58:25.605" v="3410"/>
          <ac:spMkLst>
            <pc:docMk/>
            <pc:sldMk cId="3263264630" sldId="306"/>
            <ac:spMk id="80" creationId="{023B4051-DCA7-E542-91D8-6097F070AF15}"/>
          </ac:spMkLst>
        </pc:spChg>
        <pc:spChg chg="add del mod">
          <ac:chgData name="Mina SALEEM AHAMED" userId="bffe8a0a1eea8db7" providerId="LiveId" clId="{E81AE35A-C2ED-F249-8822-6B22C55D7D70}" dt="2020-04-26T21:20:22.104" v="3680"/>
          <ac:spMkLst>
            <pc:docMk/>
            <pc:sldMk cId="3263264630" sldId="306"/>
            <ac:spMk id="81" creationId="{45D1CEAD-C32A-FA47-A9D2-B14ECE7288D4}"/>
          </ac:spMkLst>
        </pc:spChg>
        <pc:spChg chg="add del mod">
          <ac:chgData name="Mina SALEEM AHAMED" userId="bffe8a0a1eea8db7" providerId="LiveId" clId="{E81AE35A-C2ED-F249-8822-6B22C55D7D70}" dt="2020-04-26T19:58:25.605" v="3410"/>
          <ac:spMkLst>
            <pc:docMk/>
            <pc:sldMk cId="3263264630" sldId="306"/>
            <ac:spMk id="82" creationId="{83222D61-F5BB-1942-8E74-72470D373120}"/>
          </ac:spMkLst>
        </pc:spChg>
      </pc:sldChg>
      <pc:sldChg chg="addSp delSp modSp">
        <pc:chgData name="Mina SALEEM AHAMED" userId="bffe8a0a1eea8db7" providerId="LiveId" clId="{E81AE35A-C2ED-F249-8822-6B22C55D7D70}" dt="2020-04-26T21:20:22.104" v="3680"/>
        <pc:sldMkLst>
          <pc:docMk/>
          <pc:sldMk cId="1359199340" sldId="307"/>
        </pc:sldMkLst>
        <pc:spChg chg="add del mod">
          <ac:chgData name="Mina SALEEM AHAMED" userId="bffe8a0a1eea8db7" providerId="LiveId" clId="{E81AE35A-C2ED-F249-8822-6B22C55D7D70}" dt="2020-04-26T19:58:25.605" v="3410"/>
          <ac:spMkLst>
            <pc:docMk/>
            <pc:sldMk cId="1359199340" sldId="307"/>
            <ac:spMk id="2" creationId="{667AB85F-2F98-4B48-915B-62E553CCA58C}"/>
          </ac:spMkLst>
        </pc:spChg>
        <pc:spChg chg="add del mod">
          <ac:chgData name="Mina SALEEM AHAMED" userId="bffe8a0a1eea8db7" providerId="LiveId" clId="{E81AE35A-C2ED-F249-8822-6B22C55D7D70}" dt="2020-04-26T21:20:22.104" v="3680"/>
          <ac:spMkLst>
            <pc:docMk/>
            <pc:sldMk cId="1359199340" sldId="307"/>
            <ac:spMk id="4" creationId="{0101CA35-4211-7B4E-A551-A7AF991BCDCD}"/>
          </ac:spMkLst>
        </pc:spChg>
        <pc:spChg chg="add del mod">
          <ac:chgData name="Mina SALEEM AHAMED" userId="bffe8a0a1eea8db7" providerId="LiveId" clId="{E81AE35A-C2ED-F249-8822-6B22C55D7D70}" dt="2020-04-26T19:58:25.605" v="3410"/>
          <ac:spMkLst>
            <pc:docMk/>
            <pc:sldMk cId="1359199340" sldId="307"/>
            <ac:spMk id="5" creationId="{10088D5B-EFF3-494C-8644-ED7FF379564E}"/>
          </ac:spMkLst>
        </pc:spChg>
      </pc:sldChg>
      <pc:sldChg chg="addSp delSp modSp add ord addCm delCm modCm">
        <pc:chgData name="Mina SALEEM AHAMED" userId="bffe8a0a1eea8db7" providerId="LiveId" clId="{E81AE35A-C2ED-F249-8822-6B22C55D7D70}" dt="2020-04-27T21:50:57.317" v="4044" actId="1592"/>
        <pc:sldMkLst>
          <pc:docMk/>
          <pc:sldMk cId="716419761" sldId="308"/>
        </pc:sldMkLst>
        <pc:spChg chg="mod">
          <ac:chgData name="Mina SALEEM AHAMED" userId="bffe8a0a1eea8db7" providerId="LiveId" clId="{E81AE35A-C2ED-F249-8822-6B22C55D7D70}" dt="2020-04-26T19:29:27.112" v="3341"/>
          <ac:spMkLst>
            <pc:docMk/>
            <pc:sldMk cId="716419761" sldId="308"/>
            <ac:spMk id="2" creationId="{62C5A4AA-9A9D-8147-A261-BE9C200141F2}"/>
          </ac:spMkLst>
        </pc:spChg>
        <pc:spChg chg="del">
          <ac:chgData name="Mina SALEEM AHAMED" userId="bffe8a0a1eea8db7" providerId="LiveId" clId="{E81AE35A-C2ED-F249-8822-6B22C55D7D70}" dt="2020-04-26T16:09:13.127" v="1462" actId="478"/>
          <ac:spMkLst>
            <pc:docMk/>
            <pc:sldMk cId="716419761" sldId="308"/>
            <ac:spMk id="3" creationId="{B4854A24-256F-0D4D-8332-089787B547CE}"/>
          </ac:spMkLst>
        </pc:spChg>
        <pc:spChg chg="mod">
          <ac:chgData name="Mina SALEEM AHAMED" userId="bffe8a0a1eea8db7" providerId="LiveId" clId="{E81AE35A-C2ED-F249-8822-6B22C55D7D70}" dt="2020-04-26T18:34:53.198" v="3115" actId="1037"/>
          <ac:spMkLst>
            <pc:docMk/>
            <pc:sldMk cId="716419761" sldId="308"/>
            <ac:spMk id="3" creationId="{EC8AA5E2-5283-4387-AFC0-E72F27E7212C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716419761" sldId="308"/>
            <ac:spMk id="4" creationId="{30FB8AF3-89D2-3846-B37B-33C621AB47E8}"/>
          </ac:spMkLst>
        </pc:spChg>
        <pc:spChg chg="del mod">
          <ac:chgData name="Mina SALEEM AHAMED" userId="bffe8a0a1eea8db7" providerId="LiveId" clId="{E81AE35A-C2ED-F249-8822-6B22C55D7D70}" dt="2020-04-26T21:20:22.104" v="3680"/>
          <ac:spMkLst>
            <pc:docMk/>
            <pc:sldMk cId="716419761" sldId="308"/>
            <ac:spMk id="5" creationId="{F5CBE73B-55D1-6F45-B75C-5F709FC47767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716419761" sldId="308"/>
            <ac:spMk id="6" creationId="{6DB745FE-3851-A54A-AD33-C93AC75C9538}"/>
          </ac:spMkLst>
        </pc:spChg>
        <pc:spChg chg="add del mod">
          <ac:chgData name="Mina SALEEM AHAMED" userId="bffe8a0a1eea8db7" providerId="LiveId" clId="{E81AE35A-C2ED-F249-8822-6B22C55D7D70}" dt="2020-04-26T16:07:59.272" v="1417"/>
          <ac:spMkLst>
            <pc:docMk/>
            <pc:sldMk cId="716419761" sldId="308"/>
            <ac:spMk id="7" creationId="{FDECE99E-58A6-C24C-BA68-7B024B878A36}"/>
          </ac:spMkLst>
        </pc:spChg>
        <pc:spChg chg="add mod topLvl">
          <ac:chgData name="Mina SALEEM AHAMED" userId="bffe8a0a1eea8db7" providerId="LiveId" clId="{E81AE35A-C2ED-F249-8822-6B22C55D7D70}" dt="2020-04-26T18:33:04.163" v="2938" actId="14100"/>
          <ac:spMkLst>
            <pc:docMk/>
            <pc:sldMk cId="716419761" sldId="308"/>
            <ac:spMk id="9" creationId="{7AAB38EC-3D3C-574D-B1DA-DF95C67523CF}"/>
          </ac:spMkLst>
        </pc:spChg>
        <pc:spChg chg="add mod topLvl">
          <ac:chgData name="Mina SALEEM AHAMED" userId="bffe8a0a1eea8db7" providerId="LiveId" clId="{E81AE35A-C2ED-F249-8822-6B22C55D7D70}" dt="2020-04-26T18:33:50.535" v="3074" actId="1037"/>
          <ac:spMkLst>
            <pc:docMk/>
            <pc:sldMk cId="716419761" sldId="308"/>
            <ac:spMk id="10" creationId="{CFA919D0-EFC8-274A-9A6C-416D91149021}"/>
          </ac:spMkLst>
        </pc:spChg>
        <pc:spChg chg="add del mod topLvl">
          <ac:chgData name="Mina SALEEM AHAMED" userId="bffe8a0a1eea8db7" providerId="LiveId" clId="{E81AE35A-C2ED-F249-8822-6B22C55D7D70}" dt="2020-04-26T16:13:13.754" v="1672" actId="478"/>
          <ac:spMkLst>
            <pc:docMk/>
            <pc:sldMk cId="716419761" sldId="308"/>
            <ac:spMk id="11" creationId="{8AC01A47-237A-B243-AE8B-7EF61D36CB89}"/>
          </ac:spMkLst>
        </pc:spChg>
        <pc:spChg chg="add mod topLvl">
          <ac:chgData name="Mina SALEEM AHAMED" userId="bffe8a0a1eea8db7" providerId="LiveId" clId="{E81AE35A-C2ED-F249-8822-6B22C55D7D70}" dt="2020-04-26T18:33:55.554" v="3078" actId="1037"/>
          <ac:spMkLst>
            <pc:docMk/>
            <pc:sldMk cId="716419761" sldId="308"/>
            <ac:spMk id="12" creationId="{98A9A011-44FD-AB4A-98AA-644687B8EEC0}"/>
          </ac:spMkLst>
        </pc:spChg>
        <pc:spChg chg="add mod">
          <ac:chgData name="Mina SALEEM AHAMED" userId="bffe8a0a1eea8db7" providerId="LiveId" clId="{E81AE35A-C2ED-F249-8822-6B22C55D7D70}" dt="2020-04-26T18:33:52.119" v="3075" actId="1037"/>
          <ac:spMkLst>
            <pc:docMk/>
            <pc:sldMk cId="716419761" sldId="308"/>
            <ac:spMk id="14" creationId="{29A7C957-7A6C-7C4B-BEDB-4EE03100B7F5}"/>
          </ac:spMkLst>
        </pc:spChg>
        <pc:spChg chg="add mod">
          <ac:chgData name="Mina SALEEM AHAMED" userId="bffe8a0a1eea8db7" providerId="LiveId" clId="{E81AE35A-C2ED-F249-8822-6B22C55D7D70}" dt="2020-04-26T17:22:14.732" v="1962" actId="20577"/>
          <ac:spMkLst>
            <pc:docMk/>
            <pc:sldMk cId="716419761" sldId="308"/>
            <ac:spMk id="17" creationId="{9871C0FC-97B5-BA46-AD67-8FF844888E8D}"/>
          </ac:spMkLst>
        </pc:spChg>
        <pc:spChg chg="add mod">
          <ac:chgData name="Mina SALEEM AHAMED" userId="bffe8a0a1eea8db7" providerId="LiveId" clId="{E81AE35A-C2ED-F249-8822-6B22C55D7D70}" dt="2020-04-26T18:34:47.622" v="3108" actId="1038"/>
          <ac:spMkLst>
            <pc:docMk/>
            <pc:sldMk cId="716419761" sldId="308"/>
            <ac:spMk id="19" creationId="{0F7B0F3E-04D1-E043-9CDD-09F5F1482EE5}"/>
          </ac:spMkLst>
        </pc:spChg>
        <pc:spChg chg="add mod">
          <ac:chgData name="Mina SALEEM AHAMED" userId="bffe8a0a1eea8db7" providerId="LiveId" clId="{E81AE35A-C2ED-F249-8822-6B22C55D7D70}" dt="2020-04-26T18:35:00.067" v="3145" actId="1038"/>
          <ac:spMkLst>
            <pc:docMk/>
            <pc:sldMk cId="716419761" sldId="308"/>
            <ac:spMk id="20" creationId="{1EE292CB-1317-0443-B3D3-62F4A70B398B}"/>
          </ac:spMkLst>
        </pc:spChg>
        <pc:spChg chg="add mod">
          <ac:chgData name="Mina SALEEM AHAMED" userId="bffe8a0a1eea8db7" providerId="LiveId" clId="{E81AE35A-C2ED-F249-8822-6B22C55D7D70}" dt="2020-04-26T18:34:36.248" v="3091" actId="1076"/>
          <ac:spMkLst>
            <pc:docMk/>
            <pc:sldMk cId="716419761" sldId="308"/>
            <ac:spMk id="21" creationId="{851792C1-4849-0645-87F9-0F69079540AC}"/>
          </ac:spMkLst>
        </pc:spChg>
        <pc:spChg chg="add mod">
          <ac:chgData name="Mina SALEEM AHAMED" userId="bffe8a0a1eea8db7" providerId="LiveId" clId="{E81AE35A-C2ED-F249-8822-6B22C55D7D70}" dt="2020-04-26T17:30:39.242" v="2028" actId="20577"/>
          <ac:spMkLst>
            <pc:docMk/>
            <pc:sldMk cId="716419761" sldId="308"/>
            <ac:spMk id="22" creationId="{F2BCFDF8-0CA2-1C45-AF9D-9509ADAF1AA5}"/>
          </ac:spMkLst>
        </pc:spChg>
        <pc:spChg chg="mod">
          <ac:chgData name="Mina SALEEM AHAMED" userId="bffe8a0a1eea8db7" providerId="LiveId" clId="{E81AE35A-C2ED-F249-8822-6B22C55D7D70}" dt="2020-04-26T18:34:26.903" v="3089" actId="164"/>
          <ac:spMkLst>
            <pc:docMk/>
            <pc:sldMk cId="716419761" sldId="308"/>
            <ac:spMk id="34" creationId="{B13DD9B5-F3FC-4570-B6F7-AB8B81A563C2}"/>
          </ac:spMkLst>
        </pc:spChg>
        <pc:spChg chg="mod">
          <ac:chgData name="Mina SALEEM AHAMED" userId="bffe8a0a1eea8db7" providerId="LiveId" clId="{E81AE35A-C2ED-F249-8822-6B22C55D7D70}" dt="2020-04-26T18:34:31.103" v="3090" actId="164"/>
          <ac:spMkLst>
            <pc:docMk/>
            <pc:sldMk cId="716419761" sldId="308"/>
            <ac:spMk id="38" creationId="{96A49B99-1410-44A1-BFEC-D8B6EA2EA2A4}"/>
          </ac:spMkLst>
        </pc:spChg>
        <pc:spChg chg="mod">
          <ac:chgData name="Mina SALEEM AHAMED" userId="bffe8a0a1eea8db7" providerId="LiveId" clId="{E81AE35A-C2ED-F249-8822-6B22C55D7D70}" dt="2020-04-26T18:34:23.589" v="3088" actId="164"/>
          <ac:spMkLst>
            <pc:docMk/>
            <pc:sldMk cId="716419761" sldId="308"/>
            <ac:spMk id="46" creationId="{C19730AA-3D2E-4267-87E1-A00AF82F1591}"/>
          </ac:spMkLst>
        </pc:spChg>
        <pc:spChg chg="add del mod">
          <ac:chgData name="Mina SALEEM AHAMED" userId="bffe8a0a1eea8db7" providerId="LiveId" clId="{E81AE35A-C2ED-F249-8822-6B22C55D7D70}" dt="2020-04-26T19:29:24.161" v="3340"/>
          <ac:spMkLst>
            <pc:docMk/>
            <pc:sldMk cId="716419761" sldId="308"/>
            <ac:spMk id="50" creationId="{28DC161F-66B3-474C-95B3-20A32B07C51D}"/>
          </ac:spMkLst>
        </pc:spChg>
        <pc:spChg chg="add del mod">
          <ac:chgData name="Mina SALEEM AHAMED" userId="bffe8a0a1eea8db7" providerId="LiveId" clId="{E81AE35A-C2ED-F249-8822-6B22C55D7D70}" dt="2020-04-26T19:29:24.161" v="3340"/>
          <ac:spMkLst>
            <pc:docMk/>
            <pc:sldMk cId="716419761" sldId="308"/>
            <ac:spMk id="51" creationId="{F18179C8-8A49-6540-AB74-1F244506E78E}"/>
          </ac:spMkLst>
        </pc:spChg>
        <pc:spChg chg="add del mod">
          <ac:chgData name="Mina SALEEM AHAMED" userId="bffe8a0a1eea8db7" providerId="LiveId" clId="{E81AE35A-C2ED-F249-8822-6B22C55D7D70}" dt="2020-04-26T19:29:24.161" v="3340"/>
          <ac:spMkLst>
            <pc:docMk/>
            <pc:sldMk cId="716419761" sldId="308"/>
            <ac:spMk id="52" creationId="{81B26819-69F5-B64E-815D-F7DEF193F4A1}"/>
          </ac:spMkLst>
        </pc:spChg>
        <pc:spChg chg="add del mod">
          <ac:chgData name="Mina SALEEM AHAMED" userId="bffe8a0a1eea8db7" providerId="LiveId" clId="{E81AE35A-C2ED-F249-8822-6B22C55D7D70}" dt="2020-04-26T19:29:24.161" v="3340"/>
          <ac:spMkLst>
            <pc:docMk/>
            <pc:sldMk cId="716419761" sldId="308"/>
            <ac:spMk id="53" creationId="{119D18E9-FB26-6F4B-BC74-2F315621715F}"/>
          </ac:spMkLst>
        </pc:spChg>
        <pc:spChg chg="add del mod">
          <ac:chgData name="Mina SALEEM AHAMED" userId="bffe8a0a1eea8db7" providerId="LiveId" clId="{E81AE35A-C2ED-F249-8822-6B22C55D7D70}" dt="2020-04-26T19:29:27.112" v="3341"/>
          <ac:spMkLst>
            <pc:docMk/>
            <pc:sldMk cId="716419761" sldId="308"/>
            <ac:spMk id="54" creationId="{D9D0D8AA-4A66-4E44-B2F6-266DB4AC0B69}"/>
          </ac:spMkLst>
        </pc:spChg>
        <pc:grpChg chg="add del mod">
          <ac:chgData name="Mina SALEEM AHAMED" userId="bffe8a0a1eea8db7" providerId="LiveId" clId="{E81AE35A-C2ED-F249-8822-6B22C55D7D70}" dt="2020-04-26T16:11:54.550" v="1662" actId="165"/>
          <ac:grpSpMkLst>
            <pc:docMk/>
            <pc:sldMk cId="716419761" sldId="308"/>
            <ac:grpSpMk id="13" creationId="{8E227DD0-BBAD-4E48-8920-D45DEBEBFEEF}"/>
          </ac:grpSpMkLst>
        </pc:grpChg>
        <pc:grpChg chg="add mod">
          <ac:chgData name="Mina SALEEM AHAMED" userId="bffe8a0a1eea8db7" providerId="LiveId" clId="{E81AE35A-C2ED-F249-8822-6B22C55D7D70}" dt="2020-04-26T18:34:07.248" v="3087" actId="1076"/>
          <ac:grpSpMkLst>
            <pc:docMk/>
            <pc:sldMk cId="716419761" sldId="308"/>
            <ac:grpSpMk id="15" creationId="{1AFC371A-0FC9-194E-B64E-6629B8F2787E}"/>
          </ac:grpSpMkLst>
        </pc:grpChg>
        <pc:grpChg chg="add mod">
          <ac:chgData name="Mina SALEEM AHAMED" userId="bffe8a0a1eea8db7" providerId="LiveId" clId="{E81AE35A-C2ED-F249-8822-6B22C55D7D70}" dt="2020-04-26T18:34:23.589" v="3088" actId="164"/>
          <ac:grpSpMkLst>
            <pc:docMk/>
            <pc:sldMk cId="716419761" sldId="308"/>
            <ac:grpSpMk id="16" creationId="{FDE328E8-A01D-E749-82C5-AAD7DF9EA09E}"/>
          </ac:grpSpMkLst>
        </pc:grpChg>
        <pc:grpChg chg="add mod">
          <ac:chgData name="Mina SALEEM AHAMED" userId="bffe8a0a1eea8db7" providerId="LiveId" clId="{E81AE35A-C2ED-F249-8822-6B22C55D7D70}" dt="2020-04-26T18:34:26.903" v="3089" actId="164"/>
          <ac:grpSpMkLst>
            <pc:docMk/>
            <pc:sldMk cId="716419761" sldId="308"/>
            <ac:grpSpMk id="17" creationId="{B41160CD-EF40-BC49-A35B-B574DFBF2D9F}"/>
          </ac:grpSpMkLst>
        </pc:grpChg>
        <pc:grpChg chg="mod">
          <ac:chgData name="Mina SALEEM AHAMED" userId="bffe8a0a1eea8db7" providerId="LiveId" clId="{E81AE35A-C2ED-F249-8822-6B22C55D7D70}" dt="2020-04-26T18:34:26.903" v="3089" actId="164"/>
          <ac:grpSpMkLst>
            <pc:docMk/>
            <pc:sldMk cId="716419761" sldId="308"/>
            <ac:grpSpMk id="31" creationId="{31B13AF4-D529-4F3B-91A0-0198392BAB68}"/>
          </ac:grpSpMkLst>
        </pc:grpChg>
        <pc:grpChg chg="mod">
          <ac:chgData name="Mina SALEEM AHAMED" userId="bffe8a0a1eea8db7" providerId="LiveId" clId="{E81AE35A-C2ED-F249-8822-6B22C55D7D70}" dt="2020-04-26T18:34:31.103" v="3090" actId="164"/>
          <ac:grpSpMkLst>
            <pc:docMk/>
            <pc:sldMk cId="716419761" sldId="308"/>
            <ac:grpSpMk id="39" creationId="{836B6D30-892E-445B-830B-FDE475D9FA78}"/>
          </ac:grpSpMkLst>
        </pc:grpChg>
        <pc:grpChg chg="mod">
          <ac:chgData name="Mina SALEEM AHAMED" userId="bffe8a0a1eea8db7" providerId="LiveId" clId="{E81AE35A-C2ED-F249-8822-6B22C55D7D70}" dt="2020-04-26T18:34:23.589" v="3088" actId="164"/>
          <ac:grpSpMkLst>
            <pc:docMk/>
            <pc:sldMk cId="716419761" sldId="308"/>
            <ac:grpSpMk id="43" creationId="{DF2922BA-CA76-4A84-BF82-7CE076E80043}"/>
          </ac:grpSpMkLst>
        </pc:grpChg>
        <pc:grpChg chg="add mod">
          <ac:chgData name="Mina SALEEM AHAMED" userId="bffe8a0a1eea8db7" providerId="LiveId" clId="{E81AE35A-C2ED-F249-8822-6B22C55D7D70}" dt="2020-04-26T18:34:40.695" v="3103" actId="1038"/>
          <ac:grpSpMkLst>
            <pc:docMk/>
            <pc:sldMk cId="716419761" sldId="308"/>
            <ac:grpSpMk id="47" creationId="{70723B3F-8013-0040-8C58-7459D0A68B2A}"/>
          </ac:grpSpMkLst>
        </pc:grpChg>
        <pc:graphicFrameChg chg="add mod">
          <ac:chgData name="Mina SALEEM AHAMED" userId="bffe8a0a1eea8db7" providerId="LiveId" clId="{E81AE35A-C2ED-F249-8822-6B22C55D7D70}" dt="2020-04-26T17:09:44.712" v="1862" actId="1076"/>
          <ac:graphicFrameMkLst>
            <pc:docMk/>
            <pc:sldMk cId="716419761" sldId="308"/>
            <ac:graphicFrameMk id="8" creationId="{1383725B-0F28-AD46-9AF3-3A2A6FE2E7CF}"/>
          </ac:graphicFrameMkLst>
        </pc:graphicFrameChg>
        <pc:graphicFrameChg chg="add mod modGraphic">
          <ac:chgData name="Mina SALEEM AHAMED" userId="bffe8a0a1eea8db7" providerId="LiveId" clId="{E81AE35A-C2ED-F249-8822-6B22C55D7D70}" dt="2020-04-26T17:21:33.191" v="1954" actId="1076"/>
          <ac:graphicFrameMkLst>
            <pc:docMk/>
            <pc:sldMk cId="716419761" sldId="308"/>
            <ac:graphicFrameMk id="16" creationId="{0A45A3A7-70B8-5D4D-8831-13419239899F}"/>
          </ac:graphicFrameMkLst>
        </pc:graphicFrameChg>
        <pc:cxnChg chg="del mod">
          <ac:chgData name="Mina SALEEM AHAMED" userId="bffe8a0a1eea8db7" providerId="LiveId" clId="{E81AE35A-C2ED-F249-8822-6B22C55D7D70}" dt="2020-04-26T18:31:03.402" v="2772" actId="478"/>
          <ac:cxnSpMkLst>
            <pc:docMk/>
            <pc:sldMk cId="716419761" sldId="308"/>
            <ac:cxnSpMk id="7" creationId="{98558F00-F1E9-4538-93CE-C30184E4BF97}"/>
          </ac:cxnSpMkLst>
        </pc:cxnChg>
      </pc:sldChg>
      <pc:sldChg chg="add del">
        <pc:chgData name="Mina SALEEM AHAMED" userId="bffe8a0a1eea8db7" providerId="LiveId" clId="{E81AE35A-C2ED-F249-8822-6B22C55D7D70}" dt="2020-04-26T17:36:46.304" v="2087" actId="2696"/>
        <pc:sldMkLst>
          <pc:docMk/>
          <pc:sldMk cId="2628685188" sldId="310"/>
        </pc:sldMkLst>
      </pc:sldChg>
      <pc:sldChg chg="addSp delSp modSp add mod modShow modNotesTx">
        <pc:chgData name="Mina SALEEM AHAMED" userId="bffe8a0a1eea8db7" providerId="LiveId" clId="{E81AE35A-C2ED-F249-8822-6B22C55D7D70}" dt="2020-04-27T19:58:49.065" v="3914" actId="20577"/>
        <pc:sldMkLst>
          <pc:docMk/>
          <pc:sldMk cId="3927374651" sldId="310"/>
        </pc:sldMkLst>
        <pc:spChg chg="mod">
          <ac:chgData name="Mina SALEEM AHAMED" userId="bffe8a0a1eea8db7" providerId="LiveId" clId="{E81AE35A-C2ED-F249-8822-6B22C55D7D70}" dt="2020-04-26T19:24:07.660" v="3301" actId="404"/>
          <ac:spMkLst>
            <pc:docMk/>
            <pc:sldMk cId="3927374651" sldId="310"/>
            <ac:spMk id="2" creationId="{375BCC45-E243-5F4D-BFB5-4B8D67AF02C8}"/>
          </ac:spMkLst>
        </pc:spChg>
        <pc:spChg chg="add del mod">
          <ac:chgData name="Mina SALEEM AHAMED" userId="bffe8a0a1eea8db7" providerId="LiveId" clId="{E81AE35A-C2ED-F249-8822-6B22C55D7D70}" dt="2020-04-26T17:40:17.484" v="2172"/>
          <ac:spMkLst>
            <pc:docMk/>
            <pc:sldMk cId="3927374651" sldId="310"/>
            <ac:spMk id="3" creationId="{0DD719F8-7752-6444-B9A2-3D602848B681}"/>
          </ac:spMkLst>
        </pc:spChg>
        <pc:spChg chg="add del mod">
          <ac:chgData name="Mina SALEEM AHAMED" userId="bffe8a0a1eea8db7" providerId="LiveId" clId="{E81AE35A-C2ED-F249-8822-6B22C55D7D70}" dt="2020-04-26T17:38:39.375" v="2108"/>
          <ac:spMkLst>
            <pc:docMk/>
            <pc:sldMk cId="3927374651" sldId="310"/>
            <ac:spMk id="4" creationId="{FDC2949F-B154-3E41-A865-AEC690B81E6D}"/>
          </ac:spMkLst>
        </pc:spChg>
        <pc:spChg chg="add del mod">
          <ac:chgData name="Mina SALEEM AHAMED" userId="bffe8a0a1eea8db7" providerId="LiveId" clId="{E81AE35A-C2ED-F249-8822-6B22C55D7D70}" dt="2020-04-26T17:38:39.375" v="2108"/>
          <ac:spMkLst>
            <pc:docMk/>
            <pc:sldMk cId="3927374651" sldId="310"/>
            <ac:spMk id="5" creationId="{1D38CF98-46E4-3D4A-A7DE-9E94DE7D02E7}"/>
          </ac:spMkLst>
        </pc:spChg>
        <pc:spChg chg="add del mod">
          <ac:chgData name="Mina SALEEM AHAMED" userId="bffe8a0a1eea8db7" providerId="LiveId" clId="{E81AE35A-C2ED-F249-8822-6B22C55D7D70}" dt="2020-04-26T17:38:39.375" v="2108"/>
          <ac:spMkLst>
            <pc:docMk/>
            <pc:sldMk cId="3927374651" sldId="310"/>
            <ac:spMk id="6" creationId="{D55140D1-2BDD-C84C-9EBF-4C3F4827C3BF}"/>
          </ac:spMkLst>
        </pc:spChg>
        <pc:spChg chg="add del mod">
          <ac:chgData name="Mina SALEEM AHAMED" userId="bffe8a0a1eea8db7" providerId="LiveId" clId="{E81AE35A-C2ED-F249-8822-6B22C55D7D70}" dt="2020-04-26T17:38:39.375" v="2108"/>
          <ac:spMkLst>
            <pc:docMk/>
            <pc:sldMk cId="3927374651" sldId="310"/>
            <ac:spMk id="7" creationId="{2266D7DC-F572-0645-A132-536D440B0BFD}"/>
          </ac:spMkLst>
        </pc:spChg>
        <pc:spChg chg="del mod">
          <ac:chgData name="Mina SALEEM AHAMED" userId="bffe8a0a1eea8db7" providerId="LiveId" clId="{E81AE35A-C2ED-F249-8822-6B22C55D7D70}" dt="2020-04-26T17:42:42.673" v="2174" actId="478"/>
          <ac:spMkLst>
            <pc:docMk/>
            <pc:sldMk cId="3927374651" sldId="310"/>
            <ac:spMk id="8" creationId="{373ADDC4-2880-834A-8424-2D1D76E65DE2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3927374651" sldId="310"/>
            <ac:spMk id="10" creationId="{FEAC19E6-CCE1-3241-A67B-8700B6CCF340}"/>
          </ac:spMkLst>
        </pc:spChg>
        <pc:spChg chg="del mod">
          <ac:chgData name="Mina SALEEM AHAMED" userId="bffe8a0a1eea8db7" providerId="LiveId" clId="{E81AE35A-C2ED-F249-8822-6B22C55D7D70}" dt="2020-04-26T21:20:22.104" v="3680"/>
          <ac:spMkLst>
            <pc:docMk/>
            <pc:sldMk cId="3927374651" sldId="310"/>
            <ac:spMk id="11" creationId="{12DE50F3-E30B-6543-A897-A5A32BAF3D91}"/>
          </ac:spMkLst>
        </pc:spChg>
        <pc:spChg chg="del mod">
          <ac:chgData name="Mina SALEEM AHAMED" userId="bffe8a0a1eea8db7" providerId="LiveId" clId="{E81AE35A-C2ED-F249-8822-6B22C55D7D70}" dt="2020-04-26T19:58:25.605" v="3410"/>
          <ac:spMkLst>
            <pc:docMk/>
            <pc:sldMk cId="3927374651" sldId="310"/>
            <ac:spMk id="12" creationId="{2FAD575C-CE60-824A-A79D-498E4EF36F72}"/>
          </ac:spMkLst>
        </pc:spChg>
        <pc:spChg chg="add del mod">
          <ac:chgData name="Mina SALEEM AHAMED" userId="bffe8a0a1eea8db7" providerId="LiveId" clId="{E81AE35A-C2ED-F249-8822-6B22C55D7D70}" dt="2020-04-26T17:38:39.375" v="2108"/>
          <ac:spMkLst>
            <pc:docMk/>
            <pc:sldMk cId="3927374651" sldId="310"/>
            <ac:spMk id="13" creationId="{FF3329E0-CF63-D347-AC68-803AA2CA03D2}"/>
          </ac:spMkLst>
        </pc:spChg>
        <pc:spChg chg="add del mod">
          <ac:chgData name="Mina SALEEM AHAMED" userId="bffe8a0a1eea8db7" providerId="LiveId" clId="{E81AE35A-C2ED-F249-8822-6B22C55D7D70}" dt="2020-04-26T17:38:39.780" v="2109"/>
          <ac:spMkLst>
            <pc:docMk/>
            <pc:sldMk cId="3927374651" sldId="310"/>
            <ac:spMk id="14" creationId="{6281B5AE-EA73-F74F-8DD5-95ABC46C60C8}"/>
          </ac:spMkLst>
        </pc:spChg>
        <pc:spChg chg="add del mod">
          <ac:chgData name="Mina SALEEM AHAMED" userId="bffe8a0a1eea8db7" providerId="LiveId" clId="{E81AE35A-C2ED-F249-8822-6B22C55D7D70}" dt="2020-04-26T17:38:39.780" v="2109"/>
          <ac:spMkLst>
            <pc:docMk/>
            <pc:sldMk cId="3927374651" sldId="310"/>
            <ac:spMk id="15" creationId="{18D926E7-DB1C-2D41-A4AF-8DC68DC3F1B9}"/>
          </ac:spMkLst>
        </pc:spChg>
        <pc:spChg chg="add del mod">
          <ac:chgData name="Mina SALEEM AHAMED" userId="bffe8a0a1eea8db7" providerId="LiveId" clId="{E81AE35A-C2ED-F249-8822-6B22C55D7D70}" dt="2020-04-26T17:38:39.780" v="2109"/>
          <ac:spMkLst>
            <pc:docMk/>
            <pc:sldMk cId="3927374651" sldId="310"/>
            <ac:spMk id="16" creationId="{6607F1FF-DE20-3744-BEB8-4C50C093218D}"/>
          </ac:spMkLst>
        </pc:spChg>
        <pc:spChg chg="add del mod">
          <ac:chgData name="Mina SALEEM AHAMED" userId="bffe8a0a1eea8db7" providerId="LiveId" clId="{E81AE35A-C2ED-F249-8822-6B22C55D7D70}" dt="2020-04-26T17:38:39.780" v="2109"/>
          <ac:spMkLst>
            <pc:docMk/>
            <pc:sldMk cId="3927374651" sldId="310"/>
            <ac:spMk id="17" creationId="{E8E9B1DB-7D08-D24E-B3CB-ACE8E8DF2673}"/>
          </ac:spMkLst>
        </pc:spChg>
        <pc:spChg chg="add del mod">
          <ac:chgData name="Mina SALEEM AHAMED" userId="bffe8a0a1eea8db7" providerId="LiveId" clId="{E81AE35A-C2ED-F249-8822-6B22C55D7D70}" dt="2020-04-26T17:38:39.780" v="2109"/>
          <ac:spMkLst>
            <pc:docMk/>
            <pc:sldMk cId="3927374651" sldId="310"/>
            <ac:spMk id="18" creationId="{31A4DD35-6B8D-3342-8DBA-3CD38ADFA4A3}"/>
          </ac:spMkLst>
        </pc:spChg>
        <pc:spChg chg="add del mod">
          <ac:chgData name="Mina SALEEM AHAMED" userId="bffe8a0a1eea8db7" providerId="LiveId" clId="{E81AE35A-C2ED-F249-8822-6B22C55D7D70}" dt="2020-04-26T18:01:04.668" v="2480" actId="478"/>
          <ac:spMkLst>
            <pc:docMk/>
            <pc:sldMk cId="3927374651" sldId="310"/>
            <ac:spMk id="19" creationId="{734F5A48-5574-0043-B38D-738425EB4F10}"/>
          </ac:spMkLst>
        </pc:spChg>
        <pc:spChg chg="add del mod">
          <ac:chgData name="Mina SALEEM AHAMED" userId="bffe8a0a1eea8db7" providerId="LiveId" clId="{E81AE35A-C2ED-F249-8822-6B22C55D7D70}" dt="2020-04-26T17:42:44.671" v="2175" actId="478"/>
          <ac:spMkLst>
            <pc:docMk/>
            <pc:sldMk cId="3927374651" sldId="310"/>
            <ac:spMk id="21" creationId="{FD961F20-5215-A746-B0CF-97685B69F09D}"/>
          </ac:spMkLst>
        </pc:spChg>
        <pc:spChg chg="mod">
          <ac:chgData name="Mina SALEEM AHAMED" userId="bffe8a0a1eea8db7" providerId="LiveId" clId="{E81AE35A-C2ED-F249-8822-6B22C55D7D70}" dt="2020-04-26T17:46:40.309" v="2282" actId="404"/>
          <ac:spMkLst>
            <pc:docMk/>
            <pc:sldMk cId="3927374651" sldId="310"/>
            <ac:spMk id="23" creationId="{01A643C5-C963-3B4A-B310-9CC9D8FC0F47}"/>
          </ac:spMkLst>
        </pc:spChg>
        <pc:spChg chg="add mod">
          <ac:chgData name="Mina SALEEM AHAMED" userId="bffe8a0a1eea8db7" providerId="LiveId" clId="{E81AE35A-C2ED-F249-8822-6B22C55D7D70}" dt="2020-04-26T18:08:14.937" v="2631" actId="164"/>
          <ac:spMkLst>
            <pc:docMk/>
            <pc:sldMk cId="3927374651" sldId="310"/>
            <ac:spMk id="23" creationId="{52895E97-1D4D-C043-AF3E-4383B4808D59}"/>
          </ac:spMkLst>
        </pc:spChg>
        <pc:spChg chg="mod">
          <ac:chgData name="Mina SALEEM AHAMED" userId="bffe8a0a1eea8db7" providerId="LiveId" clId="{E81AE35A-C2ED-F249-8822-6B22C55D7D70}" dt="2020-04-26T17:46:40.309" v="2282" actId="404"/>
          <ac:spMkLst>
            <pc:docMk/>
            <pc:sldMk cId="3927374651" sldId="310"/>
            <ac:spMk id="24" creationId="{5F9DF29B-F981-B843-AC4C-12267922D486}"/>
          </ac:spMkLst>
        </pc:spChg>
        <pc:spChg chg="mod">
          <ac:chgData name="Mina SALEEM AHAMED" userId="bffe8a0a1eea8db7" providerId="LiveId" clId="{E81AE35A-C2ED-F249-8822-6B22C55D7D70}" dt="2020-04-26T17:46:40.309" v="2282" actId="404"/>
          <ac:spMkLst>
            <pc:docMk/>
            <pc:sldMk cId="3927374651" sldId="310"/>
            <ac:spMk id="25" creationId="{A14198D4-D833-9544-BCC5-3BD30FBC9C6F}"/>
          </ac:spMkLst>
        </pc:spChg>
        <pc:spChg chg="mod topLvl">
          <ac:chgData name="Mina SALEEM AHAMED" userId="bffe8a0a1eea8db7" providerId="LiveId" clId="{E81AE35A-C2ED-F249-8822-6B22C55D7D70}" dt="2020-04-26T18:08:14.937" v="2631" actId="164"/>
          <ac:spMkLst>
            <pc:docMk/>
            <pc:sldMk cId="3927374651" sldId="310"/>
            <ac:spMk id="27" creationId="{19DE54FF-0ECF-C64A-B5C6-A197821266AD}"/>
          </ac:spMkLst>
        </pc:spChg>
        <pc:spChg chg="del mod topLvl">
          <ac:chgData name="Mina SALEEM AHAMED" userId="bffe8a0a1eea8db7" providerId="LiveId" clId="{E81AE35A-C2ED-F249-8822-6B22C55D7D70}" dt="2020-04-26T18:06:31.445" v="2611" actId="478"/>
          <ac:spMkLst>
            <pc:docMk/>
            <pc:sldMk cId="3927374651" sldId="310"/>
            <ac:spMk id="28" creationId="{5769E65E-F828-2B48-812D-30FB895108D6}"/>
          </ac:spMkLst>
        </pc:spChg>
        <pc:spChg chg="del mod topLvl">
          <ac:chgData name="Mina SALEEM AHAMED" userId="bffe8a0a1eea8db7" providerId="LiveId" clId="{E81AE35A-C2ED-F249-8822-6B22C55D7D70}" dt="2020-04-26T18:07:05.493" v="2617" actId="478"/>
          <ac:spMkLst>
            <pc:docMk/>
            <pc:sldMk cId="3927374651" sldId="310"/>
            <ac:spMk id="29" creationId="{316F4DF2-D9E3-CF4C-BB49-59D393301658}"/>
          </ac:spMkLst>
        </pc:spChg>
        <pc:spChg chg="mod topLvl">
          <ac:chgData name="Mina SALEEM AHAMED" userId="bffe8a0a1eea8db7" providerId="LiveId" clId="{E81AE35A-C2ED-F249-8822-6B22C55D7D70}" dt="2020-04-26T21:02:55.806" v="3651" actId="113"/>
          <ac:spMkLst>
            <pc:docMk/>
            <pc:sldMk cId="3927374651" sldId="310"/>
            <ac:spMk id="32" creationId="{B5733D20-CA8F-9F4A-8178-8405A85291A1}"/>
          </ac:spMkLst>
        </pc:spChg>
        <pc:spChg chg="mod topLvl">
          <ac:chgData name="Mina SALEEM AHAMED" userId="bffe8a0a1eea8db7" providerId="LiveId" clId="{E81AE35A-C2ED-F249-8822-6B22C55D7D70}" dt="2020-04-26T18:08:57.119" v="2642" actId="14100"/>
          <ac:spMkLst>
            <pc:docMk/>
            <pc:sldMk cId="3927374651" sldId="310"/>
            <ac:spMk id="33" creationId="{63DC134D-1C48-A148-A2F9-A09BDE263231}"/>
          </ac:spMkLst>
        </pc:spChg>
        <pc:spChg chg="mod topLvl">
          <ac:chgData name="Mina SALEEM AHAMED" userId="bffe8a0a1eea8db7" providerId="LiveId" clId="{E81AE35A-C2ED-F249-8822-6B22C55D7D70}" dt="2020-04-26T18:08:14.937" v="2631" actId="164"/>
          <ac:spMkLst>
            <pc:docMk/>
            <pc:sldMk cId="3927374651" sldId="310"/>
            <ac:spMk id="34" creationId="{61BA8E8E-20F9-B348-9326-950B2A058DF7}"/>
          </ac:spMkLst>
        </pc:spChg>
        <pc:spChg chg="del mod topLvl">
          <ac:chgData name="Mina SALEEM AHAMED" userId="bffe8a0a1eea8db7" providerId="LiveId" clId="{E81AE35A-C2ED-F249-8822-6B22C55D7D70}" dt="2020-04-26T18:06:25.873" v="2610" actId="478"/>
          <ac:spMkLst>
            <pc:docMk/>
            <pc:sldMk cId="3927374651" sldId="310"/>
            <ac:spMk id="35" creationId="{6539D164-8636-8E43-B1D1-ECED455E6453}"/>
          </ac:spMkLst>
        </pc:spChg>
        <pc:spChg chg="mod topLvl">
          <ac:chgData name="Mina SALEEM AHAMED" userId="bffe8a0a1eea8db7" providerId="LiveId" clId="{E81AE35A-C2ED-F249-8822-6B22C55D7D70}" dt="2020-04-26T18:08:32.840" v="2635" actId="14100"/>
          <ac:spMkLst>
            <pc:docMk/>
            <pc:sldMk cId="3927374651" sldId="310"/>
            <ac:spMk id="36" creationId="{73A80006-3EEE-B841-B267-18A448CEA4B3}"/>
          </ac:spMkLst>
        </pc:spChg>
        <pc:spChg chg="add mod">
          <ac:chgData name="Mina SALEEM AHAMED" userId="bffe8a0a1eea8db7" providerId="LiveId" clId="{E81AE35A-C2ED-F249-8822-6B22C55D7D70}" dt="2020-04-26T18:08:14.937" v="2631" actId="164"/>
          <ac:spMkLst>
            <pc:docMk/>
            <pc:sldMk cId="3927374651" sldId="310"/>
            <ac:spMk id="38" creationId="{0E81CA97-2B83-044E-BD6E-58D0A581728C}"/>
          </ac:spMkLst>
        </pc:spChg>
        <pc:spChg chg="add mod">
          <ac:chgData name="Mina SALEEM AHAMED" userId="bffe8a0a1eea8db7" providerId="LiveId" clId="{E81AE35A-C2ED-F249-8822-6B22C55D7D70}" dt="2020-04-26T18:08:14.937" v="2631" actId="164"/>
          <ac:spMkLst>
            <pc:docMk/>
            <pc:sldMk cId="3927374651" sldId="310"/>
            <ac:spMk id="39" creationId="{0E989B0E-FC3D-7A49-A4CA-4A322059590F}"/>
          </ac:spMkLst>
        </pc:spChg>
        <pc:spChg chg="add del mod">
          <ac:chgData name="Mina SALEEM AHAMED" userId="bffe8a0a1eea8db7" providerId="LiveId" clId="{E81AE35A-C2ED-F249-8822-6B22C55D7D70}" dt="2020-04-26T18:08:04.088" v="2629" actId="478"/>
          <ac:spMkLst>
            <pc:docMk/>
            <pc:sldMk cId="3927374651" sldId="310"/>
            <ac:spMk id="41" creationId="{3E698B99-EF6D-D245-A4FF-3F6CFA757A6E}"/>
          </ac:spMkLst>
        </pc:spChg>
        <pc:spChg chg="add del mod">
          <ac:chgData name="Mina SALEEM AHAMED" userId="bffe8a0a1eea8db7" providerId="LiveId" clId="{E81AE35A-C2ED-F249-8822-6B22C55D7D70}" dt="2020-04-26T19:15:05.035" v="3176"/>
          <ac:spMkLst>
            <pc:docMk/>
            <pc:sldMk cId="3927374651" sldId="310"/>
            <ac:spMk id="45" creationId="{E2317BBC-A3EC-5F4B-87FB-EE2B87F9BF9C}"/>
          </ac:spMkLst>
        </pc:spChg>
        <pc:spChg chg="add del mod">
          <ac:chgData name="Mina SALEEM AHAMED" userId="bffe8a0a1eea8db7" providerId="LiveId" clId="{E81AE35A-C2ED-F249-8822-6B22C55D7D70}" dt="2020-04-26T19:15:05.035" v="3176"/>
          <ac:spMkLst>
            <pc:docMk/>
            <pc:sldMk cId="3927374651" sldId="310"/>
            <ac:spMk id="46" creationId="{CC31D54C-D3B9-C344-9FB8-5253A381E1FF}"/>
          </ac:spMkLst>
        </pc:spChg>
        <pc:spChg chg="add del mod">
          <ac:chgData name="Mina SALEEM AHAMED" userId="bffe8a0a1eea8db7" providerId="LiveId" clId="{E81AE35A-C2ED-F249-8822-6B22C55D7D70}" dt="2020-04-26T19:15:05.035" v="3176"/>
          <ac:spMkLst>
            <pc:docMk/>
            <pc:sldMk cId="3927374651" sldId="310"/>
            <ac:spMk id="47" creationId="{09EB1A6C-CEA6-8E4D-8559-1D9A095567A6}"/>
          </ac:spMkLst>
        </pc:spChg>
        <pc:spChg chg="add del mod">
          <ac:chgData name="Mina SALEEM AHAMED" userId="bffe8a0a1eea8db7" providerId="LiveId" clId="{E81AE35A-C2ED-F249-8822-6B22C55D7D70}" dt="2020-04-26T19:15:05.035" v="3176"/>
          <ac:spMkLst>
            <pc:docMk/>
            <pc:sldMk cId="3927374651" sldId="310"/>
            <ac:spMk id="48" creationId="{C4890B90-68C9-9543-8B37-B3824D673A26}"/>
          </ac:spMkLst>
        </pc:spChg>
        <pc:spChg chg="add del mod">
          <ac:chgData name="Mina SALEEM AHAMED" userId="bffe8a0a1eea8db7" providerId="LiveId" clId="{E81AE35A-C2ED-F249-8822-6B22C55D7D70}" dt="2020-04-26T19:15:05.035" v="3176"/>
          <ac:spMkLst>
            <pc:docMk/>
            <pc:sldMk cId="3927374651" sldId="310"/>
            <ac:spMk id="49" creationId="{C5E8D1A5-B3A5-E649-98B4-6FC46FF01963}"/>
          </ac:spMkLst>
        </pc:spChg>
        <pc:spChg chg="add del mod">
          <ac:chgData name="Mina SALEEM AHAMED" userId="bffe8a0a1eea8db7" providerId="LiveId" clId="{E81AE35A-C2ED-F249-8822-6B22C55D7D70}" dt="2020-04-26T19:15:20.358" v="3183"/>
          <ac:spMkLst>
            <pc:docMk/>
            <pc:sldMk cId="3927374651" sldId="310"/>
            <ac:spMk id="50" creationId="{9BCE5806-CD7C-5F47-AABE-6C974632E6FD}"/>
          </ac:spMkLst>
        </pc:spChg>
        <pc:spChg chg="add del mod">
          <ac:chgData name="Mina SALEEM AHAMED" userId="bffe8a0a1eea8db7" providerId="LiveId" clId="{E81AE35A-C2ED-F249-8822-6B22C55D7D70}" dt="2020-04-26T19:15:20.358" v="3183"/>
          <ac:spMkLst>
            <pc:docMk/>
            <pc:sldMk cId="3927374651" sldId="310"/>
            <ac:spMk id="51" creationId="{AB27CA66-E11E-244E-A24C-865901BCEBC7}"/>
          </ac:spMkLst>
        </pc:spChg>
        <pc:spChg chg="add del mod">
          <ac:chgData name="Mina SALEEM AHAMED" userId="bffe8a0a1eea8db7" providerId="LiveId" clId="{E81AE35A-C2ED-F249-8822-6B22C55D7D70}" dt="2020-04-26T19:15:20.358" v="3183"/>
          <ac:spMkLst>
            <pc:docMk/>
            <pc:sldMk cId="3927374651" sldId="310"/>
            <ac:spMk id="52" creationId="{B58C575E-108B-2247-91A7-E97E791B6700}"/>
          </ac:spMkLst>
        </pc:spChg>
        <pc:spChg chg="add del mod">
          <ac:chgData name="Mina SALEEM AHAMED" userId="bffe8a0a1eea8db7" providerId="LiveId" clId="{E81AE35A-C2ED-F249-8822-6B22C55D7D70}" dt="2020-04-26T19:15:20.358" v="3183"/>
          <ac:spMkLst>
            <pc:docMk/>
            <pc:sldMk cId="3927374651" sldId="310"/>
            <ac:spMk id="53" creationId="{5EA6452A-3DD5-2D4E-87DC-02C1E5FF7647}"/>
          </ac:spMkLst>
        </pc:spChg>
        <pc:spChg chg="add del mod">
          <ac:chgData name="Mina SALEEM AHAMED" userId="bffe8a0a1eea8db7" providerId="LiveId" clId="{E81AE35A-C2ED-F249-8822-6B22C55D7D70}" dt="2020-04-26T19:15:24.380" v="3185"/>
          <ac:spMkLst>
            <pc:docMk/>
            <pc:sldMk cId="3927374651" sldId="310"/>
            <ac:spMk id="54" creationId="{C66B9936-46EC-B546-B885-0BFDD6E85094}"/>
          </ac:spMkLst>
        </pc:spChg>
        <pc:spChg chg="add del mod">
          <ac:chgData name="Mina SALEEM AHAMED" userId="bffe8a0a1eea8db7" providerId="LiveId" clId="{E81AE35A-C2ED-F249-8822-6B22C55D7D70}" dt="2020-04-26T19:15:24.380" v="3185"/>
          <ac:spMkLst>
            <pc:docMk/>
            <pc:sldMk cId="3927374651" sldId="310"/>
            <ac:spMk id="55" creationId="{DB4859F1-CA51-CC48-A72E-E0F9F0513F96}"/>
          </ac:spMkLst>
        </pc:spChg>
        <pc:spChg chg="add del mod">
          <ac:chgData name="Mina SALEEM AHAMED" userId="bffe8a0a1eea8db7" providerId="LiveId" clId="{E81AE35A-C2ED-F249-8822-6B22C55D7D70}" dt="2020-04-26T19:15:24.380" v="3185"/>
          <ac:spMkLst>
            <pc:docMk/>
            <pc:sldMk cId="3927374651" sldId="310"/>
            <ac:spMk id="56" creationId="{B0916ECB-A810-1F4E-9BEC-6C1481F82D1A}"/>
          </ac:spMkLst>
        </pc:spChg>
        <pc:spChg chg="add del mod">
          <ac:chgData name="Mina SALEEM AHAMED" userId="bffe8a0a1eea8db7" providerId="LiveId" clId="{E81AE35A-C2ED-F249-8822-6B22C55D7D70}" dt="2020-04-26T19:15:24.380" v="3185"/>
          <ac:spMkLst>
            <pc:docMk/>
            <pc:sldMk cId="3927374651" sldId="310"/>
            <ac:spMk id="57" creationId="{DB16749F-AA7A-1840-B073-3129074A3F00}"/>
          </ac:spMkLst>
        </pc:spChg>
        <pc:spChg chg="add del mod">
          <ac:chgData name="Mina SALEEM AHAMED" userId="bffe8a0a1eea8db7" providerId="LiveId" clId="{E81AE35A-C2ED-F249-8822-6B22C55D7D70}" dt="2020-04-26T19:17:35.420" v="3204"/>
          <ac:spMkLst>
            <pc:docMk/>
            <pc:sldMk cId="3927374651" sldId="310"/>
            <ac:spMk id="58" creationId="{851213B2-58F2-3C42-B96F-7C5A8769B54C}"/>
          </ac:spMkLst>
        </pc:spChg>
        <pc:spChg chg="add del mod">
          <ac:chgData name="Mina SALEEM AHAMED" userId="bffe8a0a1eea8db7" providerId="LiveId" clId="{E81AE35A-C2ED-F249-8822-6B22C55D7D70}" dt="2020-04-26T19:20:59.429" v="3268"/>
          <ac:spMkLst>
            <pc:docMk/>
            <pc:sldMk cId="3927374651" sldId="310"/>
            <ac:spMk id="59" creationId="{073E9EAF-35BF-9048-9810-62420A49ECC2}"/>
          </ac:spMkLst>
        </pc:spChg>
        <pc:spChg chg="add del mod">
          <ac:chgData name="Mina SALEEM AHAMED" userId="bffe8a0a1eea8db7" providerId="LiveId" clId="{E81AE35A-C2ED-F249-8822-6B22C55D7D70}" dt="2020-04-26T19:20:59.429" v="3268"/>
          <ac:spMkLst>
            <pc:docMk/>
            <pc:sldMk cId="3927374651" sldId="310"/>
            <ac:spMk id="60" creationId="{E8C8A0F4-A396-2C46-9BFB-3F8884DF563B}"/>
          </ac:spMkLst>
        </pc:spChg>
        <pc:spChg chg="add del mod">
          <ac:chgData name="Mina SALEEM AHAMED" userId="bffe8a0a1eea8db7" providerId="LiveId" clId="{E81AE35A-C2ED-F249-8822-6B22C55D7D70}" dt="2020-04-26T19:20:59.429" v="3268"/>
          <ac:spMkLst>
            <pc:docMk/>
            <pc:sldMk cId="3927374651" sldId="310"/>
            <ac:spMk id="61" creationId="{05AB7510-E410-7A4D-BA28-99EF6DEC744D}"/>
          </ac:spMkLst>
        </pc:spChg>
        <pc:spChg chg="add del mod">
          <ac:chgData name="Mina SALEEM AHAMED" userId="bffe8a0a1eea8db7" providerId="LiveId" clId="{E81AE35A-C2ED-F249-8822-6B22C55D7D70}" dt="2020-04-26T19:20:59.429" v="3268"/>
          <ac:spMkLst>
            <pc:docMk/>
            <pc:sldMk cId="3927374651" sldId="310"/>
            <ac:spMk id="62" creationId="{A0587E90-FA7F-5F48-A005-11C4AD84DC0D}"/>
          </ac:spMkLst>
        </pc:spChg>
        <pc:spChg chg="add del mod">
          <ac:chgData name="Mina SALEEM AHAMED" userId="bffe8a0a1eea8db7" providerId="LiveId" clId="{E81AE35A-C2ED-F249-8822-6B22C55D7D70}" dt="2020-04-26T19:22:49.785" v="3285"/>
          <ac:spMkLst>
            <pc:docMk/>
            <pc:sldMk cId="3927374651" sldId="310"/>
            <ac:spMk id="63" creationId="{104BE535-BF02-C240-AA8E-FDAE2A6A0DF7}"/>
          </ac:spMkLst>
        </pc:spChg>
        <pc:spChg chg="add del mod">
          <ac:chgData name="Mina SALEEM AHAMED" userId="bffe8a0a1eea8db7" providerId="LiveId" clId="{E81AE35A-C2ED-F249-8822-6B22C55D7D70}" dt="2020-04-26T19:22:49.785" v="3285"/>
          <ac:spMkLst>
            <pc:docMk/>
            <pc:sldMk cId="3927374651" sldId="310"/>
            <ac:spMk id="64" creationId="{EE9C8A5E-1282-984C-B18B-CF6E26B100A2}"/>
          </ac:spMkLst>
        </pc:spChg>
        <pc:spChg chg="add del mod">
          <ac:chgData name="Mina SALEEM AHAMED" userId="bffe8a0a1eea8db7" providerId="LiveId" clId="{E81AE35A-C2ED-F249-8822-6B22C55D7D70}" dt="2020-04-26T19:22:49.785" v="3285"/>
          <ac:spMkLst>
            <pc:docMk/>
            <pc:sldMk cId="3927374651" sldId="310"/>
            <ac:spMk id="65" creationId="{DE80F8B7-1D18-2745-A6B0-1045A8563C64}"/>
          </ac:spMkLst>
        </pc:spChg>
        <pc:spChg chg="add del mod">
          <ac:chgData name="Mina SALEEM AHAMED" userId="bffe8a0a1eea8db7" providerId="LiveId" clId="{E81AE35A-C2ED-F249-8822-6B22C55D7D70}" dt="2020-04-26T19:22:49.785" v="3285"/>
          <ac:spMkLst>
            <pc:docMk/>
            <pc:sldMk cId="3927374651" sldId="310"/>
            <ac:spMk id="66" creationId="{0C60AF3C-EF4F-9848-8C2A-6E71C50B391F}"/>
          </ac:spMkLst>
        </pc:spChg>
        <pc:grpChg chg="add mod">
          <ac:chgData name="Mina SALEEM AHAMED" userId="bffe8a0a1eea8db7" providerId="LiveId" clId="{E81AE35A-C2ED-F249-8822-6B22C55D7D70}" dt="2020-04-26T18:08:14.937" v="2631" actId="164"/>
          <ac:grpSpMkLst>
            <pc:docMk/>
            <pc:sldMk cId="3927374651" sldId="310"/>
            <ac:grpSpMk id="6" creationId="{58493D83-B20D-E249-A928-F5BC0D3A18D4}"/>
          </ac:grpSpMkLst>
        </pc:grpChg>
        <pc:grpChg chg="add mod">
          <ac:chgData name="Mina SALEEM AHAMED" userId="bffe8a0a1eea8db7" providerId="LiveId" clId="{E81AE35A-C2ED-F249-8822-6B22C55D7D70}" dt="2020-04-26T18:08:14.937" v="2631" actId="164"/>
          <ac:grpSpMkLst>
            <pc:docMk/>
            <pc:sldMk cId="3927374651" sldId="310"/>
            <ac:grpSpMk id="13" creationId="{85796A36-B654-F344-931B-70BAA3D7E7AF}"/>
          </ac:grpSpMkLst>
        </pc:grpChg>
        <pc:grpChg chg="add del mod">
          <ac:chgData name="Mina SALEEM AHAMED" userId="bffe8a0a1eea8db7" providerId="LiveId" clId="{E81AE35A-C2ED-F249-8822-6B22C55D7D70}" dt="2020-04-26T17:51:08.295" v="2291" actId="478"/>
          <ac:grpSpMkLst>
            <pc:docMk/>
            <pc:sldMk cId="3927374651" sldId="310"/>
            <ac:grpSpMk id="22" creationId="{E0728A79-21C3-A244-988B-92CE4474B7A2}"/>
          </ac:grpSpMkLst>
        </pc:grpChg>
        <pc:grpChg chg="add del mod">
          <ac:chgData name="Mina SALEEM AHAMED" userId="bffe8a0a1eea8db7" providerId="LiveId" clId="{E81AE35A-C2ED-F249-8822-6B22C55D7D70}" dt="2020-04-26T17:44:46.621" v="2234" actId="165"/>
          <ac:grpSpMkLst>
            <pc:docMk/>
            <pc:sldMk cId="3927374651" sldId="310"/>
            <ac:grpSpMk id="26" creationId="{52D6DE32-FBD3-DA49-A481-E65867B87789}"/>
          </ac:grpSpMkLst>
        </pc:grpChg>
        <pc:grpChg chg="add del mod">
          <ac:chgData name="Mina SALEEM AHAMED" userId="bffe8a0a1eea8db7" providerId="LiveId" clId="{E81AE35A-C2ED-F249-8822-6B22C55D7D70}" dt="2020-04-26T18:02:31.136" v="2500" actId="165"/>
          <ac:grpSpMkLst>
            <pc:docMk/>
            <pc:sldMk cId="3927374651" sldId="310"/>
            <ac:grpSpMk id="37" creationId="{276AF0F0-833D-E149-A7B3-062974B1B0D6}"/>
          </ac:grpSpMkLst>
        </pc:grpChg>
        <pc:grpChg chg="add mod">
          <ac:chgData name="Mina SALEEM AHAMED" userId="bffe8a0a1eea8db7" providerId="LiveId" clId="{E81AE35A-C2ED-F249-8822-6B22C55D7D70}" dt="2020-04-26T18:09:21.558" v="2646" actId="1076"/>
          <ac:grpSpMkLst>
            <pc:docMk/>
            <pc:sldMk cId="3927374651" sldId="310"/>
            <ac:grpSpMk id="44" creationId="{0D648DD7-7F0D-5147-9F24-B800AC114130}"/>
          </ac:grpSpMkLst>
        </pc:grpChg>
        <pc:graphicFrameChg chg="mod modGraphic">
          <ac:chgData name="Mina SALEEM AHAMED" userId="bffe8a0a1eea8db7" providerId="LiveId" clId="{E81AE35A-C2ED-F249-8822-6B22C55D7D70}" dt="2020-04-26T18:09:25.393" v="2647" actId="1076"/>
          <ac:graphicFrameMkLst>
            <pc:docMk/>
            <pc:sldMk cId="3927374651" sldId="310"/>
            <ac:graphicFrameMk id="9" creationId="{6162198B-BC80-5D41-9D66-A8CEAB5481B6}"/>
          </ac:graphicFrameMkLst>
        </pc:graphicFrameChg>
        <pc:cxnChg chg="mod topLvl">
          <ac:chgData name="Mina SALEEM AHAMED" userId="bffe8a0a1eea8db7" providerId="LiveId" clId="{E81AE35A-C2ED-F249-8822-6B22C55D7D70}" dt="2020-04-26T18:08:10.448" v="2630" actId="1076"/>
          <ac:cxnSpMkLst>
            <pc:docMk/>
            <pc:sldMk cId="3927374651" sldId="310"/>
            <ac:cxnSpMk id="30" creationId="{D82983EF-6EA8-CF47-82E7-E64AB3BACF87}"/>
          </ac:cxnSpMkLst>
        </pc:cxnChg>
        <pc:cxnChg chg="mod topLvl">
          <ac:chgData name="Mina SALEEM AHAMED" userId="bffe8a0a1eea8db7" providerId="LiveId" clId="{E81AE35A-C2ED-F249-8822-6B22C55D7D70}" dt="2020-04-26T18:08:10.448" v="2630" actId="1076"/>
          <ac:cxnSpMkLst>
            <pc:docMk/>
            <pc:sldMk cId="3927374651" sldId="310"/>
            <ac:cxnSpMk id="31" creationId="{D9D3DF1A-E8FC-314A-8E0A-DC7BEB7D4390}"/>
          </ac:cxnSpMkLst>
        </pc:cxnChg>
      </pc:sldChg>
      <pc:sldChg chg="addSp delSp modSp add">
        <pc:chgData name="Mina SALEEM AHAMED" userId="bffe8a0a1eea8db7" providerId="LiveId" clId="{E81AE35A-C2ED-F249-8822-6B22C55D7D70}" dt="2020-04-27T21:56:50.695" v="4075"/>
        <pc:sldMkLst>
          <pc:docMk/>
          <pc:sldMk cId="1511961832" sldId="311"/>
        </pc:sldMkLst>
        <pc:spChg chg="mod">
          <ac:chgData name="Mina SALEEM AHAMED" userId="bffe8a0a1eea8db7" providerId="LiveId" clId="{E81AE35A-C2ED-F249-8822-6B22C55D7D70}" dt="2020-04-26T20:13:14.372" v="3603" actId="27636"/>
          <ac:spMkLst>
            <pc:docMk/>
            <pc:sldMk cId="1511961832" sldId="311"/>
            <ac:spMk id="2" creationId="{CA4CBC6A-8926-1C4E-9702-585B80048C82}"/>
          </ac:spMkLst>
        </pc:spChg>
        <pc:spChg chg="add del mod">
          <ac:chgData name="Mina SALEEM AHAMED" userId="bffe8a0a1eea8db7" providerId="LiveId" clId="{E81AE35A-C2ED-F249-8822-6B22C55D7D70}" dt="2020-04-27T21:56:50.695" v="4075"/>
          <ac:spMkLst>
            <pc:docMk/>
            <pc:sldMk cId="1511961832" sldId="311"/>
            <ac:spMk id="3" creationId="{468A1B5C-6C10-574D-91EE-6859784AF22B}"/>
          </ac:spMkLst>
        </pc:spChg>
        <pc:spChg chg="del">
          <ac:chgData name="Mina SALEEM AHAMED" userId="bffe8a0a1eea8db7" providerId="LiveId" clId="{E81AE35A-C2ED-F249-8822-6B22C55D7D70}" dt="2020-04-26T21:20:22.104" v="3680"/>
          <ac:spMkLst>
            <pc:docMk/>
            <pc:sldMk cId="1511961832" sldId="311"/>
            <ac:spMk id="3" creationId="{DA94C769-DA10-3742-AE51-54A0CA0DE0AF}"/>
          </ac:spMkLst>
        </pc:spChg>
      </pc:sldChg>
      <pc:sldMasterChg chg="addSp delSp modSp delSldLayout modSldLayout">
        <pc:chgData name="Mina SALEEM AHAMED" userId="bffe8a0a1eea8db7" providerId="LiveId" clId="{E81AE35A-C2ED-F249-8822-6B22C55D7D70}" dt="2020-04-26T21:22:44.336" v="3729"/>
        <pc:sldMasterMkLst>
          <pc:docMk/>
          <pc:sldMasterMk cId="3071127875" sldId="2147483648"/>
        </pc:sldMasterMkLst>
        <pc:spChg chg="add del mod">
          <ac:chgData name="Mina SALEEM AHAMED" userId="bffe8a0a1eea8db7" providerId="LiveId" clId="{E81AE35A-C2ED-F249-8822-6B22C55D7D70}" dt="2020-04-26T19:20:44.434" v="3266" actId="1036"/>
          <ac:spMkLst>
            <pc:docMk/>
            <pc:sldMasterMk cId="3071127875" sldId="2147483648"/>
            <ac:spMk id="2" creationId="{00000000-0000-0000-0000-000000000000}"/>
          </ac:spMkLst>
        </pc:spChg>
        <pc:spChg chg="add del mod">
          <ac:chgData name="Mina SALEEM AHAMED" userId="bffe8a0a1eea8db7" providerId="LiveId" clId="{E81AE35A-C2ED-F249-8822-6B22C55D7D70}" dt="2020-04-26T20:03:23.966" v="3467"/>
          <ac:spMkLst>
            <pc:docMk/>
            <pc:sldMasterMk cId="3071127875" sldId="2147483648"/>
            <ac:spMk id="4" creationId="{00000000-0000-0000-0000-000000000000}"/>
          </ac:spMkLst>
        </pc:spChg>
        <pc:spChg chg="add del">
          <ac:chgData name="Mina SALEEM AHAMED" userId="bffe8a0a1eea8db7" providerId="LiveId" clId="{E81AE35A-C2ED-F249-8822-6B22C55D7D70}" dt="2020-04-26T20:03:23.966" v="3467"/>
          <ac:spMkLst>
            <pc:docMk/>
            <pc:sldMasterMk cId="3071127875" sldId="2147483648"/>
            <ac:spMk id="5" creationId="{00000000-0000-0000-0000-000000000000}"/>
          </ac:spMkLst>
        </pc:spChg>
        <pc:spChg chg="add del mod">
          <ac:chgData name="Mina SALEEM AHAMED" userId="bffe8a0a1eea8db7" providerId="LiveId" clId="{E81AE35A-C2ED-F249-8822-6B22C55D7D70}" dt="2020-04-26T20:03:23.966" v="3467"/>
          <ac:spMkLst>
            <pc:docMk/>
            <pc:sldMasterMk cId="3071127875" sldId="2147483648"/>
            <ac:spMk id="6" creationId="{00000000-0000-0000-0000-000000000000}"/>
          </ac:spMkLst>
        </pc:spChg>
        <pc:spChg chg="add del mod">
          <ac:chgData name="Mina SALEEM AHAMED" userId="bffe8a0a1eea8db7" providerId="LiveId" clId="{E81AE35A-C2ED-F249-8822-6B22C55D7D70}" dt="2020-04-26T14:15:14.015" v="716"/>
          <ac:spMkLst>
            <pc:docMk/>
            <pc:sldMasterMk cId="3071127875" sldId="2147483648"/>
            <ac:spMk id="7" creationId="{71F379D6-CB9F-7A43-B9C4-1038DC29F1C6}"/>
          </ac:spMkLst>
        </pc:spChg>
        <pc:spChg chg="add del mod">
          <ac:chgData name="Mina SALEEM AHAMED" userId="bffe8a0a1eea8db7" providerId="LiveId" clId="{E81AE35A-C2ED-F249-8822-6B22C55D7D70}" dt="2020-04-26T14:15:38.722" v="722" actId="478"/>
          <ac:spMkLst>
            <pc:docMk/>
            <pc:sldMasterMk cId="3071127875" sldId="2147483648"/>
            <ac:spMk id="8" creationId="{96B38EE3-30FA-3B45-90ED-824B0441DB06}"/>
          </ac:spMkLst>
        </pc:spChg>
        <pc:spChg chg="add del mod">
          <ac:chgData name="Mina SALEEM AHAMED" userId="bffe8a0a1eea8db7" providerId="LiveId" clId="{E81AE35A-C2ED-F249-8822-6B22C55D7D70}" dt="2020-04-26T19:20:48.280" v="3267" actId="478"/>
          <ac:spMkLst>
            <pc:docMk/>
            <pc:sldMasterMk cId="3071127875" sldId="2147483648"/>
            <ac:spMk id="9" creationId="{D19E42B6-F7CD-6243-83C8-54CAAB9D4484}"/>
          </ac:spMkLst>
        </pc:spChg>
        <pc:spChg chg="add del mod">
          <ac:chgData name="Mina SALEEM AHAMED" userId="bffe8a0a1eea8db7" providerId="LiveId" clId="{E81AE35A-C2ED-F249-8822-6B22C55D7D70}" dt="2020-04-26T20:03:23.966" v="3467"/>
          <ac:spMkLst>
            <pc:docMk/>
            <pc:sldMasterMk cId="3071127875" sldId="2147483648"/>
            <ac:spMk id="10" creationId="{B760F259-3CF2-1240-832F-47AF3AC57858}"/>
          </ac:spMkLst>
        </pc:spChg>
        <pc:spChg chg="add del mod">
          <ac:chgData name="Mina SALEEM AHAMED" userId="bffe8a0a1eea8db7" providerId="LiveId" clId="{E81AE35A-C2ED-F249-8822-6B22C55D7D70}" dt="2020-04-26T20:00:17.838" v="3422"/>
          <ac:spMkLst>
            <pc:docMk/>
            <pc:sldMasterMk cId="3071127875" sldId="2147483648"/>
            <ac:spMk id="11" creationId="{EA8D16F8-557E-034B-93F2-0D719BAF7949}"/>
          </ac:spMkLst>
        </pc:spChg>
        <pc:spChg chg="add del mod">
          <ac:chgData name="Mina SALEEM AHAMED" userId="bffe8a0a1eea8db7" providerId="LiveId" clId="{E81AE35A-C2ED-F249-8822-6B22C55D7D70}" dt="2020-04-26T20:00:18.920" v="3424"/>
          <ac:spMkLst>
            <pc:docMk/>
            <pc:sldMasterMk cId="3071127875" sldId="2147483648"/>
            <ac:spMk id="12" creationId="{FBFCBE98-64BC-3940-90EC-4F7B32D0789A}"/>
          </ac:spMkLst>
        </pc:spChg>
        <pc:spChg chg="add del mod">
          <ac:chgData name="Mina SALEEM AHAMED" userId="bffe8a0a1eea8db7" providerId="LiveId" clId="{E81AE35A-C2ED-F249-8822-6B22C55D7D70}" dt="2020-04-26T20:03:23.966" v="3467"/>
          <ac:spMkLst>
            <pc:docMk/>
            <pc:sldMasterMk cId="3071127875" sldId="2147483648"/>
            <ac:spMk id="13" creationId="{0EAD9B1B-5AFB-9044-A95C-3EE7B4DE9367}"/>
          </ac:spMkLst>
        </pc:spChg>
        <pc:spChg chg="add del mod">
          <ac:chgData name="Mina SALEEM AHAMED" userId="bffe8a0a1eea8db7" providerId="LiveId" clId="{E81AE35A-C2ED-F249-8822-6B22C55D7D70}" dt="2020-04-26T20:03:23.966" v="3467"/>
          <ac:spMkLst>
            <pc:docMk/>
            <pc:sldMasterMk cId="3071127875" sldId="2147483648"/>
            <ac:spMk id="14" creationId="{7E201E23-0087-2541-AD3C-7B633818A4BD}"/>
          </ac:spMkLst>
        </pc:spChg>
        <pc:sldLayoutChg chg="addSp delSp modSp">
          <pc:chgData name="Mina SALEEM AHAMED" userId="bffe8a0a1eea8db7" providerId="LiveId" clId="{E81AE35A-C2ED-F249-8822-6B22C55D7D70}" dt="2020-04-26T21:20:49.189" v="3688"/>
          <pc:sldLayoutMkLst>
            <pc:docMk/>
            <pc:sldMasterMk cId="3071127875" sldId="2147483648"/>
            <pc:sldLayoutMk cId="3310491181" sldId="2147483649"/>
          </pc:sldLayoutMkLst>
          <pc:spChg chg="del">
            <ac:chgData name="Mina SALEEM AHAMED" userId="bffe8a0a1eea8db7" providerId="LiveId" clId="{E81AE35A-C2ED-F249-8822-6B22C55D7D70}" dt="2020-04-26T20:01:43.694" v="3440" actId="478"/>
            <ac:spMkLst>
              <pc:docMk/>
              <pc:sldMasterMk cId="3071127875" sldId="2147483648"/>
              <pc:sldLayoutMk cId="3310491181" sldId="2147483649"/>
              <ac:spMk id="4" creationId="{00000000-0000-0000-0000-000000000000}"/>
            </ac:spMkLst>
          </pc:spChg>
          <pc:spChg chg="add del mod">
            <ac:chgData name="Mina SALEEM AHAMED" userId="bffe8a0a1eea8db7" providerId="LiveId" clId="{E81AE35A-C2ED-F249-8822-6B22C55D7D70}" dt="2020-04-26T21:20:49.189" v="3688"/>
            <ac:spMkLst>
              <pc:docMk/>
              <pc:sldMasterMk cId="3071127875" sldId="2147483648"/>
              <pc:sldLayoutMk cId="3310491181" sldId="2147483649"/>
              <ac:spMk id="4" creationId="{15D1CEF6-CCE6-034C-8910-F5E45161E798}"/>
            </ac:spMkLst>
          </pc:spChg>
          <pc:spChg chg="del">
            <ac:chgData name="Mina SALEEM AHAMED" userId="bffe8a0a1eea8db7" providerId="LiveId" clId="{E81AE35A-C2ED-F249-8822-6B22C55D7D70}" dt="2020-04-26T20:01:43.694" v="3440" actId="478"/>
            <ac:spMkLst>
              <pc:docMk/>
              <pc:sldMasterMk cId="3071127875" sldId="2147483648"/>
              <pc:sldLayoutMk cId="3310491181" sldId="2147483649"/>
              <ac:spMk id="5" creationId="{00000000-0000-0000-0000-000000000000}"/>
            </ac:spMkLst>
          </pc:spChg>
          <pc:spChg chg="del">
            <ac:chgData name="Mina SALEEM AHAMED" userId="bffe8a0a1eea8db7" providerId="LiveId" clId="{E81AE35A-C2ED-F249-8822-6B22C55D7D70}" dt="2020-04-26T20:01:43.694" v="3440" actId="478"/>
            <ac:spMkLst>
              <pc:docMk/>
              <pc:sldMasterMk cId="3071127875" sldId="2147483648"/>
              <pc:sldLayoutMk cId="3310491181" sldId="2147483649"/>
              <ac:spMk id="6" creationId="{00000000-0000-0000-0000-000000000000}"/>
            </ac:spMkLst>
          </pc:spChg>
        </pc:sldLayoutChg>
        <pc:sldLayoutChg chg="addSp delSp modSp">
          <pc:chgData name="Mina SALEEM AHAMED" userId="bffe8a0a1eea8db7" providerId="LiveId" clId="{E81AE35A-C2ED-F249-8822-6B22C55D7D70}" dt="2020-04-26T21:22:44.336" v="3729"/>
          <pc:sldLayoutMkLst>
            <pc:docMk/>
            <pc:sldMasterMk cId="3071127875" sldId="2147483648"/>
            <pc:sldLayoutMk cId="3841795644" sldId="2147483650"/>
          </pc:sldLayoutMkLst>
          <pc:spChg chg="mod">
            <ac:chgData name="Mina SALEEM AHAMED" userId="bffe8a0a1eea8db7" providerId="LiveId" clId="{E81AE35A-C2ED-F249-8822-6B22C55D7D70}" dt="2020-04-26T16:56:40.873" v="1843" actId="255"/>
            <ac:spMkLst>
              <pc:docMk/>
              <pc:sldMasterMk cId="3071127875" sldId="2147483648"/>
              <pc:sldLayoutMk cId="3841795644" sldId="2147483650"/>
              <ac:spMk id="2" creationId="{00000000-0000-0000-0000-000000000000}"/>
            </ac:spMkLst>
          </pc:spChg>
          <pc:spChg chg="del mod">
            <ac:chgData name="Mina SALEEM AHAMED" userId="bffe8a0a1eea8db7" providerId="LiveId" clId="{E81AE35A-C2ED-F249-8822-6B22C55D7D70}" dt="2020-04-26T20:03:43.308" v="3469" actId="478"/>
            <ac:spMkLst>
              <pc:docMk/>
              <pc:sldMasterMk cId="3071127875" sldId="2147483648"/>
              <pc:sldLayoutMk cId="3841795644" sldId="2147483650"/>
              <ac:spMk id="4" creationId="{00000000-0000-0000-0000-000000000000}"/>
            </ac:spMkLst>
          </pc:spChg>
          <pc:spChg chg="del">
            <ac:chgData name="Mina SALEEM AHAMED" userId="bffe8a0a1eea8db7" providerId="LiveId" clId="{E81AE35A-C2ED-F249-8822-6B22C55D7D70}" dt="2020-04-26T20:03:43.308" v="3469" actId="478"/>
            <ac:spMkLst>
              <pc:docMk/>
              <pc:sldMasterMk cId="3071127875" sldId="2147483648"/>
              <pc:sldLayoutMk cId="3841795644" sldId="2147483650"/>
              <ac:spMk id="5" creationId="{00000000-0000-0000-0000-000000000000}"/>
            </ac:spMkLst>
          </pc:spChg>
          <pc:spChg chg="del mod">
            <ac:chgData name="Mina SALEEM AHAMED" userId="bffe8a0a1eea8db7" providerId="LiveId" clId="{E81AE35A-C2ED-F249-8822-6B22C55D7D70}" dt="2020-04-26T20:03:43.308" v="3469" actId="478"/>
            <ac:spMkLst>
              <pc:docMk/>
              <pc:sldMasterMk cId="3071127875" sldId="2147483648"/>
              <pc:sldLayoutMk cId="3841795644" sldId="2147483650"/>
              <ac:spMk id="6" creationId="{00000000-0000-0000-0000-000000000000}"/>
            </ac:spMkLst>
          </pc:spChg>
          <pc:spChg chg="add del mod">
            <ac:chgData name="Mina SALEEM AHAMED" userId="bffe8a0a1eea8db7" providerId="LiveId" clId="{E81AE35A-C2ED-F249-8822-6B22C55D7D70}" dt="2020-04-26T14:17:41.288" v="759" actId="478"/>
            <ac:spMkLst>
              <pc:docMk/>
              <pc:sldMasterMk cId="3071127875" sldId="2147483648"/>
              <pc:sldLayoutMk cId="3841795644" sldId="2147483650"/>
              <ac:spMk id="7" creationId="{853BC7F2-BF87-7A41-9F34-4294984DF826}"/>
            </ac:spMkLst>
          </pc:spChg>
          <pc:spChg chg="add del mod">
            <ac:chgData name="Mina SALEEM AHAMED" userId="bffe8a0a1eea8db7" providerId="LiveId" clId="{E81AE35A-C2ED-F249-8822-6B22C55D7D70}" dt="2020-04-26T21:22:43.205" v="3728" actId="478"/>
            <ac:spMkLst>
              <pc:docMk/>
              <pc:sldMasterMk cId="3071127875" sldId="2147483648"/>
              <pc:sldLayoutMk cId="3841795644" sldId="2147483650"/>
              <ac:spMk id="7" creationId="{9832C695-E264-1A40-B3BE-B6390B001FB6}"/>
            </ac:spMkLst>
          </pc:spChg>
          <pc:spChg chg="add mod">
            <ac:chgData name="Mina SALEEM AHAMED" userId="bffe8a0a1eea8db7" providerId="LiveId" clId="{E81AE35A-C2ED-F249-8822-6B22C55D7D70}" dt="2020-04-26T21:22:44.336" v="3729"/>
            <ac:spMkLst>
              <pc:docMk/>
              <pc:sldMasterMk cId="3071127875" sldId="2147483648"/>
              <pc:sldLayoutMk cId="3841795644" sldId="2147483650"/>
              <ac:spMk id="8" creationId="{1CA86AE6-C66A-1D4C-9F1F-89D17641866E}"/>
            </ac:spMkLst>
          </pc:spChg>
          <pc:spChg chg="add del mod">
            <ac:chgData name="Mina SALEEM AHAMED" userId="bffe8a0a1eea8db7" providerId="LiveId" clId="{E81AE35A-C2ED-F249-8822-6B22C55D7D70}" dt="2020-04-26T20:11:03.744" v="3586" actId="478"/>
            <ac:spMkLst>
              <pc:docMk/>
              <pc:sldMasterMk cId="3071127875" sldId="2147483648"/>
              <pc:sldLayoutMk cId="3841795644" sldId="2147483650"/>
              <ac:spMk id="8" creationId="{C73C5EBF-4B4D-A24C-951B-F556A811DAE7}"/>
            </ac:spMkLst>
          </pc:spChg>
          <pc:spChg chg="add del mod">
            <ac:chgData name="Mina SALEEM AHAMED" userId="bffe8a0a1eea8db7" providerId="LiveId" clId="{E81AE35A-C2ED-F249-8822-6B22C55D7D70}" dt="2020-04-26T20:11:03.744" v="3586" actId="478"/>
            <ac:spMkLst>
              <pc:docMk/>
              <pc:sldMasterMk cId="3071127875" sldId="2147483648"/>
              <pc:sldLayoutMk cId="3841795644" sldId="2147483650"/>
              <ac:spMk id="9" creationId="{40A81E39-2F12-724B-94A2-9B750A711464}"/>
            </ac:spMkLst>
          </pc:spChg>
          <pc:spChg chg="add del mod">
            <ac:chgData name="Mina SALEEM AHAMED" userId="bffe8a0a1eea8db7" providerId="LiveId" clId="{E81AE35A-C2ED-F249-8822-6B22C55D7D70}" dt="2020-04-26T20:11:03.744" v="3586" actId="478"/>
            <ac:spMkLst>
              <pc:docMk/>
              <pc:sldMasterMk cId="3071127875" sldId="2147483648"/>
              <pc:sldLayoutMk cId="3841795644" sldId="2147483650"/>
              <ac:spMk id="10" creationId="{B7F4DD7B-90D6-7E40-A231-7E335771FC9A}"/>
            </ac:spMkLst>
          </pc:spChg>
          <pc:spChg chg="add del mod">
            <ac:chgData name="Mina SALEEM AHAMED" userId="bffe8a0a1eea8db7" providerId="LiveId" clId="{E81AE35A-C2ED-F249-8822-6B22C55D7D70}" dt="2020-04-26T20:05:46.154" v="3504" actId="478"/>
            <ac:spMkLst>
              <pc:docMk/>
              <pc:sldMasterMk cId="3071127875" sldId="2147483648"/>
              <pc:sldLayoutMk cId="3841795644" sldId="2147483650"/>
              <ac:spMk id="11" creationId="{91D16A39-68FC-D844-9201-FB8F531F1A66}"/>
            </ac:spMkLst>
          </pc:spChg>
          <pc:spChg chg="add del mod">
            <ac:chgData name="Mina SALEEM AHAMED" userId="bffe8a0a1eea8db7" providerId="LiveId" clId="{E81AE35A-C2ED-F249-8822-6B22C55D7D70}" dt="2020-04-26T20:05:52.752" v="3523" actId="478"/>
            <ac:spMkLst>
              <pc:docMk/>
              <pc:sldMasterMk cId="3071127875" sldId="2147483648"/>
              <pc:sldLayoutMk cId="3841795644" sldId="2147483650"/>
              <ac:spMk id="12" creationId="{4EDD4E5C-D751-5742-AFDA-024CFDAE6544}"/>
            </ac:spMkLst>
          </pc:spChg>
          <pc:spChg chg="add del mod">
            <ac:chgData name="Mina SALEEM AHAMED" userId="bffe8a0a1eea8db7" providerId="LiveId" clId="{E81AE35A-C2ED-F249-8822-6B22C55D7D70}" dt="2020-04-26T20:05:19.524" v="3484" actId="478"/>
            <ac:spMkLst>
              <pc:docMk/>
              <pc:sldMasterMk cId="3071127875" sldId="2147483648"/>
              <pc:sldLayoutMk cId="3841795644" sldId="2147483650"/>
              <ac:spMk id="13" creationId="{179E3C75-CA8F-284E-A369-1161ECC1E454}"/>
            </ac:spMkLst>
          </pc:spChg>
          <pc:spChg chg="add del mod">
            <ac:chgData name="Mina SALEEM AHAMED" userId="bffe8a0a1eea8db7" providerId="LiveId" clId="{E81AE35A-C2ED-F249-8822-6B22C55D7D70}" dt="2020-04-26T21:03:58.274" v="3654" actId="478"/>
            <ac:spMkLst>
              <pc:docMk/>
              <pc:sldMasterMk cId="3071127875" sldId="2147483648"/>
              <pc:sldLayoutMk cId="3841795644" sldId="2147483650"/>
              <ac:spMk id="14" creationId="{1B46ED62-8063-6F4A-9D49-B70D2FE2D875}"/>
            </ac:spMkLst>
          </pc:spChg>
          <pc:spChg chg="add mod">
            <ac:chgData name="Mina SALEEM AHAMED" userId="bffe8a0a1eea8db7" providerId="LiveId" clId="{E81AE35A-C2ED-F249-8822-6B22C55D7D70}" dt="2020-04-26T20:11:05.002" v="3587"/>
            <ac:spMkLst>
              <pc:docMk/>
              <pc:sldMasterMk cId="3071127875" sldId="2147483648"/>
              <pc:sldLayoutMk cId="3841795644" sldId="2147483650"/>
              <ac:spMk id="15" creationId="{5BF97690-8252-8640-94FA-F65682006739}"/>
            </ac:spMkLst>
          </pc:spChg>
          <pc:spChg chg="add mod">
            <ac:chgData name="Mina SALEEM AHAMED" userId="bffe8a0a1eea8db7" providerId="LiveId" clId="{E81AE35A-C2ED-F249-8822-6B22C55D7D70}" dt="2020-04-26T20:11:05.002" v="3587"/>
            <ac:spMkLst>
              <pc:docMk/>
              <pc:sldMasterMk cId="3071127875" sldId="2147483648"/>
              <pc:sldLayoutMk cId="3841795644" sldId="2147483650"/>
              <ac:spMk id="16" creationId="{7B5666C4-2981-AE46-B70A-E81FE8709C5F}"/>
            </ac:spMkLst>
          </pc:spChg>
          <pc:spChg chg="add del mod">
            <ac:chgData name="Mina SALEEM AHAMED" userId="bffe8a0a1eea8db7" providerId="LiveId" clId="{E81AE35A-C2ED-F249-8822-6B22C55D7D70}" dt="2020-04-26T21:18:35.022" v="3672"/>
            <ac:spMkLst>
              <pc:docMk/>
              <pc:sldMasterMk cId="3071127875" sldId="2147483648"/>
              <pc:sldLayoutMk cId="3841795644" sldId="2147483650"/>
              <ac:spMk id="17" creationId="{67EC89FA-5D16-1C46-99C6-4AC101550976}"/>
            </ac:spMkLst>
          </pc:spChg>
        </pc:sldLayoutChg>
        <pc:sldLayoutChg chg="addSp delSp modSp del">
          <pc:chgData name="Mina SALEEM AHAMED" userId="bffe8a0a1eea8db7" providerId="LiveId" clId="{E81AE35A-C2ED-F249-8822-6B22C55D7D70}" dt="2020-04-26T20:21:03.741" v="3605" actId="2696"/>
          <pc:sldLayoutMkLst>
            <pc:docMk/>
            <pc:sldMasterMk cId="3071127875" sldId="2147483648"/>
            <pc:sldLayoutMk cId="3466923455" sldId="2147483651"/>
          </pc:sldLayoutMkLst>
          <pc:spChg chg="del">
            <ac:chgData name="Mina SALEEM AHAMED" userId="bffe8a0a1eea8db7" providerId="LiveId" clId="{E81AE35A-C2ED-F249-8822-6B22C55D7D70}" dt="2020-04-26T20:06:04.579" v="3526" actId="478"/>
            <ac:spMkLst>
              <pc:docMk/>
              <pc:sldMasterMk cId="3071127875" sldId="2147483648"/>
              <pc:sldLayoutMk cId="3466923455" sldId="2147483651"/>
              <ac:spMk id="4" creationId="{00000000-0000-0000-0000-000000000000}"/>
            </ac:spMkLst>
          </pc:spChg>
          <pc:spChg chg="del">
            <ac:chgData name="Mina SALEEM AHAMED" userId="bffe8a0a1eea8db7" providerId="LiveId" clId="{E81AE35A-C2ED-F249-8822-6B22C55D7D70}" dt="2020-04-26T20:06:04.579" v="3526" actId="478"/>
            <ac:spMkLst>
              <pc:docMk/>
              <pc:sldMasterMk cId="3071127875" sldId="2147483648"/>
              <pc:sldLayoutMk cId="3466923455" sldId="2147483651"/>
              <ac:spMk id="5" creationId="{00000000-0000-0000-0000-000000000000}"/>
            </ac:spMkLst>
          </pc:spChg>
          <pc:spChg chg="del">
            <ac:chgData name="Mina SALEEM AHAMED" userId="bffe8a0a1eea8db7" providerId="LiveId" clId="{E81AE35A-C2ED-F249-8822-6B22C55D7D70}" dt="2020-04-26T20:06:04.579" v="3526" actId="478"/>
            <ac:spMkLst>
              <pc:docMk/>
              <pc:sldMasterMk cId="3071127875" sldId="2147483648"/>
              <pc:sldLayoutMk cId="3466923455" sldId="2147483651"/>
              <ac:spMk id="6" creationId="{00000000-0000-0000-0000-000000000000}"/>
            </ac:spMkLst>
          </pc:spChg>
          <pc:spChg chg="add del mod">
            <ac:chgData name="Mina SALEEM AHAMED" userId="bffe8a0a1eea8db7" providerId="LiveId" clId="{E81AE35A-C2ED-F249-8822-6B22C55D7D70}" dt="2020-04-26T20:06:03.668" v="3525"/>
            <ac:spMkLst>
              <pc:docMk/>
              <pc:sldMasterMk cId="3071127875" sldId="2147483648"/>
              <pc:sldLayoutMk cId="3466923455" sldId="2147483651"/>
              <ac:spMk id="7" creationId="{22E045D2-2562-C84D-AEE6-C633902BFBFE}"/>
            </ac:spMkLst>
          </pc:spChg>
          <pc:spChg chg="add del mod">
            <ac:chgData name="Mina SALEEM AHAMED" userId="bffe8a0a1eea8db7" providerId="LiveId" clId="{E81AE35A-C2ED-F249-8822-6B22C55D7D70}" dt="2020-04-26T20:06:03.668" v="3525"/>
            <ac:spMkLst>
              <pc:docMk/>
              <pc:sldMasterMk cId="3071127875" sldId="2147483648"/>
              <pc:sldLayoutMk cId="3466923455" sldId="2147483651"/>
              <ac:spMk id="8" creationId="{C8951481-7791-EB4B-B04A-3DDD975559F4}"/>
            </ac:spMkLst>
          </pc:spChg>
          <pc:spChg chg="add del mod">
            <ac:chgData name="Mina SALEEM AHAMED" userId="bffe8a0a1eea8db7" providerId="LiveId" clId="{E81AE35A-C2ED-F249-8822-6B22C55D7D70}" dt="2020-04-26T20:06:03.668" v="3525"/>
            <ac:spMkLst>
              <pc:docMk/>
              <pc:sldMasterMk cId="3071127875" sldId="2147483648"/>
              <pc:sldLayoutMk cId="3466923455" sldId="2147483651"/>
              <ac:spMk id="9" creationId="{E1BDC459-B156-E04C-A051-F8A96BF3B790}"/>
            </ac:spMkLst>
          </pc:spChg>
          <pc:spChg chg="add mod">
            <ac:chgData name="Mina SALEEM AHAMED" userId="bffe8a0a1eea8db7" providerId="LiveId" clId="{E81AE35A-C2ED-F249-8822-6B22C55D7D70}" dt="2020-04-26T20:06:05.464" v="3527"/>
            <ac:spMkLst>
              <pc:docMk/>
              <pc:sldMasterMk cId="3071127875" sldId="2147483648"/>
              <pc:sldLayoutMk cId="3466923455" sldId="2147483651"/>
              <ac:spMk id="10" creationId="{E7DDA489-C4DD-104E-9DFF-F83F0383F184}"/>
            </ac:spMkLst>
          </pc:spChg>
          <pc:spChg chg="add mod">
            <ac:chgData name="Mina SALEEM AHAMED" userId="bffe8a0a1eea8db7" providerId="LiveId" clId="{E81AE35A-C2ED-F249-8822-6B22C55D7D70}" dt="2020-04-26T20:06:05.464" v="3527"/>
            <ac:spMkLst>
              <pc:docMk/>
              <pc:sldMasterMk cId="3071127875" sldId="2147483648"/>
              <pc:sldLayoutMk cId="3466923455" sldId="2147483651"/>
              <ac:spMk id="11" creationId="{0EBFD234-5AB3-9F44-B0AB-108C72EFF06E}"/>
            </ac:spMkLst>
          </pc:spChg>
          <pc:spChg chg="add mod">
            <ac:chgData name="Mina SALEEM AHAMED" userId="bffe8a0a1eea8db7" providerId="LiveId" clId="{E81AE35A-C2ED-F249-8822-6B22C55D7D70}" dt="2020-04-26T20:06:05.464" v="3527"/>
            <ac:spMkLst>
              <pc:docMk/>
              <pc:sldMasterMk cId="3071127875" sldId="2147483648"/>
              <pc:sldLayoutMk cId="3466923455" sldId="2147483651"/>
              <ac:spMk id="12" creationId="{CA2B1CED-69EC-3A42-A948-9028C8B39AE4}"/>
            </ac:spMkLst>
          </pc:spChg>
        </pc:sldLayoutChg>
        <pc:sldLayoutChg chg="addSp delSp modSp del">
          <pc:chgData name="Mina SALEEM AHAMED" userId="bffe8a0a1eea8db7" providerId="LiveId" clId="{E81AE35A-C2ED-F249-8822-6B22C55D7D70}" dt="2020-04-26T20:21:03.784" v="3606" actId="2696"/>
          <pc:sldLayoutMkLst>
            <pc:docMk/>
            <pc:sldMasterMk cId="3071127875" sldId="2147483648"/>
            <pc:sldLayoutMk cId="3747632232" sldId="2147483652"/>
          </pc:sldLayoutMkLst>
          <pc:spChg chg="del">
            <ac:chgData name="Mina SALEEM AHAMED" userId="bffe8a0a1eea8db7" providerId="LiveId" clId="{E81AE35A-C2ED-F249-8822-6B22C55D7D70}" dt="2020-04-26T20:06:10.523" v="3528" actId="478"/>
            <ac:spMkLst>
              <pc:docMk/>
              <pc:sldMasterMk cId="3071127875" sldId="2147483648"/>
              <pc:sldLayoutMk cId="3747632232" sldId="2147483652"/>
              <ac:spMk id="5" creationId="{00000000-0000-0000-0000-000000000000}"/>
            </ac:spMkLst>
          </pc:spChg>
          <pc:spChg chg="del">
            <ac:chgData name="Mina SALEEM AHAMED" userId="bffe8a0a1eea8db7" providerId="LiveId" clId="{E81AE35A-C2ED-F249-8822-6B22C55D7D70}" dt="2020-04-26T20:06:10.523" v="3528" actId="478"/>
            <ac:spMkLst>
              <pc:docMk/>
              <pc:sldMasterMk cId="3071127875" sldId="2147483648"/>
              <pc:sldLayoutMk cId="3747632232" sldId="2147483652"/>
              <ac:spMk id="6" creationId="{00000000-0000-0000-0000-000000000000}"/>
            </ac:spMkLst>
          </pc:spChg>
          <pc:spChg chg="del">
            <ac:chgData name="Mina SALEEM AHAMED" userId="bffe8a0a1eea8db7" providerId="LiveId" clId="{E81AE35A-C2ED-F249-8822-6B22C55D7D70}" dt="2020-04-26T20:06:10.523" v="3528" actId="478"/>
            <ac:spMkLst>
              <pc:docMk/>
              <pc:sldMasterMk cId="3071127875" sldId="2147483648"/>
              <pc:sldLayoutMk cId="3747632232" sldId="2147483652"/>
              <ac:spMk id="7" creationId="{00000000-0000-0000-0000-000000000000}"/>
            </ac:spMkLst>
          </pc:spChg>
          <pc:spChg chg="add mod">
            <ac:chgData name="Mina SALEEM AHAMED" userId="bffe8a0a1eea8db7" providerId="LiveId" clId="{E81AE35A-C2ED-F249-8822-6B22C55D7D70}" dt="2020-04-26T20:06:11.956" v="3529"/>
            <ac:spMkLst>
              <pc:docMk/>
              <pc:sldMasterMk cId="3071127875" sldId="2147483648"/>
              <pc:sldLayoutMk cId="3747632232" sldId="2147483652"/>
              <ac:spMk id="8" creationId="{0D1C557A-D374-7749-91D5-693E457C564A}"/>
            </ac:spMkLst>
          </pc:spChg>
          <pc:spChg chg="add mod">
            <ac:chgData name="Mina SALEEM AHAMED" userId="bffe8a0a1eea8db7" providerId="LiveId" clId="{E81AE35A-C2ED-F249-8822-6B22C55D7D70}" dt="2020-04-26T20:06:11.956" v="3529"/>
            <ac:spMkLst>
              <pc:docMk/>
              <pc:sldMasterMk cId="3071127875" sldId="2147483648"/>
              <pc:sldLayoutMk cId="3747632232" sldId="2147483652"/>
              <ac:spMk id="9" creationId="{8F0EB86D-DE75-574A-85F6-FF9AD1320E42}"/>
            </ac:spMkLst>
          </pc:spChg>
          <pc:spChg chg="add mod">
            <ac:chgData name="Mina SALEEM AHAMED" userId="bffe8a0a1eea8db7" providerId="LiveId" clId="{E81AE35A-C2ED-F249-8822-6B22C55D7D70}" dt="2020-04-26T20:06:11.956" v="3529"/>
            <ac:spMkLst>
              <pc:docMk/>
              <pc:sldMasterMk cId="3071127875" sldId="2147483648"/>
              <pc:sldLayoutMk cId="3747632232" sldId="2147483652"/>
              <ac:spMk id="10" creationId="{B63AC638-5293-FB46-9C20-80B118A596E0}"/>
            </ac:spMkLst>
          </pc:spChg>
        </pc:sldLayoutChg>
        <pc:sldLayoutChg chg="del">
          <pc:chgData name="Mina SALEEM AHAMED" userId="bffe8a0a1eea8db7" providerId="LiveId" clId="{E81AE35A-C2ED-F249-8822-6B22C55D7D70}" dt="2020-04-26T20:21:03.828" v="3607" actId="2696"/>
          <pc:sldLayoutMkLst>
            <pc:docMk/>
            <pc:sldMasterMk cId="3071127875" sldId="2147483648"/>
            <pc:sldLayoutMk cId="2611866596" sldId="2147483653"/>
          </pc:sldLayoutMkLst>
        </pc:sldLayoutChg>
        <pc:sldLayoutChg chg="addSp delSp modSp">
          <pc:chgData name="Mina SALEEM AHAMED" userId="bffe8a0a1eea8db7" providerId="LiveId" clId="{E81AE35A-C2ED-F249-8822-6B22C55D7D70}" dt="2020-04-26T21:22:39.685" v="3727"/>
          <pc:sldLayoutMkLst>
            <pc:docMk/>
            <pc:sldMasterMk cId="3071127875" sldId="2147483648"/>
            <pc:sldLayoutMk cId="3395854097" sldId="2147483654"/>
          </pc:sldLayoutMkLst>
          <pc:spChg chg="mod">
            <ac:chgData name="Mina SALEEM AHAMED" userId="bffe8a0a1eea8db7" providerId="LiveId" clId="{E81AE35A-C2ED-F249-8822-6B22C55D7D70}" dt="2020-04-26T19:19:12" v="3225" actId="3064"/>
            <ac:spMkLst>
              <pc:docMk/>
              <pc:sldMasterMk cId="3071127875" sldId="2147483648"/>
              <pc:sldLayoutMk cId="3395854097" sldId="2147483654"/>
              <ac:spMk id="2" creationId="{00000000-0000-0000-0000-000000000000}"/>
            </ac:spMkLst>
          </pc:spChg>
          <pc:spChg chg="del">
            <ac:chgData name="Mina SALEEM AHAMED" userId="bffe8a0a1eea8db7" providerId="LiveId" clId="{E81AE35A-C2ED-F249-8822-6B22C55D7D70}" dt="2020-04-26T20:06:16.565" v="3530" actId="478"/>
            <ac:spMkLst>
              <pc:docMk/>
              <pc:sldMasterMk cId="3071127875" sldId="2147483648"/>
              <pc:sldLayoutMk cId="3395854097" sldId="2147483654"/>
              <ac:spMk id="3" creationId="{00000000-0000-0000-0000-000000000000}"/>
            </ac:spMkLst>
          </pc:spChg>
          <pc:spChg chg="del">
            <ac:chgData name="Mina SALEEM AHAMED" userId="bffe8a0a1eea8db7" providerId="LiveId" clId="{E81AE35A-C2ED-F249-8822-6B22C55D7D70}" dt="2020-04-26T20:06:16.565" v="3530" actId="478"/>
            <ac:spMkLst>
              <pc:docMk/>
              <pc:sldMasterMk cId="3071127875" sldId="2147483648"/>
              <pc:sldLayoutMk cId="3395854097" sldId="2147483654"/>
              <ac:spMk id="4" creationId="{00000000-0000-0000-0000-000000000000}"/>
            </ac:spMkLst>
          </pc:spChg>
          <pc:spChg chg="del">
            <ac:chgData name="Mina SALEEM AHAMED" userId="bffe8a0a1eea8db7" providerId="LiveId" clId="{E81AE35A-C2ED-F249-8822-6B22C55D7D70}" dt="2020-04-26T20:06:16.565" v="3530" actId="478"/>
            <ac:spMkLst>
              <pc:docMk/>
              <pc:sldMasterMk cId="3071127875" sldId="2147483648"/>
              <pc:sldLayoutMk cId="3395854097" sldId="2147483654"/>
              <ac:spMk id="5" creationId="{00000000-0000-0000-0000-000000000000}"/>
            </ac:spMkLst>
          </pc:spChg>
          <pc:spChg chg="add del mod">
            <ac:chgData name="Mina SALEEM AHAMED" userId="bffe8a0a1eea8db7" providerId="LiveId" clId="{E81AE35A-C2ED-F249-8822-6B22C55D7D70}" dt="2020-04-26T14:14:17.518" v="707" actId="478"/>
            <ac:spMkLst>
              <pc:docMk/>
              <pc:sldMasterMk cId="3071127875" sldId="2147483648"/>
              <pc:sldLayoutMk cId="3395854097" sldId="2147483654"/>
              <ac:spMk id="6" creationId="{9FF7B95D-59D9-5446-A063-EF9EC94A5A6C}"/>
            </ac:spMkLst>
          </pc:spChg>
          <pc:spChg chg="add del mod">
            <ac:chgData name="Mina SALEEM AHAMED" userId="bffe8a0a1eea8db7" providerId="LiveId" clId="{E81AE35A-C2ED-F249-8822-6B22C55D7D70}" dt="2020-04-26T21:22:38.782" v="3726" actId="478"/>
            <ac:spMkLst>
              <pc:docMk/>
              <pc:sldMasterMk cId="3071127875" sldId="2147483648"/>
              <pc:sldLayoutMk cId="3395854097" sldId="2147483654"/>
              <ac:spMk id="6" creationId="{AB327059-F378-7148-9410-6EB94EE2A274}"/>
            </ac:spMkLst>
          </pc:spChg>
          <pc:spChg chg="add del mod">
            <ac:chgData name="Mina SALEEM AHAMED" userId="bffe8a0a1eea8db7" providerId="LiveId" clId="{E81AE35A-C2ED-F249-8822-6B22C55D7D70}" dt="2020-04-26T19:17:02.239" v="3193" actId="478"/>
            <ac:spMkLst>
              <pc:docMk/>
              <pc:sldMasterMk cId="3071127875" sldId="2147483648"/>
              <pc:sldLayoutMk cId="3395854097" sldId="2147483654"/>
              <ac:spMk id="7" creationId="{22ED4337-A6A6-4A43-9159-40CE4D78C97E}"/>
            </ac:spMkLst>
          </pc:spChg>
          <pc:spChg chg="add mod">
            <ac:chgData name="Mina SALEEM AHAMED" userId="bffe8a0a1eea8db7" providerId="LiveId" clId="{E81AE35A-C2ED-F249-8822-6B22C55D7D70}" dt="2020-04-26T21:22:39.685" v="3727"/>
            <ac:spMkLst>
              <pc:docMk/>
              <pc:sldMasterMk cId="3071127875" sldId="2147483648"/>
              <pc:sldLayoutMk cId="3395854097" sldId="2147483654"/>
              <ac:spMk id="7" creationId="{5577FC20-C967-0740-A8B8-30954B0F3CBA}"/>
            </ac:spMkLst>
          </pc:spChg>
          <pc:spChg chg="add del mod">
            <ac:chgData name="Mina SALEEM AHAMED" userId="bffe8a0a1eea8db7" providerId="LiveId" clId="{E81AE35A-C2ED-F249-8822-6B22C55D7D70}" dt="2020-04-26T19:17:08.704" v="3196" actId="478"/>
            <ac:spMkLst>
              <pc:docMk/>
              <pc:sldMasterMk cId="3071127875" sldId="2147483648"/>
              <pc:sldLayoutMk cId="3395854097" sldId="2147483654"/>
              <ac:spMk id="8" creationId="{679801D9-FFCB-4641-9B18-930CEAC3FD2A}"/>
            </ac:spMkLst>
          </pc:spChg>
          <pc:spChg chg="add del mod">
            <ac:chgData name="Mina SALEEM AHAMED" userId="bffe8a0a1eea8db7" providerId="LiveId" clId="{E81AE35A-C2ED-F249-8822-6B22C55D7D70}" dt="2020-04-26T19:18:54.682" v="3224" actId="478"/>
            <ac:spMkLst>
              <pc:docMk/>
              <pc:sldMasterMk cId="3071127875" sldId="2147483648"/>
              <pc:sldLayoutMk cId="3395854097" sldId="2147483654"/>
              <ac:spMk id="9" creationId="{4A190685-10BF-2549-88DF-CF63570C959D}"/>
            </ac:spMkLst>
          </pc:spChg>
          <pc:spChg chg="add del mod">
            <ac:chgData name="Mina SALEEM AHAMED" userId="bffe8a0a1eea8db7" providerId="LiveId" clId="{E81AE35A-C2ED-F249-8822-6B22C55D7D70}" dt="2020-04-26T20:08:55.968" v="3585" actId="478"/>
            <ac:spMkLst>
              <pc:docMk/>
              <pc:sldMasterMk cId="3071127875" sldId="2147483648"/>
              <pc:sldLayoutMk cId="3395854097" sldId="2147483654"/>
              <ac:spMk id="10" creationId="{6D46A5A5-BF0E-C446-94F9-F237B899332A}"/>
            </ac:spMkLst>
          </pc:spChg>
          <pc:spChg chg="add del mod">
            <ac:chgData name="Mina SALEEM AHAMED" userId="bffe8a0a1eea8db7" providerId="LiveId" clId="{E81AE35A-C2ED-F249-8822-6B22C55D7D70}" dt="2020-04-26T21:18:41.137" v="3673" actId="478"/>
            <ac:spMkLst>
              <pc:docMk/>
              <pc:sldMasterMk cId="3071127875" sldId="2147483648"/>
              <pc:sldLayoutMk cId="3395854097" sldId="2147483654"/>
              <ac:spMk id="11" creationId="{AE51022F-86C2-1849-9B2F-E3FAB260B82E}"/>
            </ac:spMkLst>
          </pc:spChg>
          <pc:spChg chg="add del mod">
            <ac:chgData name="Mina SALEEM AHAMED" userId="bffe8a0a1eea8db7" providerId="LiveId" clId="{E81AE35A-C2ED-F249-8822-6B22C55D7D70}" dt="2020-04-26T20:08:21.889" v="3566" actId="478"/>
            <ac:spMkLst>
              <pc:docMk/>
              <pc:sldMasterMk cId="3071127875" sldId="2147483648"/>
              <pc:sldLayoutMk cId="3395854097" sldId="2147483654"/>
              <ac:spMk id="12" creationId="{1435B830-B48E-4340-9F1A-2FBBECDFA255}"/>
            </ac:spMkLst>
          </pc:spChg>
          <pc:spChg chg="add del mod">
            <ac:chgData name="Mina SALEEM AHAMED" userId="bffe8a0a1eea8db7" providerId="LiveId" clId="{E81AE35A-C2ED-F249-8822-6B22C55D7D70}" dt="2020-04-26T20:08:46.077" v="3582" actId="1035"/>
            <ac:spMkLst>
              <pc:docMk/>
              <pc:sldMasterMk cId="3071127875" sldId="2147483648"/>
              <pc:sldLayoutMk cId="3395854097" sldId="2147483654"/>
              <ac:spMk id="13" creationId="{FE496872-6652-BE4E-A71B-79B7911864B5}"/>
            </ac:spMkLst>
          </pc:spChg>
          <pc:spChg chg="add del mod">
            <ac:chgData name="Mina SALEEM AHAMED" userId="bffe8a0a1eea8db7" providerId="LiveId" clId="{E81AE35A-C2ED-F249-8822-6B22C55D7D70}" dt="2020-04-26T20:08:52.254" v="3584" actId="478"/>
            <ac:spMkLst>
              <pc:docMk/>
              <pc:sldMasterMk cId="3071127875" sldId="2147483648"/>
              <pc:sldLayoutMk cId="3395854097" sldId="2147483654"/>
              <ac:spMk id="14" creationId="{B9131F5B-6B09-C448-8037-7FE357A7BE9E}"/>
            </ac:spMkLst>
          </pc:spChg>
        </pc:sldLayoutChg>
        <pc:sldLayoutChg chg="addSp delSp modSp del">
          <pc:chgData name="Mina SALEEM AHAMED" userId="bffe8a0a1eea8db7" providerId="LiveId" clId="{E81AE35A-C2ED-F249-8822-6B22C55D7D70}" dt="2020-04-26T21:20:34.591" v="3682" actId="2696"/>
          <pc:sldLayoutMkLst>
            <pc:docMk/>
            <pc:sldMasterMk cId="3071127875" sldId="2147483648"/>
            <pc:sldLayoutMk cId="4040201302" sldId="2147483655"/>
          </pc:sldLayoutMkLst>
          <pc:spChg chg="del">
            <ac:chgData name="Mina SALEEM AHAMED" userId="bffe8a0a1eea8db7" providerId="LiveId" clId="{E81AE35A-C2ED-F249-8822-6B22C55D7D70}" dt="2020-04-26T20:06:39.320" v="3536" actId="478"/>
            <ac:spMkLst>
              <pc:docMk/>
              <pc:sldMasterMk cId="3071127875" sldId="2147483648"/>
              <pc:sldLayoutMk cId="4040201302" sldId="2147483655"/>
              <ac:spMk id="2" creationId="{00000000-0000-0000-0000-000000000000}"/>
            </ac:spMkLst>
          </pc:spChg>
          <pc:spChg chg="del">
            <ac:chgData name="Mina SALEEM AHAMED" userId="bffe8a0a1eea8db7" providerId="LiveId" clId="{E81AE35A-C2ED-F249-8822-6B22C55D7D70}" dt="2020-04-26T20:06:39.320" v="3536" actId="478"/>
            <ac:spMkLst>
              <pc:docMk/>
              <pc:sldMasterMk cId="3071127875" sldId="2147483648"/>
              <pc:sldLayoutMk cId="4040201302" sldId="2147483655"/>
              <ac:spMk id="3" creationId="{00000000-0000-0000-0000-000000000000}"/>
            </ac:spMkLst>
          </pc:spChg>
          <pc:spChg chg="del">
            <ac:chgData name="Mina SALEEM AHAMED" userId="bffe8a0a1eea8db7" providerId="LiveId" clId="{E81AE35A-C2ED-F249-8822-6B22C55D7D70}" dt="2020-04-26T20:06:39.320" v="3536" actId="478"/>
            <ac:spMkLst>
              <pc:docMk/>
              <pc:sldMasterMk cId="3071127875" sldId="2147483648"/>
              <pc:sldLayoutMk cId="4040201302" sldId="2147483655"/>
              <ac:spMk id="4" creationId="{00000000-0000-0000-0000-000000000000}"/>
            </ac:spMkLst>
          </pc:spChg>
          <pc:spChg chg="add mod">
            <ac:chgData name="Mina SALEEM AHAMED" userId="bffe8a0a1eea8db7" providerId="LiveId" clId="{E81AE35A-C2ED-F249-8822-6B22C55D7D70}" dt="2020-04-26T20:06:40.266" v="3537"/>
            <ac:spMkLst>
              <pc:docMk/>
              <pc:sldMasterMk cId="3071127875" sldId="2147483648"/>
              <pc:sldLayoutMk cId="4040201302" sldId="2147483655"/>
              <ac:spMk id="5" creationId="{48CD6CDD-C797-AF4D-A34A-DE0FA1A7E9B4}"/>
            </ac:spMkLst>
          </pc:spChg>
          <pc:spChg chg="add del mod">
            <ac:chgData name="Mina SALEEM AHAMED" userId="bffe8a0a1eea8db7" providerId="LiveId" clId="{E81AE35A-C2ED-F249-8822-6B22C55D7D70}" dt="2020-04-26T21:04:24.315" v="3658" actId="478"/>
            <ac:spMkLst>
              <pc:docMk/>
              <pc:sldMasterMk cId="3071127875" sldId="2147483648"/>
              <pc:sldLayoutMk cId="4040201302" sldId="2147483655"/>
              <ac:spMk id="6" creationId="{885261FD-085F-6E41-A907-D0394A3B2F52}"/>
            </ac:spMkLst>
          </pc:spChg>
          <pc:spChg chg="add mod">
            <ac:chgData name="Mina SALEEM AHAMED" userId="bffe8a0a1eea8db7" providerId="LiveId" clId="{E81AE35A-C2ED-F249-8822-6B22C55D7D70}" dt="2020-04-26T20:06:40.266" v="3537"/>
            <ac:spMkLst>
              <pc:docMk/>
              <pc:sldMasterMk cId="3071127875" sldId="2147483648"/>
              <pc:sldLayoutMk cId="4040201302" sldId="2147483655"/>
              <ac:spMk id="7" creationId="{409DA576-CE0F-264A-B878-54972DDCFBB5}"/>
            </ac:spMkLst>
          </pc:spChg>
          <pc:spChg chg="add mod">
            <ac:chgData name="Mina SALEEM AHAMED" userId="bffe8a0a1eea8db7" providerId="LiveId" clId="{E81AE35A-C2ED-F249-8822-6B22C55D7D70}" dt="2020-04-26T21:04:25.531" v="3659"/>
            <ac:spMkLst>
              <pc:docMk/>
              <pc:sldMasterMk cId="3071127875" sldId="2147483648"/>
              <pc:sldLayoutMk cId="4040201302" sldId="2147483655"/>
              <ac:spMk id="8" creationId="{598FA5CA-8260-8147-8CC0-E4625D6DA401}"/>
            </ac:spMkLst>
          </pc:spChg>
        </pc:sldLayoutChg>
        <pc:sldLayoutChg chg="del">
          <pc:chgData name="Mina SALEEM AHAMED" userId="bffe8a0a1eea8db7" providerId="LiveId" clId="{E81AE35A-C2ED-F249-8822-6B22C55D7D70}" dt="2020-04-26T20:21:14.112" v="3608" actId="2696"/>
          <pc:sldLayoutMkLst>
            <pc:docMk/>
            <pc:sldMasterMk cId="3071127875" sldId="2147483648"/>
            <pc:sldLayoutMk cId="2706407263" sldId="2147483656"/>
          </pc:sldLayoutMkLst>
        </pc:sldLayoutChg>
        <pc:sldLayoutChg chg="del">
          <pc:chgData name="Mina SALEEM AHAMED" userId="bffe8a0a1eea8db7" providerId="LiveId" clId="{E81AE35A-C2ED-F249-8822-6B22C55D7D70}" dt="2020-04-26T20:21:14.137" v="3609" actId="2696"/>
          <pc:sldLayoutMkLst>
            <pc:docMk/>
            <pc:sldMasterMk cId="3071127875" sldId="2147483648"/>
            <pc:sldLayoutMk cId="1610903340" sldId="2147483657"/>
          </pc:sldLayoutMkLst>
        </pc:sldLayoutChg>
        <pc:sldLayoutChg chg="del">
          <pc:chgData name="Mina SALEEM AHAMED" userId="bffe8a0a1eea8db7" providerId="LiveId" clId="{E81AE35A-C2ED-F249-8822-6B22C55D7D70}" dt="2020-04-26T20:21:14.168" v="3610" actId="2696"/>
          <pc:sldLayoutMkLst>
            <pc:docMk/>
            <pc:sldMasterMk cId="3071127875" sldId="2147483648"/>
            <pc:sldLayoutMk cId="4172787210" sldId="2147483658"/>
          </pc:sldLayoutMkLst>
        </pc:sldLayoutChg>
        <pc:sldLayoutChg chg="del">
          <pc:chgData name="Mina SALEEM AHAMED" userId="bffe8a0a1eea8db7" providerId="LiveId" clId="{E81AE35A-C2ED-F249-8822-6B22C55D7D70}" dt="2020-04-26T20:21:14.197" v="3611" actId="2696"/>
          <pc:sldLayoutMkLst>
            <pc:docMk/>
            <pc:sldMasterMk cId="3071127875" sldId="2147483648"/>
            <pc:sldLayoutMk cId="1902177510" sldId="2147483659"/>
          </pc:sldLayoutMkLst>
        </pc:sldLayoutChg>
        <pc:sldLayoutChg chg="addSp delSp modSp">
          <pc:chgData name="Mina SALEEM AHAMED" userId="bffe8a0a1eea8db7" providerId="LiveId" clId="{E81AE35A-C2ED-F249-8822-6B22C55D7D70}" dt="2020-04-26T21:22:34.494" v="3725"/>
          <pc:sldLayoutMkLst>
            <pc:docMk/>
            <pc:sldMasterMk cId="3071127875" sldId="2147483648"/>
            <pc:sldLayoutMk cId="2057187208" sldId="2147483672"/>
          </pc:sldLayoutMkLst>
          <pc:spChg chg="del">
            <ac:chgData name="Mina SALEEM AHAMED" userId="bffe8a0a1eea8db7" providerId="LiveId" clId="{E81AE35A-C2ED-F249-8822-6B22C55D7D70}" dt="2020-04-26T20:06:23.664" v="3532" actId="478"/>
            <ac:spMkLst>
              <pc:docMk/>
              <pc:sldMasterMk cId="3071127875" sldId="2147483648"/>
              <pc:sldLayoutMk cId="2057187208" sldId="2147483672"/>
              <ac:spMk id="5" creationId="{684AE788-351D-3C46-840A-B1F4A26E3F0E}"/>
            </ac:spMkLst>
          </pc:spChg>
          <pc:spChg chg="del">
            <ac:chgData name="Mina SALEEM AHAMED" userId="bffe8a0a1eea8db7" providerId="LiveId" clId="{E81AE35A-C2ED-F249-8822-6B22C55D7D70}" dt="2020-04-26T20:06:23.664" v="3532" actId="478"/>
            <ac:spMkLst>
              <pc:docMk/>
              <pc:sldMasterMk cId="3071127875" sldId="2147483648"/>
              <pc:sldLayoutMk cId="2057187208" sldId="2147483672"/>
              <ac:spMk id="6" creationId="{0F5C0E31-7716-7640-8ACE-392DA17A0E3E}"/>
            </ac:spMkLst>
          </pc:spChg>
          <pc:spChg chg="add del mod">
            <ac:chgData name="Mina SALEEM AHAMED" userId="bffe8a0a1eea8db7" providerId="LiveId" clId="{E81AE35A-C2ED-F249-8822-6B22C55D7D70}" dt="2020-04-26T21:22:34.384" v="3724" actId="478"/>
            <ac:spMkLst>
              <pc:docMk/>
              <pc:sldMasterMk cId="3071127875" sldId="2147483648"/>
              <pc:sldLayoutMk cId="2057187208" sldId="2147483672"/>
              <ac:spMk id="8" creationId="{86333600-4EBE-C444-A33C-3EFD2EF5FCD0}"/>
            </ac:spMkLst>
          </pc:spChg>
          <pc:spChg chg="del">
            <ac:chgData name="Mina SALEEM AHAMED" userId="bffe8a0a1eea8db7" providerId="LiveId" clId="{E81AE35A-C2ED-F249-8822-6B22C55D7D70}" dt="2020-04-26T20:06:23.664" v="3532" actId="478"/>
            <ac:spMkLst>
              <pc:docMk/>
              <pc:sldMasterMk cId="3071127875" sldId="2147483648"/>
              <pc:sldLayoutMk cId="2057187208" sldId="2147483672"/>
              <ac:spMk id="8" creationId="{D976460D-F4AE-3148-B6E0-81611E9436FB}"/>
            </ac:spMkLst>
          </pc:spChg>
          <pc:spChg chg="add mod">
            <ac:chgData name="Mina SALEEM AHAMED" userId="bffe8a0a1eea8db7" providerId="LiveId" clId="{E81AE35A-C2ED-F249-8822-6B22C55D7D70}" dt="2020-04-26T21:22:34.494" v="3725"/>
            <ac:spMkLst>
              <pc:docMk/>
              <pc:sldMasterMk cId="3071127875" sldId="2147483648"/>
              <pc:sldLayoutMk cId="2057187208" sldId="2147483672"/>
              <ac:spMk id="9" creationId="{D5D97D8D-D2C3-DF44-8E81-F44E95900190}"/>
            </ac:spMkLst>
          </pc:spChg>
          <pc:spChg chg="add del mod">
            <ac:chgData name="Mina SALEEM AHAMED" userId="bffe8a0a1eea8db7" providerId="LiveId" clId="{E81AE35A-C2ED-F249-8822-6B22C55D7D70}" dt="2020-04-26T20:11:13.196" v="3588" actId="478"/>
            <ac:spMkLst>
              <pc:docMk/>
              <pc:sldMasterMk cId="3071127875" sldId="2147483648"/>
              <pc:sldLayoutMk cId="2057187208" sldId="2147483672"/>
              <ac:spMk id="9" creationId="{F6F09200-6B68-EF4E-9904-874CBC530B97}"/>
            </ac:spMkLst>
          </pc:spChg>
          <pc:spChg chg="add del mod">
            <ac:chgData name="Mina SALEEM AHAMED" userId="bffe8a0a1eea8db7" providerId="LiveId" clId="{E81AE35A-C2ED-F249-8822-6B22C55D7D70}" dt="2020-04-26T20:11:13.196" v="3588" actId="478"/>
            <ac:spMkLst>
              <pc:docMk/>
              <pc:sldMasterMk cId="3071127875" sldId="2147483648"/>
              <pc:sldLayoutMk cId="2057187208" sldId="2147483672"/>
              <ac:spMk id="11" creationId="{E7B15350-4BB6-114B-BE7D-841017F714CB}"/>
            </ac:spMkLst>
          </pc:spChg>
          <pc:spChg chg="add del mod">
            <ac:chgData name="Mina SALEEM AHAMED" userId="bffe8a0a1eea8db7" providerId="LiveId" clId="{E81AE35A-C2ED-F249-8822-6B22C55D7D70}" dt="2020-04-26T20:11:13.196" v="3588" actId="478"/>
            <ac:spMkLst>
              <pc:docMk/>
              <pc:sldMasterMk cId="3071127875" sldId="2147483648"/>
              <pc:sldLayoutMk cId="2057187208" sldId="2147483672"/>
              <ac:spMk id="12" creationId="{48DC07EC-3D7B-0246-9B87-B76595264842}"/>
            </ac:spMkLst>
          </pc:spChg>
          <pc:spChg chg="add del mod">
            <ac:chgData name="Mina SALEEM AHAMED" userId="bffe8a0a1eea8db7" providerId="LiveId" clId="{E81AE35A-C2ED-F249-8822-6B22C55D7D70}" dt="2020-04-26T20:11:57.666" v="3596" actId="478"/>
            <ac:spMkLst>
              <pc:docMk/>
              <pc:sldMasterMk cId="3071127875" sldId="2147483648"/>
              <pc:sldLayoutMk cId="2057187208" sldId="2147483672"/>
              <ac:spMk id="13" creationId="{211A3505-741F-E945-849E-3197230CF677}"/>
            </ac:spMkLst>
          </pc:spChg>
          <pc:spChg chg="add del mod">
            <ac:chgData name="Mina SALEEM AHAMED" userId="bffe8a0a1eea8db7" providerId="LiveId" clId="{E81AE35A-C2ED-F249-8822-6B22C55D7D70}" dt="2020-04-26T20:12:05.366" v="3599" actId="478"/>
            <ac:spMkLst>
              <pc:docMk/>
              <pc:sldMasterMk cId="3071127875" sldId="2147483648"/>
              <pc:sldLayoutMk cId="2057187208" sldId="2147483672"/>
              <ac:spMk id="14" creationId="{D7C41F0A-EBA9-F94B-9D55-9CAF2DEB81DC}"/>
            </ac:spMkLst>
          </pc:spChg>
          <pc:spChg chg="add del mod">
            <ac:chgData name="Mina SALEEM AHAMED" userId="bffe8a0a1eea8db7" providerId="LiveId" clId="{E81AE35A-C2ED-F249-8822-6B22C55D7D70}" dt="2020-04-26T20:12:05.366" v="3599" actId="478"/>
            <ac:spMkLst>
              <pc:docMk/>
              <pc:sldMasterMk cId="3071127875" sldId="2147483648"/>
              <pc:sldLayoutMk cId="2057187208" sldId="2147483672"/>
              <ac:spMk id="15" creationId="{8E11C040-3BD4-824C-B58D-FB43E77A0119}"/>
            </ac:spMkLst>
          </pc:spChg>
          <pc:spChg chg="add del mod">
            <ac:chgData name="Mina SALEEM AHAMED" userId="bffe8a0a1eea8db7" providerId="LiveId" clId="{E81AE35A-C2ED-F249-8822-6B22C55D7D70}" dt="2020-04-26T21:04:12.034" v="3656" actId="478"/>
            <ac:spMkLst>
              <pc:docMk/>
              <pc:sldMasterMk cId="3071127875" sldId="2147483648"/>
              <pc:sldLayoutMk cId="2057187208" sldId="2147483672"/>
              <ac:spMk id="16" creationId="{176AB8EB-BE33-7A44-A569-0923085509E6}"/>
            </ac:spMkLst>
          </pc:spChg>
          <pc:spChg chg="add mod">
            <ac:chgData name="Mina SALEEM AHAMED" userId="bffe8a0a1eea8db7" providerId="LiveId" clId="{E81AE35A-C2ED-F249-8822-6B22C55D7D70}" dt="2020-04-26T20:12:06.382" v="3600"/>
            <ac:spMkLst>
              <pc:docMk/>
              <pc:sldMasterMk cId="3071127875" sldId="2147483648"/>
              <pc:sldLayoutMk cId="2057187208" sldId="2147483672"/>
              <ac:spMk id="17" creationId="{D460E4AD-2F3D-7C44-A048-E039BE066A40}"/>
            </ac:spMkLst>
          </pc:spChg>
          <pc:spChg chg="add mod">
            <ac:chgData name="Mina SALEEM AHAMED" userId="bffe8a0a1eea8db7" providerId="LiveId" clId="{E81AE35A-C2ED-F249-8822-6B22C55D7D70}" dt="2020-04-26T20:12:06.382" v="3600"/>
            <ac:spMkLst>
              <pc:docMk/>
              <pc:sldMasterMk cId="3071127875" sldId="2147483648"/>
              <pc:sldLayoutMk cId="2057187208" sldId="2147483672"/>
              <ac:spMk id="18" creationId="{143F4E36-0FCB-2543-A5F6-8EC476FC9BE4}"/>
            </ac:spMkLst>
          </pc:spChg>
          <pc:spChg chg="add del mod">
            <ac:chgData name="Mina SALEEM AHAMED" userId="bffe8a0a1eea8db7" providerId="LiveId" clId="{E81AE35A-C2ED-F249-8822-6B22C55D7D70}" dt="2020-04-26T21:20:38.599" v="3683" actId="478"/>
            <ac:spMkLst>
              <pc:docMk/>
              <pc:sldMasterMk cId="3071127875" sldId="2147483648"/>
              <pc:sldLayoutMk cId="2057187208" sldId="2147483672"/>
              <ac:spMk id="19" creationId="{2C8E46EB-E103-CB4A-A9D9-8BEA836156FF}"/>
            </ac:spMkLst>
          </pc:spChg>
          <pc:picChg chg="mod">
            <ac:chgData name="Mina SALEEM AHAMED" userId="bffe8a0a1eea8db7" providerId="LiveId" clId="{E81AE35A-C2ED-F249-8822-6B22C55D7D70}" dt="2020-04-26T20:12:02.258" v="3598" actId="1076"/>
            <ac:picMkLst>
              <pc:docMk/>
              <pc:sldMasterMk cId="3071127875" sldId="2147483648"/>
              <pc:sldLayoutMk cId="2057187208" sldId="2147483672"/>
              <ac:picMk id="7" creationId="{342C8C4F-C8F2-6242-810B-4FF7A2634667}"/>
            </ac:picMkLst>
          </pc:picChg>
        </pc:sldLayoutChg>
        <pc:sldLayoutChg chg="addSp delSp modSp">
          <pc:chgData name="Mina SALEEM AHAMED" userId="bffe8a0a1eea8db7" providerId="LiveId" clId="{E81AE35A-C2ED-F249-8822-6B22C55D7D70}" dt="2020-04-26T21:22:21.426" v="3723" actId="478"/>
          <pc:sldLayoutMkLst>
            <pc:docMk/>
            <pc:sldMasterMk cId="3071127875" sldId="2147483648"/>
            <pc:sldLayoutMk cId="4087930683" sldId="2147483673"/>
          </pc:sldLayoutMkLst>
          <pc:spChg chg="del">
            <ac:chgData name="Mina SALEEM AHAMED" userId="bffe8a0a1eea8db7" providerId="LiveId" clId="{E81AE35A-C2ED-F249-8822-6B22C55D7D70}" dt="2020-04-26T20:06:31.058" v="3534" actId="478"/>
            <ac:spMkLst>
              <pc:docMk/>
              <pc:sldMasterMk cId="3071127875" sldId="2147483648"/>
              <pc:sldLayoutMk cId="4087930683" sldId="2147483673"/>
              <ac:spMk id="3" creationId="{F1D5A336-B145-A044-A411-829654EE812A}"/>
            </ac:spMkLst>
          </pc:spChg>
          <pc:spChg chg="del">
            <ac:chgData name="Mina SALEEM AHAMED" userId="bffe8a0a1eea8db7" providerId="LiveId" clId="{E81AE35A-C2ED-F249-8822-6B22C55D7D70}" dt="2020-04-26T20:06:31.058" v="3534" actId="478"/>
            <ac:spMkLst>
              <pc:docMk/>
              <pc:sldMasterMk cId="3071127875" sldId="2147483648"/>
              <pc:sldLayoutMk cId="4087930683" sldId="2147483673"/>
              <ac:spMk id="4" creationId="{ACD2FFFB-6A23-2044-8BDC-B68FB398554F}"/>
            </ac:spMkLst>
          </pc:spChg>
          <pc:spChg chg="del">
            <ac:chgData name="Mina SALEEM AHAMED" userId="bffe8a0a1eea8db7" providerId="LiveId" clId="{E81AE35A-C2ED-F249-8822-6B22C55D7D70}" dt="2020-04-26T20:06:31.058" v="3534" actId="478"/>
            <ac:spMkLst>
              <pc:docMk/>
              <pc:sldMasterMk cId="3071127875" sldId="2147483648"/>
              <pc:sldLayoutMk cId="4087930683" sldId="2147483673"/>
              <ac:spMk id="5" creationId="{BC6E3233-A5E9-6D47-8C28-7993CE6D3215}"/>
            </ac:spMkLst>
          </pc:spChg>
          <pc:spChg chg="add del mod">
            <ac:chgData name="Mina SALEEM AHAMED" userId="bffe8a0a1eea8db7" providerId="LiveId" clId="{E81AE35A-C2ED-F249-8822-6B22C55D7D70}" dt="2020-04-26T20:00:08.543" v="3420"/>
            <ac:spMkLst>
              <pc:docMk/>
              <pc:sldMasterMk cId="3071127875" sldId="2147483648"/>
              <pc:sldLayoutMk cId="4087930683" sldId="2147483673"/>
              <ac:spMk id="8" creationId="{AC399FC8-02DB-A147-8446-0C4519E51D6C}"/>
            </ac:spMkLst>
          </pc:spChg>
          <pc:spChg chg="add del mod">
            <ac:chgData name="Mina SALEEM AHAMED" userId="bffe8a0a1eea8db7" providerId="LiveId" clId="{E81AE35A-C2ED-F249-8822-6B22C55D7D70}" dt="2020-04-26T21:21:42.942" v="3693" actId="478"/>
            <ac:spMkLst>
              <pc:docMk/>
              <pc:sldMasterMk cId="3071127875" sldId="2147483648"/>
              <pc:sldLayoutMk cId="4087930683" sldId="2147483673"/>
              <ac:spMk id="8" creationId="{C1112FCC-EFD4-1C41-8059-05B0AEB2BAB2}"/>
            </ac:spMkLst>
          </pc:spChg>
          <pc:spChg chg="add del mod">
            <ac:chgData name="Mina SALEEM AHAMED" userId="bffe8a0a1eea8db7" providerId="LiveId" clId="{E81AE35A-C2ED-F249-8822-6B22C55D7D70}" dt="2020-04-26T20:11:18.531" v="3590" actId="478"/>
            <ac:spMkLst>
              <pc:docMk/>
              <pc:sldMasterMk cId="3071127875" sldId="2147483648"/>
              <pc:sldLayoutMk cId="4087930683" sldId="2147483673"/>
              <ac:spMk id="9" creationId="{2CEEEA58-962D-EB4D-BB39-A52C9D6EDC7E}"/>
            </ac:spMkLst>
          </pc:spChg>
          <pc:spChg chg="add del mod">
            <ac:chgData name="Mina SALEEM AHAMED" userId="bffe8a0a1eea8db7" providerId="LiveId" clId="{E81AE35A-C2ED-F249-8822-6B22C55D7D70}" dt="2020-04-26T21:22:21.426" v="3723" actId="478"/>
            <ac:spMkLst>
              <pc:docMk/>
              <pc:sldMasterMk cId="3071127875" sldId="2147483648"/>
              <pc:sldLayoutMk cId="4087930683" sldId="2147483673"/>
              <ac:spMk id="9" creationId="{585C3740-D9CA-7340-8AD4-E451948F04D5}"/>
            </ac:spMkLst>
          </pc:spChg>
          <pc:spChg chg="add del mod">
            <ac:chgData name="Mina SALEEM AHAMED" userId="bffe8a0a1eea8db7" providerId="LiveId" clId="{E81AE35A-C2ED-F249-8822-6B22C55D7D70}" dt="2020-04-26T20:11:18.531" v="3590" actId="478"/>
            <ac:spMkLst>
              <pc:docMk/>
              <pc:sldMasterMk cId="3071127875" sldId="2147483648"/>
              <pc:sldLayoutMk cId="4087930683" sldId="2147483673"/>
              <ac:spMk id="11" creationId="{8F75DB29-1176-5042-B84C-FD034D8707E1}"/>
            </ac:spMkLst>
          </pc:spChg>
          <pc:spChg chg="add mod">
            <ac:chgData name="Mina SALEEM AHAMED" userId="bffe8a0a1eea8db7" providerId="LiveId" clId="{E81AE35A-C2ED-F249-8822-6B22C55D7D70}" dt="2020-04-26T21:22:03.940" v="3722" actId="1035"/>
            <ac:spMkLst>
              <pc:docMk/>
              <pc:sldMasterMk cId="3071127875" sldId="2147483648"/>
              <pc:sldLayoutMk cId="4087930683" sldId="2147483673"/>
              <ac:spMk id="11" creationId="{D7F524C2-A3AC-9744-B7C8-47FBC72D2CB6}"/>
            </ac:spMkLst>
          </pc:spChg>
          <pc:spChg chg="add del mod">
            <ac:chgData name="Mina SALEEM AHAMED" userId="bffe8a0a1eea8db7" providerId="LiveId" clId="{E81AE35A-C2ED-F249-8822-6B22C55D7D70}" dt="2020-04-26T20:11:18.531" v="3590" actId="478"/>
            <ac:spMkLst>
              <pc:docMk/>
              <pc:sldMasterMk cId="3071127875" sldId="2147483648"/>
              <pc:sldLayoutMk cId="4087930683" sldId="2147483673"/>
              <ac:spMk id="13" creationId="{21A25035-461D-7143-B884-53EF8C96F497}"/>
            </ac:spMkLst>
          </pc:spChg>
          <pc:spChg chg="add del mod">
            <ac:chgData name="Mina SALEEM AHAMED" userId="bffe8a0a1eea8db7" providerId="LiveId" clId="{E81AE35A-C2ED-F249-8822-6B22C55D7D70}" dt="2020-04-26T21:04:45.523" v="3662" actId="478"/>
            <ac:spMkLst>
              <pc:docMk/>
              <pc:sldMasterMk cId="3071127875" sldId="2147483648"/>
              <pc:sldLayoutMk cId="4087930683" sldId="2147483673"/>
              <ac:spMk id="14" creationId="{C0C5719A-E2A6-9845-A3FC-ED180163253B}"/>
            </ac:spMkLst>
          </pc:spChg>
          <pc:spChg chg="add mod">
            <ac:chgData name="Mina SALEEM AHAMED" userId="bffe8a0a1eea8db7" providerId="LiveId" clId="{E81AE35A-C2ED-F249-8822-6B22C55D7D70}" dt="2020-04-26T20:11:19.521" v="3591"/>
            <ac:spMkLst>
              <pc:docMk/>
              <pc:sldMasterMk cId="3071127875" sldId="2147483648"/>
              <pc:sldLayoutMk cId="4087930683" sldId="2147483673"/>
              <ac:spMk id="15" creationId="{91D7A014-F545-4942-935B-F36875079AEF}"/>
            </ac:spMkLst>
          </pc:spChg>
          <pc:spChg chg="add mod">
            <ac:chgData name="Mina SALEEM AHAMED" userId="bffe8a0a1eea8db7" providerId="LiveId" clId="{E81AE35A-C2ED-F249-8822-6B22C55D7D70}" dt="2020-04-26T20:11:19.521" v="3591"/>
            <ac:spMkLst>
              <pc:docMk/>
              <pc:sldMasterMk cId="3071127875" sldId="2147483648"/>
              <pc:sldLayoutMk cId="4087930683" sldId="2147483673"/>
              <ac:spMk id="16" creationId="{34027D63-8C23-9143-A812-EA8F85D19047}"/>
            </ac:spMkLst>
          </pc:spChg>
          <pc:spChg chg="add del mod">
            <ac:chgData name="Mina SALEEM AHAMED" userId="bffe8a0a1eea8db7" providerId="LiveId" clId="{E81AE35A-C2ED-F249-8822-6B22C55D7D70}" dt="2020-04-26T21:18:51.188" v="3674" actId="478"/>
            <ac:spMkLst>
              <pc:docMk/>
              <pc:sldMasterMk cId="3071127875" sldId="2147483648"/>
              <pc:sldLayoutMk cId="4087930683" sldId="2147483673"/>
              <ac:spMk id="17" creationId="{16E54EB5-8BAA-5247-A319-B3C905B644BC}"/>
            </ac:spMkLst>
          </pc:spChg>
          <pc:picChg chg="add del">
            <ac:chgData name="Mina SALEEM AHAMED" userId="bffe8a0a1eea8db7" providerId="LiveId" clId="{E81AE35A-C2ED-F249-8822-6B22C55D7D70}" dt="2020-04-26T21:04:35.624" v="3661" actId="478"/>
            <ac:picMkLst>
              <pc:docMk/>
              <pc:sldMasterMk cId="3071127875" sldId="2147483648"/>
              <pc:sldLayoutMk cId="4087930683" sldId="2147483673"/>
              <ac:picMk id="7" creationId="{C94B17CE-926C-8247-B8AB-74E973067D2A}"/>
            </ac:picMkLst>
          </pc:picChg>
        </pc:sldLayoutChg>
        <pc:sldLayoutChg chg="del">
          <pc:chgData name="Mina SALEEM AHAMED" userId="bffe8a0a1eea8db7" providerId="LiveId" clId="{E81AE35A-C2ED-F249-8822-6B22C55D7D70}" dt="2020-04-26T20:03:29.775" v="3468" actId="2696"/>
          <pc:sldLayoutMkLst>
            <pc:docMk/>
            <pc:sldMasterMk cId="3071127875" sldId="2147483648"/>
            <pc:sldLayoutMk cId="2192145228" sldId="2147483674"/>
          </pc:sldLayoutMkLst>
        </pc:sldLayoutChg>
      </pc:sldMasterChg>
    </pc:docChg>
  </pc:docChgLst>
  <pc:docChgLst>
    <pc:chgData name="Ali Ashraf" userId="14d660e7b6ff93a0" providerId="Windows Live" clId="Web-{9CB53E05-91DE-4992-A89D-4038F062A946}"/>
    <pc:docChg chg="addSld modSld sldOrd">
      <pc:chgData name="Ali Ashraf" userId="14d660e7b6ff93a0" providerId="Windows Live" clId="Web-{9CB53E05-91DE-4992-A89D-4038F062A946}" dt="2020-04-19T18:25:55.112" v="277" actId="20577"/>
      <pc:docMkLst>
        <pc:docMk/>
      </pc:docMkLst>
      <pc:sldChg chg="modSp">
        <pc:chgData name="Ali Ashraf" userId="14d660e7b6ff93a0" providerId="Windows Live" clId="Web-{9CB53E05-91DE-4992-A89D-4038F062A946}" dt="2020-04-19T18:25:50.471" v="275" actId="20577"/>
        <pc:sldMkLst>
          <pc:docMk/>
          <pc:sldMk cId="1814825978" sldId="271"/>
        </pc:sldMkLst>
        <pc:spChg chg="mod">
          <ac:chgData name="Ali Ashraf" userId="14d660e7b6ff93a0" providerId="Windows Live" clId="Web-{9CB53E05-91DE-4992-A89D-4038F062A946}" dt="2020-04-19T18:25:50.471" v="275" actId="20577"/>
          <ac:spMkLst>
            <pc:docMk/>
            <pc:sldMk cId="1814825978" sldId="271"/>
            <ac:spMk id="2" creationId="{9C19EBD9-7F9F-0D46-9993-0B285AE3E4FF}"/>
          </ac:spMkLst>
        </pc:spChg>
      </pc:sldChg>
      <pc:sldChg chg="modSp">
        <pc:chgData name="Ali Ashraf" userId="14d660e7b6ff93a0" providerId="Windows Live" clId="Web-{9CB53E05-91DE-4992-A89D-4038F062A946}" dt="2020-04-19T18:25:44.206" v="256" actId="20577"/>
        <pc:sldMkLst>
          <pc:docMk/>
          <pc:sldMk cId="823988781" sldId="291"/>
        </pc:sldMkLst>
        <pc:spChg chg="mod">
          <ac:chgData name="Ali Ashraf" userId="14d660e7b6ff93a0" providerId="Windows Live" clId="Web-{9CB53E05-91DE-4992-A89D-4038F062A946}" dt="2020-04-19T18:25:44.206" v="256" actId="20577"/>
          <ac:spMkLst>
            <pc:docMk/>
            <pc:sldMk cId="823988781" sldId="291"/>
            <ac:spMk id="3" creationId="{A7BDBB07-5B53-EB42-8CB1-D06AC4934E28}"/>
          </ac:spMkLst>
        </pc:spChg>
      </pc:sldChg>
      <pc:sldChg chg="modSp add replId">
        <pc:chgData name="Ali Ashraf" userId="14d660e7b6ff93a0" providerId="Windows Live" clId="Web-{9CB53E05-91DE-4992-A89D-4038F062A946}" dt="2020-04-19T18:22:25.293" v="31" actId="20577"/>
        <pc:sldMkLst>
          <pc:docMk/>
          <pc:sldMk cId="3288370277" sldId="292"/>
        </pc:sldMkLst>
        <pc:spChg chg="mod">
          <ac:chgData name="Ali Ashraf" userId="14d660e7b6ff93a0" providerId="Windows Live" clId="Web-{9CB53E05-91DE-4992-A89D-4038F062A946}" dt="2020-04-19T18:22:25.293" v="31" actId="20577"/>
          <ac:spMkLst>
            <pc:docMk/>
            <pc:sldMk cId="3288370277" sldId="292"/>
            <ac:spMk id="3" creationId="{A7BDBB07-5B53-EB42-8CB1-D06AC4934E28}"/>
          </ac:spMkLst>
        </pc:spChg>
      </pc:sldChg>
      <pc:sldChg chg="modSp add ord replId">
        <pc:chgData name="Ali Ashraf" userId="14d660e7b6ff93a0" providerId="Windows Live" clId="Web-{9CB53E05-91DE-4992-A89D-4038F062A946}" dt="2020-04-19T18:22:49.715" v="63" actId="14100"/>
        <pc:sldMkLst>
          <pc:docMk/>
          <pc:sldMk cId="381194302" sldId="293"/>
        </pc:sldMkLst>
        <pc:spChg chg="mod">
          <ac:chgData name="Ali Ashraf" userId="14d660e7b6ff93a0" providerId="Windows Live" clId="Web-{9CB53E05-91DE-4992-A89D-4038F062A946}" dt="2020-04-19T18:22:49.715" v="63" actId="14100"/>
          <ac:spMkLst>
            <pc:docMk/>
            <pc:sldMk cId="381194302" sldId="293"/>
            <ac:spMk id="3" creationId="{A7BDBB07-5B53-EB42-8CB1-D06AC4934E28}"/>
          </ac:spMkLst>
        </pc:spChg>
      </pc:sldChg>
      <pc:sldChg chg="modSp add ord replId">
        <pc:chgData name="Ali Ashraf" userId="14d660e7b6ff93a0" providerId="Windows Live" clId="Web-{9CB53E05-91DE-4992-A89D-4038F062A946}" dt="2020-04-19T18:23:22.170" v="82" actId="20577"/>
        <pc:sldMkLst>
          <pc:docMk/>
          <pc:sldMk cId="4208258524" sldId="294"/>
        </pc:sldMkLst>
        <pc:spChg chg="mod">
          <ac:chgData name="Ali Ashraf" userId="14d660e7b6ff93a0" providerId="Windows Live" clId="Web-{9CB53E05-91DE-4992-A89D-4038F062A946}" dt="2020-04-19T18:23:22.170" v="82" actId="20577"/>
          <ac:spMkLst>
            <pc:docMk/>
            <pc:sldMk cId="4208258524" sldId="294"/>
            <ac:spMk id="3" creationId="{A7BDBB07-5B53-EB42-8CB1-D06AC4934E28}"/>
          </ac:spMkLst>
        </pc:spChg>
      </pc:sldChg>
      <pc:sldChg chg="modSp add ord replId">
        <pc:chgData name="Ali Ashraf" userId="14d660e7b6ff93a0" providerId="Windows Live" clId="Web-{9CB53E05-91DE-4992-A89D-4038F062A946}" dt="2020-04-19T18:23:46.686" v="129" actId="20577"/>
        <pc:sldMkLst>
          <pc:docMk/>
          <pc:sldMk cId="2156306373" sldId="295"/>
        </pc:sldMkLst>
        <pc:spChg chg="mod">
          <ac:chgData name="Ali Ashraf" userId="14d660e7b6ff93a0" providerId="Windows Live" clId="Web-{9CB53E05-91DE-4992-A89D-4038F062A946}" dt="2020-04-19T18:23:46.686" v="129" actId="20577"/>
          <ac:spMkLst>
            <pc:docMk/>
            <pc:sldMk cId="2156306373" sldId="295"/>
            <ac:spMk id="3" creationId="{A7BDBB07-5B53-EB42-8CB1-D06AC4934E28}"/>
          </ac:spMkLst>
        </pc:spChg>
      </pc:sldChg>
      <pc:sldChg chg="modSp add ord replId">
        <pc:chgData name="Ali Ashraf" userId="14d660e7b6ff93a0" providerId="Windows Live" clId="Web-{9CB53E05-91DE-4992-A89D-4038F062A946}" dt="2020-04-19T18:24:20.578" v="166" actId="20577"/>
        <pc:sldMkLst>
          <pc:docMk/>
          <pc:sldMk cId="24686446" sldId="296"/>
        </pc:sldMkLst>
        <pc:spChg chg="mod">
          <ac:chgData name="Ali Ashraf" userId="14d660e7b6ff93a0" providerId="Windows Live" clId="Web-{9CB53E05-91DE-4992-A89D-4038F062A946}" dt="2020-04-19T18:24:20.578" v="166" actId="20577"/>
          <ac:spMkLst>
            <pc:docMk/>
            <pc:sldMk cId="24686446" sldId="296"/>
            <ac:spMk id="3" creationId="{A7BDBB07-5B53-EB42-8CB1-D06AC4934E28}"/>
          </ac:spMkLst>
        </pc:spChg>
      </pc:sldChg>
      <pc:sldChg chg="modSp add ord replId">
        <pc:chgData name="Ali Ashraf" userId="14d660e7b6ff93a0" providerId="Windows Live" clId="Web-{9CB53E05-91DE-4992-A89D-4038F062A946}" dt="2020-04-19T18:25:07.079" v="215" actId="1076"/>
        <pc:sldMkLst>
          <pc:docMk/>
          <pc:sldMk cId="4149156006" sldId="297"/>
        </pc:sldMkLst>
        <pc:spChg chg="mod">
          <ac:chgData name="Ali Ashraf" userId="14d660e7b6ff93a0" providerId="Windows Live" clId="Web-{9CB53E05-91DE-4992-A89D-4038F062A946}" dt="2020-04-19T18:25:07.079" v="215" actId="1076"/>
          <ac:spMkLst>
            <pc:docMk/>
            <pc:sldMk cId="4149156006" sldId="297"/>
            <ac:spMk id="3" creationId="{A7BDBB07-5B53-EB42-8CB1-D06AC4934E28}"/>
          </ac:spMkLst>
        </pc:spChg>
      </pc:sldChg>
      <pc:sldChg chg="modSp add replId">
        <pc:chgData name="Ali Ashraf" userId="14d660e7b6ff93a0" providerId="Windows Live" clId="Web-{9CB53E05-91DE-4992-A89D-4038F062A946}" dt="2020-04-19T18:25:30.096" v="240" actId="20577"/>
        <pc:sldMkLst>
          <pc:docMk/>
          <pc:sldMk cId="1852743278" sldId="298"/>
        </pc:sldMkLst>
        <pc:spChg chg="mod">
          <ac:chgData name="Ali Ashraf" userId="14d660e7b6ff93a0" providerId="Windows Live" clId="Web-{9CB53E05-91DE-4992-A89D-4038F062A946}" dt="2020-04-19T18:25:30.096" v="240" actId="20577"/>
          <ac:spMkLst>
            <pc:docMk/>
            <pc:sldMk cId="1852743278" sldId="298"/>
            <ac:spMk id="3" creationId="{A7BDBB07-5B53-EB42-8CB1-D06AC4934E28}"/>
          </ac:spMkLst>
        </pc:spChg>
      </pc:sldChg>
    </pc:docChg>
  </pc:docChgLst>
  <pc:docChgLst>
    <pc:chgData name="Ali Ashraf" userId="14d660e7b6ff93a0" providerId="Windows Live" clId="Web-{BDE75798-E36B-466A-990E-F81DED4CE098}"/>
    <pc:docChg chg="modSld sldOrd">
      <pc:chgData name="Ali Ashraf" userId="14d660e7b6ff93a0" providerId="Windows Live" clId="Web-{BDE75798-E36B-466A-990E-F81DED4CE098}" dt="2020-06-17T11:51:38.237" v="208" actId="14100"/>
      <pc:docMkLst>
        <pc:docMk/>
      </pc:docMkLst>
      <pc:sldChg chg="modSp">
        <pc:chgData name="Ali Ashraf" userId="14d660e7b6ff93a0" providerId="Windows Live" clId="Web-{BDE75798-E36B-466A-990E-F81DED4CE098}" dt="2020-06-17T11:23:18.539" v="41" actId="20577"/>
        <pc:sldMkLst>
          <pc:docMk/>
          <pc:sldMk cId="3940851669" sldId="336"/>
        </pc:sldMkLst>
        <pc:spChg chg="mod">
          <ac:chgData name="Ali Ashraf" userId="14d660e7b6ff93a0" providerId="Windows Live" clId="Web-{BDE75798-E36B-466A-990E-F81DED4CE098}" dt="2020-06-17T11:23:18.539" v="41" actId="20577"/>
          <ac:spMkLst>
            <pc:docMk/>
            <pc:sldMk cId="3940851669" sldId="336"/>
            <ac:spMk id="8" creationId="{2C397F4D-7058-E549-9D60-191AB6E97A35}"/>
          </ac:spMkLst>
        </pc:spChg>
      </pc:sldChg>
      <pc:sldChg chg="modSp">
        <pc:chgData name="Ali Ashraf" userId="14d660e7b6ff93a0" providerId="Windows Live" clId="Web-{BDE75798-E36B-466A-990E-F81DED4CE098}" dt="2020-06-17T11:23:27.993" v="54" actId="20577"/>
        <pc:sldMkLst>
          <pc:docMk/>
          <pc:sldMk cId="4028352701" sldId="339"/>
        </pc:sldMkLst>
        <pc:spChg chg="mod">
          <ac:chgData name="Ali Ashraf" userId="14d660e7b6ff93a0" providerId="Windows Live" clId="Web-{BDE75798-E36B-466A-990E-F81DED4CE098}" dt="2020-06-17T11:23:27.993" v="54" actId="20577"/>
          <ac:spMkLst>
            <pc:docMk/>
            <pc:sldMk cId="4028352701" sldId="339"/>
            <ac:spMk id="8" creationId="{2C397F4D-7058-E549-9D60-191AB6E97A35}"/>
          </ac:spMkLst>
        </pc:spChg>
      </pc:sldChg>
      <pc:sldChg chg="modSp ord">
        <pc:chgData name="Ali Ashraf" userId="14d660e7b6ff93a0" providerId="Windows Live" clId="Web-{BDE75798-E36B-466A-990E-F81DED4CE098}" dt="2020-06-17T11:51:38.237" v="208" actId="14100"/>
        <pc:sldMkLst>
          <pc:docMk/>
          <pc:sldMk cId="1468398283" sldId="340"/>
        </pc:sldMkLst>
        <pc:spChg chg="mod">
          <ac:chgData name="Ali Ashraf" userId="14d660e7b6ff93a0" providerId="Windows Live" clId="Web-{BDE75798-E36B-466A-990E-F81DED4CE098}" dt="2020-06-17T11:28:18.589" v="169" actId="20577"/>
          <ac:spMkLst>
            <pc:docMk/>
            <pc:sldMk cId="1468398283" sldId="340"/>
            <ac:spMk id="8" creationId="{2C397F4D-7058-E549-9D60-191AB6E97A35}"/>
          </ac:spMkLst>
        </pc:spChg>
        <pc:spChg chg="mod">
          <ac:chgData name="Ali Ashraf" userId="14d660e7b6ff93a0" providerId="Windows Live" clId="Web-{BDE75798-E36B-466A-990E-F81DED4CE098}" dt="2020-06-17T11:51:09.266" v="205" actId="20577"/>
          <ac:spMkLst>
            <pc:docMk/>
            <pc:sldMk cId="1468398283" sldId="340"/>
            <ac:spMk id="47" creationId="{CAB6C215-A5F1-B94B-9A7A-8CFD6683E7F2}"/>
          </ac:spMkLst>
        </pc:spChg>
        <pc:spChg chg="mod">
          <ac:chgData name="Ali Ashraf" userId="14d660e7b6ff93a0" providerId="Windows Live" clId="Web-{BDE75798-E36B-466A-990E-F81DED4CE098}" dt="2020-06-17T11:43:27.176" v="185" actId="20577"/>
          <ac:spMkLst>
            <pc:docMk/>
            <pc:sldMk cId="1468398283" sldId="340"/>
            <ac:spMk id="91" creationId="{5B387102-EDA8-814E-8C4B-682CF3505866}"/>
          </ac:spMkLst>
        </pc:spChg>
        <pc:cxnChg chg="mod">
          <ac:chgData name="Ali Ashraf" userId="14d660e7b6ff93a0" providerId="Windows Live" clId="Web-{BDE75798-E36B-466A-990E-F81DED4CE098}" dt="2020-06-17T11:51:38.237" v="208" actId="14100"/>
          <ac:cxnSpMkLst>
            <pc:docMk/>
            <pc:sldMk cId="1468398283" sldId="340"/>
            <ac:cxnSpMk id="77" creationId="{1C5FC558-FA29-0A4A-905B-6A9F07B4F151}"/>
          </ac:cxnSpMkLst>
        </pc:cxnChg>
      </pc:sldChg>
      <pc:sldChg chg="modSp">
        <pc:chgData name="Ali Ashraf" userId="14d660e7b6ff93a0" providerId="Windows Live" clId="Web-{BDE75798-E36B-466A-990E-F81DED4CE098}" dt="2020-06-17T11:26:52.490" v="90" actId="20577"/>
        <pc:sldMkLst>
          <pc:docMk/>
          <pc:sldMk cId="587919749" sldId="344"/>
        </pc:sldMkLst>
        <pc:spChg chg="mod">
          <ac:chgData name="Ali Ashraf" userId="14d660e7b6ff93a0" providerId="Windows Live" clId="Web-{BDE75798-E36B-466A-990E-F81DED4CE098}" dt="2020-06-17T11:26:32.286" v="68" actId="20577"/>
          <ac:spMkLst>
            <pc:docMk/>
            <pc:sldMk cId="587919749" sldId="344"/>
            <ac:spMk id="81" creationId="{60B914C7-D0BD-9240-837A-EDDBBBABDE1B}"/>
          </ac:spMkLst>
        </pc:spChg>
        <pc:spChg chg="mod">
          <ac:chgData name="Ali Ashraf" userId="14d660e7b6ff93a0" providerId="Windows Live" clId="Web-{BDE75798-E36B-466A-990E-F81DED4CE098}" dt="2020-06-17T11:24:22.043" v="65" actId="20577"/>
          <ac:spMkLst>
            <pc:docMk/>
            <pc:sldMk cId="587919749" sldId="344"/>
            <ac:spMk id="83" creationId="{59A7FCBF-D7F0-B04C-90E3-4B604D626492}"/>
          </ac:spMkLst>
        </pc:spChg>
        <pc:spChg chg="mod">
          <ac:chgData name="Ali Ashraf" userId="14d660e7b6ff93a0" providerId="Windows Live" clId="Web-{BDE75798-E36B-466A-990E-F81DED4CE098}" dt="2020-06-17T11:26:52.490" v="90" actId="20577"/>
          <ac:spMkLst>
            <pc:docMk/>
            <pc:sldMk cId="587919749" sldId="344"/>
            <ac:spMk id="85" creationId="{06E9407F-D89E-EC42-B291-844D4C7722D1}"/>
          </ac:spMkLst>
        </pc:spChg>
      </pc:sldChg>
    </pc:docChg>
  </pc:docChgLst>
  <pc:docChgLst>
    <pc:chgData name="Ali Ashraf" userId="14d660e7b6ff93a0" providerId="Windows Live" clId="Web-{3A483277-952A-4EDF-94D8-176152D9BA77}"/>
    <pc:docChg chg="modSld">
      <pc:chgData name="Ali Ashraf" userId="14d660e7b6ff93a0" providerId="Windows Live" clId="Web-{3A483277-952A-4EDF-94D8-176152D9BA77}" dt="2020-06-15T21:24:59.810" v="8" actId="20577"/>
      <pc:docMkLst>
        <pc:docMk/>
      </pc:docMkLst>
      <pc:sldChg chg="modSp">
        <pc:chgData name="Ali Ashraf" userId="14d660e7b6ff93a0" providerId="Windows Live" clId="Web-{3A483277-952A-4EDF-94D8-176152D9BA77}" dt="2020-06-15T21:24:54.622" v="6" actId="20577"/>
        <pc:sldMkLst>
          <pc:docMk/>
          <pc:sldMk cId="3355023596" sldId="323"/>
        </pc:sldMkLst>
        <pc:spChg chg="mod">
          <ac:chgData name="Ali Ashraf" userId="14d660e7b6ff93a0" providerId="Windows Live" clId="Web-{3A483277-952A-4EDF-94D8-176152D9BA77}" dt="2020-06-15T21:24:54.622" v="6" actId="20577"/>
          <ac:spMkLst>
            <pc:docMk/>
            <pc:sldMk cId="3355023596" sldId="323"/>
            <ac:spMk id="3" creationId="{487D16C8-F37E-A548-B9A9-42B3F075129C}"/>
          </ac:spMkLst>
        </pc:spChg>
      </pc:sldChg>
    </pc:docChg>
  </pc:docChgLst>
  <pc:docChgLst>
    <pc:chgData name="Ali Ashraf" userId="14d660e7b6ff93a0" providerId="Windows Live" clId="Web-{B0DAF0C1-EE7C-459F-AB89-03BE6116A2F9}"/>
    <pc:docChg chg="addSld delSld modSld modSection">
      <pc:chgData name="Ali Ashraf" userId="14d660e7b6ff93a0" providerId="Windows Live" clId="Web-{B0DAF0C1-EE7C-459F-AB89-03BE6116A2F9}" dt="2020-06-15T14:40:36.183" v="161"/>
      <pc:docMkLst>
        <pc:docMk/>
      </pc:docMkLst>
      <pc:sldChg chg="addCm">
        <pc:chgData name="Ali Ashraf" userId="14d660e7b6ff93a0" providerId="Windows Live" clId="Web-{B0DAF0C1-EE7C-459F-AB89-03BE6116A2F9}" dt="2020-06-15T14:40:36.183" v="161"/>
        <pc:sldMkLst>
          <pc:docMk/>
          <pc:sldMk cId="411579113" sldId="266"/>
        </pc:sldMkLst>
      </pc:sldChg>
      <pc:sldChg chg="addSp modSp">
        <pc:chgData name="Ali Ashraf" userId="14d660e7b6ff93a0" providerId="Windows Live" clId="Web-{B0DAF0C1-EE7C-459F-AB89-03BE6116A2F9}" dt="2020-06-15T14:36:31.775" v="62" actId="20577"/>
        <pc:sldMkLst>
          <pc:docMk/>
          <pc:sldMk cId="1468398283" sldId="340"/>
        </pc:sldMkLst>
        <pc:spChg chg="add mod">
          <ac:chgData name="Ali Ashraf" userId="14d660e7b6ff93a0" providerId="Windows Live" clId="Web-{B0DAF0C1-EE7C-459F-AB89-03BE6116A2F9}" dt="2020-06-15T14:36:31.775" v="62" actId="20577"/>
          <ac:spMkLst>
            <pc:docMk/>
            <pc:sldMk cId="1468398283" sldId="340"/>
            <ac:spMk id="4" creationId="{4C7885C7-9BDA-420D-B0EF-04262E445569}"/>
          </ac:spMkLst>
        </pc:spChg>
      </pc:sldChg>
      <pc:sldChg chg="modSp new del">
        <pc:chgData name="Ali Ashraf" userId="14d660e7b6ff93a0" providerId="Windows Live" clId="Web-{B0DAF0C1-EE7C-459F-AB89-03BE6116A2F9}" dt="2020-06-15T14:39:57.668" v="160"/>
        <pc:sldMkLst>
          <pc:docMk/>
          <pc:sldMk cId="4161994736" sldId="344"/>
        </pc:sldMkLst>
        <pc:spChg chg="mod">
          <ac:chgData name="Ali Ashraf" userId="14d660e7b6ff93a0" providerId="Windows Live" clId="Web-{B0DAF0C1-EE7C-459F-AB89-03BE6116A2F9}" dt="2020-06-15T14:37:44.870" v="158" actId="20577"/>
          <ac:spMkLst>
            <pc:docMk/>
            <pc:sldMk cId="4161994736" sldId="344"/>
            <ac:spMk id="3" creationId="{39240105-C76D-492C-B6E8-03F9FC54C721}"/>
          </ac:spMkLst>
        </pc:spChg>
      </pc:sldChg>
    </pc:docChg>
  </pc:docChgLst>
  <pc:docChgLst>
    <pc:chgData name="Benoit Fagot" userId="3bd980129957ffbf" providerId="Windows Live" clId="Web-{550BA74A-99A3-406C-8298-8A3FF740867B}"/>
    <pc:docChg chg="addSld modSld sldOrd modSection">
      <pc:chgData name="Benoit Fagot" userId="3bd980129957ffbf" providerId="Windows Live" clId="Web-{550BA74A-99A3-406C-8298-8A3FF740867B}" dt="2020-06-13T23:10:16.471" v="5239" actId="20577"/>
      <pc:docMkLst>
        <pc:docMk/>
      </pc:docMkLst>
      <pc:sldChg chg="modSp">
        <pc:chgData name="Benoit Fagot" userId="3bd980129957ffbf" providerId="Windows Live" clId="Web-{550BA74A-99A3-406C-8298-8A3FF740867B}" dt="2020-06-13T17:23:16.932" v="57" actId="1076"/>
        <pc:sldMkLst>
          <pc:docMk/>
          <pc:sldMk cId="3281901684" sldId="276"/>
        </pc:sldMkLst>
        <pc:spChg chg="mod">
          <ac:chgData name="Benoit Fagot" userId="3bd980129957ffbf" providerId="Windows Live" clId="Web-{550BA74A-99A3-406C-8298-8A3FF740867B}" dt="2020-06-13T17:23:16.932" v="57" actId="1076"/>
          <ac:spMkLst>
            <pc:docMk/>
            <pc:sldMk cId="3281901684" sldId="276"/>
            <ac:spMk id="25" creationId="{0852FBD7-264F-CE4E-930B-7A18238192AC}"/>
          </ac:spMkLst>
        </pc:spChg>
      </pc:sldChg>
      <pc:sldChg chg="addSp delSp modSp delCm">
        <pc:chgData name="Benoit Fagot" userId="3bd980129957ffbf" providerId="Windows Live" clId="Web-{550BA74A-99A3-406C-8298-8A3FF740867B}" dt="2020-06-13T20:51:38.860" v="4131" actId="20577"/>
        <pc:sldMkLst>
          <pc:docMk/>
          <pc:sldMk cId="3855760744" sldId="284"/>
        </pc:sldMkLst>
        <pc:spChg chg="mod">
          <ac:chgData name="Benoit Fagot" userId="3bd980129957ffbf" providerId="Windows Live" clId="Web-{550BA74A-99A3-406C-8298-8A3FF740867B}" dt="2020-06-13T20:25:13.310" v="2807" actId="20577"/>
          <ac:spMkLst>
            <pc:docMk/>
            <pc:sldMk cId="3855760744" sldId="284"/>
            <ac:spMk id="2" creationId="{79ADDB3D-9A5A-469D-AFBA-0A9F68117815}"/>
          </ac:spMkLst>
        </pc:spChg>
        <pc:spChg chg="del">
          <ac:chgData name="Benoit Fagot" userId="3bd980129957ffbf" providerId="Windows Live" clId="Web-{550BA74A-99A3-406C-8298-8A3FF740867B}" dt="2020-06-13T20:14:12.684" v="2258"/>
          <ac:spMkLst>
            <pc:docMk/>
            <pc:sldMk cId="3855760744" sldId="284"/>
            <ac:spMk id="3" creationId="{0DD83076-DEE2-4080-8F8E-B0279417BEBA}"/>
          </ac:spMkLst>
        </pc:spChg>
        <pc:spChg chg="add del mod">
          <ac:chgData name="Benoit Fagot" userId="3bd980129957ffbf" providerId="Windows Live" clId="Web-{550BA74A-99A3-406C-8298-8A3FF740867B}" dt="2020-06-13T20:15:02.496" v="2274"/>
          <ac:spMkLst>
            <pc:docMk/>
            <pc:sldMk cId="3855760744" sldId="284"/>
            <ac:spMk id="4" creationId="{96B80DB8-5B26-47DE-BC84-3F871D6448ED}"/>
          </ac:spMkLst>
        </pc:spChg>
        <pc:spChg chg="add mod">
          <ac:chgData name="Benoit Fagot" userId="3bd980129957ffbf" providerId="Windows Live" clId="Web-{550BA74A-99A3-406C-8298-8A3FF740867B}" dt="2020-06-13T20:51:38.860" v="4131" actId="20577"/>
          <ac:spMkLst>
            <pc:docMk/>
            <pc:sldMk cId="3855760744" sldId="284"/>
            <ac:spMk id="5" creationId="{6EB77189-1234-4445-959D-D1B9697030F8}"/>
          </ac:spMkLst>
        </pc:spChg>
        <pc:spChg chg="del">
          <ac:chgData name="Benoit Fagot" userId="3bd980129957ffbf" providerId="Windows Live" clId="Web-{550BA74A-99A3-406C-8298-8A3FF740867B}" dt="2020-06-13T20:14:09.559" v="2257"/>
          <ac:spMkLst>
            <pc:docMk/>
            <pc:sldMk cId="3855760744" sldId="284"/>
            <ac:spMk id="13" creationId="{B9E6ABD6-5C5F-406B-ABC5-43A88A3333D6}"/>
          </ac:spMkLst>
        </pc:spChg>
        <pc:spChg chg="del">
          <ac:chgData name="Benoit Fagot" userId="3bd980129957ffbf" providerId="Windows Live" clId="Web-{550BA74A-99A3-406C-8298-8A3FF740867B}" dt="2020-06-13T20:14:39.184" v="2269"/>
          <ac:spMkLst>
            <pc:docMk/>
            <pc:sldMk cId="3855760744" sldId="284"/>
            <ac:spMk id="49" creationId="{1CFD1EAE-9D36-754B-9F70-C38C458DC315}"/>
          </ac:spMkLst>
        </pc:spChg>
        <pc:spChg chg="del">
          <ac:chgData name="Benoit Fagot" userId="3bd980129957ffbf" providerId="Windows Live" clId="Web-{550BA74A-99A3-406C-8298-8A3FF740867B}" dt="2020-06-13T20:14:42.199" v="2270"/>
          <ac:spMkLst>
            <pc:docMk/>
            <pc:sldMk cId="3855760744" sldId="284"/>
            <ac:spMk id="54" creationId="{F2755D7E-B297-CB46-9A4F-F4AC76D05EEB}"/>
          </ac:spMkLst>
        </pc:spChg>
        <pc:spChg chg="del mod">
          <ac:chgData name="Benoit Fagot" userId="3bd980129957ffbf" providerId="Windows Live" clId="Web-{550BA74A-99A3-406C-8298-8A3FF740867B}" dt="2020-06-13T20:14:31.105" v="2264"/>
          <ac:spMkLst>
            <pc:docMk/>
            <pc:sldMk cId="3855760744" sldId="284"/>
            <ac:spMk id="55" creationId="{6A64F036-8C6F-FC4B-9371-F351AFD12F27}"/>
          </ac:spMkLst>
        </pc:spChg>
        <pc:spChg chg="del mod">
          <ac:chgData name="Benoit Fagot" userId="3bd980129957ffbf" providerId="Windows Live" clId="Web-{550BA74A-99A3-406C-8298-8A3FF740867B}" dt="2020-06-13T20:14:35.777" v="2268"/>
          <ac:spMkLst>
            <pc:docMk/>
            <pc:sldMk cId="3855760744" sldId="284"/>
            <ac:spMk id="57" creationId="{C6D993BE-5047-D84C-80C7-2ECD3880C830}"/>
          </ac:spMkLst>
        </pc:spChg>
        <pc:grpChg chg="del">
          <ac:chgData name="Benoit Fagot" userId="3bd980129957ffbf" providerId="Windows Live" clId="Web-{550BA74A-99A3-406C-8298-8A3FF740867B}" dt="2020-06-13T20:14:14.371" v="2259"/>
          <ac:grpSpMkLst>
            <pc:docMk/>
            <pc:sldMk cId="3855760744" sldId="284"/>
            <ac:grpSpMk id="50" creationId="{2313853E-BD17-D64D-8D93-C7D68B7086EE}"/>
          </ac:grpSpMkLst>
        </pc:grpChg>
        <pc:picChg chg="add del mod">
          <ac:chgData name="Benoit Fagot" userId="3bd980129957ffbf" providerId="Windows Live" clId="Web-{550BA74A-99A3-406C-8298-8A3FF740867B}" dt="2020-06-13T20:44:09.594" v="4096"/>
          <ac:picMkLst>
            <pc:docMk/>
            <pc:sldMk cId="3855760744" sldId="284"/>
            <ac:picMk id="6" creationId="{50D64563-852B-414E-8E2A-7C70B454689F}"/>
          </ac:picMkLst>
        </pc:picChg>
        <pc:picChg chg="add del mod">
          <ac:chgData name="Benoit Fagot" userId="3bd980129957ffbf" providerId="Windows Live" clId="Web-{550BA74A-99A3-406C-8298-8A3FF740867B}" dt="2020-06-13T20:45:03.922" v="4101"/>
          <ac:picMkLst>
            <pc:docMk/>
            <pc:sldMk cId="3855760744" sldId="284"/>
            <ac:picMk id="7" creationId="{85B876F9-85C6-45B9-A5E2-97B7AF7F666C}"/>
          </ac:picMkLst>
        </pc:picChg>
        <pc:picChg chg="add del mod">
          <ac:chgData name="Benoit Fagot" userId="3bd980129957ffbf" providerId="Windows Live" clId="Web-{550BA74A-99A3-406C-8298-8A3FF740867B}" dt="2020-06-13T20:45:25.188" v="4103"/>
          <ac:picMkLst>
            <pc:docMk/>
            <pc:sldMk cId="3855760744" sldId="284"/>
            <ac:picMk id="8" creationId="{CC3E61C7-4207-4A11-BDB7-13828B82383D}"/>
          </ac:picMkLst>
        </pc:picChg>
        <pc:picChg chg="add del mod">
          <ac:chgData name="Benoit Fagot" userId="3bd980129957ffbf" providerId="Windows Live" clId="Web-{550BA74A-99A3-406C-8298-8A3FF740867B}" dt="2020-06-13T20:47:07.422" v="4111"/>
          <ac:picMkLst>
            <pc:docMk/>
            <pc:sldMk cId="3855760744" sldId="284"/>
            <ac:picMk id="9" creationId="{0C27ADBC-679B-45C1-BAB8-60CDDCF6C3CB}"/>
          </ac:picMkLst>
        </pc:picChg>
        <pc:picChg chg="add del mod">
          <ac:chgData name="Benoit Fagot" userId="3bd980129957ffbf" providerId="Windows Live" clId="Web-{550BA74A-99A3-406C-8298-8A3FF740867B}" dt="2020-06-13T20:48:03.891" v="4113"/>
          <ac:picMkLst>
            <pc:docMk/>
            <pc:sldMk cId="3855760744" sldId="284"/>
            <ac:picMk id="10" creationId="{01D4AC8E-9BE5-41B1-A82D-A533FAF9E0B0}"/>
          </ac:picMkLst>
        </pc:picChg>
        <pc:picChg chg="add mod">
          <ac:chgData name="Benoit Fagot" userId="3bd980129957ffbf" providerId="Windows Live" clId="Web-{550BA74A-99A3-406C-8298-8A3FF740867B}" dt="2020-06-13T20:50:32.782" v="4124" actId="14100"/>
          <ac:picMkLst>
            <pc:docMk/>
            <pc:sldMk cId="3855760744" sldId="284"/>
            <ac:picMk id="11" creationId="{FE4682E9-F28E-40B2-9034-CCB0A7DEAED6}"/>
          </ac:picMkLst>
        </pc:picChg>
        <pc:picChg chg="del">
          <ac:chgData name="Benoit Fagot" userId="3bd980129957ffbf" providerId="Windows Live" clId="Web-{550BA74A-99A3-406C-8298-8A3FF740867B}" dt="2020-06-13T20:14:06.965" v="2256"/>
          <ac:picMkLst>
            <pc:docMk/>
            <pc:sldMk cId="3855760744" sldId="284"/>
            <ac:picMk id="56" creationId="{6804C336-7E7E-124F-BEBD-C698E98AE998}"/>
          </ac:picMkLst>
        </pc:picChg>
      </pc:sldChg>
      <pc:sldChg chg="addSp delSp modSp add ord replId">
        <pc:chgData name="Benoit Fagot" userId="3bd980129957ffbf" providerId="Windows Live" clId="Web-{550BA74A-99A3-406C-8298-8A3FF740867B}" dt="2020-06-13T19:31:05.068" v="1841" actId="20577"/>
        <pc:sldMkLst>
          <pc:docMk/>
          <pc:sldMk cId="1744511426" sldId="312"/>
        </pc:sldMkLst>
        <pc:spChg chg="mod">
          <ac:chgData name="Benoit Fagot" userId="3bd980129957ffbf" providerId="Windows Live" clId="Web-{550BA74A-99A3-406C-8298-8A3FF740867B}" dt="2020-06-13T17:23:23.963" v="64" actId="20577"/>
          <ac:spMkLst>
            <pc:docMk/>
            <pc:sldMk cId="1744511426" sldId="312"/>
            <ac:spMk id="2" creationId="{79ADDB3D-9A5A-469D-AFBA-0A9F68117815}"/>
          </ac:spMkLst>
        </pc:spChg>
        <pc:spChg chg="del">
          <ac:chgData name="Benoit Fagot" userId="3bd980129957ffbf" providerId="Windows Live" clId="Web-{550BA74A-99A3-406C-8298-8A3FF740867B}" dt="2020-06-13T17:22:19.693" v="43"/>
          <ac:spMkLst>
            <pc:docMk/>
            <pc:sldMk cId="1744511426" sldId="312"/>
            <ac:spMk id="3" creationId="{0DD83076-DEE2-4080-8F8E-B0279417BEBA}"/>
          </ac:spMkLst>
        </pc:spChg>
        <pc:spChg chg="add mod">
          <ac:chgData name="Benoit Fagot" userId="3bd980129957ffbf" providerId="Windows Live" clId="Web-{550BA74A-99A3-406C-8298-8A3FF740867B}" dt="2020-06-13T19:31:05.068" v="1841" actId="20577"/>
          <ac:spMkLst>
            <pc:docMk/>
            <pc:sldMk cId="1744511426" sldId="312"/>
            <ac:spMk id="4" creationId="{3D66EB16-AB0A-4787-9886-5CDC30A34781}"/>
          </ac:spMkLst>
        </pc:spChg>
        <pc:spChg chg="del">
          <ac:chgData name="Benoit Fagot" userId="3bd980129957ffbf" providerId="Windows Live" clId="Web-{550BA74A-99A3-406C-8298-8A3FF740867B}" dt="2020-06-13T17:22:17.536" v="42"/>
          <ac:spMkLst>
            <pc:docMk/>
            <pc:sldMk cId="1744511426" sldId="312"/>
            <ac:spMk id="13" creationId="{B9E6ABD6-5C5F-406B-ABC5-43A88A3333D6}"/>
          </ac:spMkLst>
        </pc:spChg>
        <pc:spChg chg="del">
          <ac:chgData name="Benoit Fagot" userId="3bd980129957ffbf" providerId="Windows Live" clId="Web-{550BA74A-99A3-406C-8298-8A3FF740867B}" dt="2020-06-13T17:22:44.617" v="48"/>
          <ac:spMkLst>
            <pc:docMk/>
            <pc:sldMk cId="1744511426" sldId="312"/>
            <ac:spMk id="49" creationId="{1CFD1EAE-9D36-754B-9F70-C38C458DC315}"/>
          </ac:spMkLst>
        </pc:spChg>
        <pc:spChg chg="del">
          <ac:chgData name="Benoit Fagot" userId="3bd980129957ffbf" providerId="Windows Live" clId="Web-{550BA74A-99A3-406C-8298-8A3FF740867B}" dt="2020-06-13T17:22:39.991" v="47"/>
          <ac:spMkLst>
            <pc:docMk/>
            <pc:sldMk cId="1744511426" sldId="312"/>
            <ac:spMk id="54" creationId="{F2755D7E-B297-CB46-9A4F-F4AC76D05EEB}"/>
          </ac:spMkLst>
        </pc:spChg>
        <pc:spChg chg="del">
          <ac:chgData name="Benoit Fagot" userId="3bd980129957ffbf" providerId="Windows Live" clId="Web-{550BA74A-99A3-406C-8298-8A3FF740867B}" dt="2020-06-13T17:22:28.412" v="45"/>
          <ac:spMkLst>
            <pc:docMk/>
            <pc:sldMk cId="1744511426" sldId="312"/>
            <ac:spMk id="55" creationId="{6A64F036-8C6F-FC4B-9371-F351AFD12F27}"/>
          </ac:spMkLst>
        </pc:spChg>
        <pc:spChg chg="del">
          <ac:chgData name="Benoit Fagot" userId="3bd980129957ffbf" providerId="Windows Live" clId="Web-{550BA74A-99A3-406C-8298-8A3FF740867B}" dt="2020-06-13T17:22:37.663" v="46"/>
          <ac:spMkLst>
            <pc:docMk/>
            <pc:sldMk cId="1744511426" sldId="312"/>
            <ac:spMk id="57" creationId="{C6D993BE-5047-D84C-80C7-2ECD3880C830}"/>
          </ac:spMkLst>
        </pc:spChg>
        <pc:grpChg chg="del">
          <ac:chgData name="Benoit Fagot" userId="3bd980129957ffbf" providerId="Windows Live" clId="Web-{550BA74A-99A3-406C-8298-8A3FF740867B}" dt="2020-06-13T17:22:21.146" v="44"/>
          <ac:grpSpMkLst>
            <pc:docMk/>
            <pc:sldMk cId="1744511426" sldId="312"/>
            <ac:grpSpMk id="50" creationId="{2313853E-BD17-D64D-8D93-C7D68B7086EE}"/>
          </ac:grpSpMkLst>
        </pc:grpChg>
        <pc:picChg chg="del">
          <ac:chgData name="Benoit Fagot" userId="3bd980129957ffbf" providerId="Windows Live" clId="Web-{550BA74A-99A3-406C-8298-8A3FF740867B}" dt="2020-06-13T17:22:12.208" v="41"/>
          <ac:picMkLst>
            <pc:docMk/>
            <pc:sldMk cId="1744511426" sldId="312"/>
            <ac:picMk id="56" creationId="{6804C336-7E7E-124F-BEBD-C698E98AE998}"/>
          </ac:picMkLst>
        </pc:picChg>
      </pc:sldChg>
      <pc:sldChg chg="addSp delSp modSp add ord replId">
        <pc:chgData name="Benoit Fagot" userId="3bd980129957ffbf" providerId="Windows Live" clId="Web-{550BA74A-99A3-406C-8298-8A3FF740867B}" dt="2020-06-13T23:10:16.471" v="5239" actId="20577"/>
        <pc:sldMkLst>
          <pc:docMk/>
          <pc:sldMk cId="2856887983" sldId="313"/>
        </pc:sldMkLst>
        <pc:spChg chg="mod">
          <ac:chgData name="Benoit Fagot" userId="3bd980129957ffbf" providerId="Windows Live" clId="Web-{550BA74A-99A3-406C-8298-8A3FF740867B}" dt="2020-06-13T23:10:16.471" v="5239" actId="20577"/>
          <ac:spMkLst>
            <pc:docMk/>
            <pc:sldMk cId="2856887983" sldId="313"/>
            <ac:spMk id="2" creationId="{79ADDB3D-9A5A-469D-AFBA-0A9F68117815}"/>
          </ac:spMkLst>
        </pc:spChg>
        <pc:spChg chg="mod">
          <ac:chgData name="Benoit Fagot" userId="3bd980129957ffbf" providerId="Windows Live" clId="Web-{550BA74A-99A3-406C-8298-8A3FF740867B}" dt="2020-06-13T19:51:53.667" v="2237" actId="20577"/>
          <ac:spMkLst>
            <pc:docMk/>
            <pc:sldMk cId="2856887983" sldId="313"/>
            <ac:spMk id="4" creationId="{3D66EB16-AB0A-4787-9886-5CDC30A34781}"/>
          </ac:spMkLst>
        </pc:spChg>
        <pc:picChg chg="add del mod">
          <ac:chgData name="Benoit Fagot" userId="3bd980129957ffbf" providerId="Windows Live" clId="Web-{550BA74A-99A3-406C-8298-8A3FF740867B}" dt="2020-06-13T19:41:32.657" v="1862"/>
          <ac:picMkLst>
            <pc:docMk/>
            <pc:sldMk cId="2856887983" sldId="313"/>
            <ac:picMk id="3" creationId="{507F56C4-28D6-4F77-A597-C7210E474C91}"/>
          </ac:picMkLst>
        </pc:picChg>
      </pc:sldChg>
      <pc:sldChg chg="modSp add replId">
        <pc:chgData name="Benoit Fagot" userId="3bd980129957ffbf" providerId="Windows Live" clId="Web-{550BA74A-99A3-406C-8298-8A3FF740867B}" dt="2020-06-13T20:13:05.340" v="2245" actId="20577"/>
        <pc:sldMkLst>
          <pc:docMk/>
          <pc:sldMk cId="2566962586" sldId="314"/>
        </pc:sldMkLst>
        <pc:spChg chg="mod">
          <ac:chgData name="Benoit Fagot" userId="3bd980129957ffbf" providerId="Windows Live" clId="Web-{550BA74A-99A3-406C-8298-8A3FF740867B}" dt="2020-06-13T20:13:05.340" v="2245" actId="20577"/>
          <ac:spMkLst>
            <pc:docMk/>
            <pc:sldMk cId="2566962586" sldId="314"/>
            <ac:spMk id="2" creationId="{79ADDB3D-9A5A-469D-AFBA-0A9F68117815}"/>
          </ac:spMkLst>
        </pc:spChg>
      </pc:sldChg>
      <pc:sldChg chg="addSp delSp modSp add replId">
        <pc:chgData name="Benoit Fagot" userId="3bd980129957ffbf" providerId="Windows Live" clId="Web-{550BA74A-99A3-406C-8298-8A3FF740867B}" dt="2020-06-13T22:55:26.474" v="5227" actId="20577"/>
        <pc:sldMkLst>
          <pc:docMk/>
          <pc:sldMk cId="1247239965" sldId="315"/>
        </pc:sldMkLst>
        <pc:spChg chg="mod">
          <ac:chgData name="Benoit Fagot" userId="3bd980129957ffbf" providerId="Windows Live" clId="Web-{550BA74A-99A3-406C-8298-8A3FF740867B}" dt="2020-06-13T22:55:26.474" v="5227" actId="20577"/>
          <ac:spMkLst>
            <pc:docMk/>
            <pc:sldMk cId="1247239965" sldId="315"/>
            <ac:spMk id="5" creationId="{6EB77189-1234-4445-959D-D1B9697030F8}"/>
          </ac:spMkLst>
        </pc:spChg>
        <pc:picChg chg="add del mod">
          <ac:chgData name="Benoit Fagot" userId="3bd980129957ffbf" providerId="Windows Live" clId="Web-{550BA74A-99A3-406C-8298-8A3FF740867B}" dt="2020-06-13T22:14:44.312" v="4386"/>
          <ac:picMkLst>
            <pc:docMk/>
            <pc:sldMk cId="1247239965" sldId="315"/>
            <ac:picMk id="3" creationId="{5F26C759-1245-477E-91F6-BC0321505BAC}"/>
          </ac:picMkLst>
        </pc:picChg>
        <pc:picChg chg="add del mod">
          <ac:chgData name="Benoit Fagot" userId="3bd980129957ffbf" providerId="Windows Live" clId="Web-{550BA74A-99A3-406C-8298-8A3FF740867B}" dt="2020-06-13T21:19:42.311" v="4189"/>
          <ac:picMkLst>
            <pc:docMk/>
            <pc:sldMk cId="1247239965" sldId="315"/>
            <ac:picMk id="3" creationId="{5FCB0C0E-C631-464B-A50B-867CA3F0C8A4}"/>
          </ac:picMkLst>
        </pc:picChg>
        <pc:picChg chg="add del mod">
          <ac:chgData name="Benoit Fagot" userId="3bd980129957ffbf" providerId="Windows Live" clId="Web-{550BA74A-99A3-406C-8298-8A3FF740867B}" dt="2020-06-13T22:14:52.797" v="4388"/>
          <ac:picMkLst>
            <pc:docMk/>
            <pc:sldMk cId="1247239965" sldId="315"/>
            <ac:picMk id="4" creationId="{217E14F4-B04D-4B56-8A9B-718997C79674}"/>
          </ac:picMkLst>
        </pc:picChg>
        <pc:picChg chg="add del mod">
          <ac:chgData name="Benoit Fagot" userId="3bd980129957ffbf" providerId="Windows Live" clId="Web-{550BA74A-99A3-406C-8298-8A3FF740867B}" dt="2020-06-13T21:20:35.143" v="4191"/>
          <ac:picMkLst>
            <pc:docMk/>
            <pc:sldMk cId="1247239965" sldId="315"/>
            <ac:picMk id="4" creationId="{6DAC9C6A-193F-4600-B6E0-CF00B4170726}"/>
          </ac:picMkLst>
        </pc:picChg>
        <pc:picChg chg="add del mod">
          <ac:chgData name="Benoit Fagot" userId="3bd980129957ffbf" providerId="Windows Live" clId="Web-{550BA74A-99A3-406C-8298-8A3FF740867B}" dt="2020-06-13T21:54:02.996" v="4207"/>
          <ac:picMkLst>
            <pc:docMk/>
            <pc:sldMk cId="1247239965" sldId="315"/>
            <ac:picMk id="6" creationId="{7665255D-F18B-430B-B56A-D45336872B19}"/>
          </ac:picMkLst>
        </pc:picChg>
        <pc:picChg chg="add mod">
          <ac:chgData name="Benoit Fagot" userId="3bd980129957ffbf" providerId="Windows Live" clId="Web-{550BA74A-99A3-406C-8298-8A3FF740867B}" dt="2020-06-13T22:43:13.379" v="4924" actId="1076"/>
          <ac:picMkLst>
            <pc:docMk/>
            <pc:sldMk cId="1247239965" sldId="315"/>
            <ac:picMk id="7" creationId="{693E3532-1572-4AF9-915F-AE80CD18B646}"/>
          </ac:picMkLst>
        </pc:picChg>
        <pc:picChg chg="add mod">
          <ac:chgData name="Benoit Fagot" userId="3bd980129957ffbf" providerId="Windows Live" clId="Web-{550BA74A-99A3-406C-8298-8A3FF740867B}" dt="2020-06-13T22:40:57.120" v="4873" actId="1076"/>
          <ac:picMkLst>
            <pc:docMk/>
            <pc:sldMk cId="1247239965" sldId="315"/>
            <ac:picMk id="8" creationId="{6F64BDA4-345E-4470-A490-FFBF7198BB9A}"/>
          </ac:picMkLst>
        </pc:picChg>
        <pc:picChg chg="del">
          <ac:chgData name="Benoit Fagot" userId="3bd980129957ffbf" providerId="Windows Live" clId="Web-{550BA74A-99A3-406C-8298-8A3FF740867B}" dt="2020-06-13T20:52:14.689" v="4134"/>
          <ac:picMkLst>
            <pc:docMk/>
            <pc:sldMk cId="1247239965" sldId="315"/>
            <ac:picMk id="11" creationId="{FE4682E9-F28E-40B2-9034-CCB0A7DEAED6}"/>
          </ac:picMkLst>
        </pc:picChg>
      </pc:sldChg>
    </pc:docChg>
  </pc:docChgLst>
  <pc:docChgLst>
    <pc:chgData name="Benoit Fagot" userId="3bd980129957ffbf" providerId="Windows Live" clId="Web-{1B7C2F99-3AB6-4D7F-9982-9D9940DDD903}"/>
    <pc:docChg chg="addSld modSld">
      <pc:chgData name="Benoit Fagot" userId="3bd980129957ffbf" providerId="Windows Live" clId="Web-{1B7C2F99-3AB6-4D7F-9982-9D9940DDD903}" dt="2020-04-19T09:14:39.096" v="533"/>
      <pc:docMkLst>
        <pc:docMk/>
      </pc:docMkLst>
      <pc:sldChg chg="addSp delSp modSp">
        <pc:chgData name="Benoit Fagot" userId="3bd980129957ffbf" providerId="Windows Live" clId="Web-{1B7C2F99-3AB6-4D7F-9982-9D9940DDD903}" dt="2020-04-19T09:09:14.149" v="336" actId="1076"/>
        <pc:sldMkLst>
          <pc:docMk/>
          <pc:sldMk cId="2880396419" sldId="280"/>
        </pc:sldMkLst>
        <pc:spChg chg="mod">
          <ac:chgData name="Benoit Fagot" userId="3bd980129957ffbf" providerId="Windows Live" clId="Web-{1B7C2F99-3AB6-4D7F-9982-9D9940DDD903}" dt="2020-04-19T09:05:22.111" v="115" actId="20577"/>
          <ac:spMkLst>
            <pc:docMk/>
            <pc:sldMk cId="2880396419" sldId="280"/>
            <ac:spMk id="2" creationId="{79ADDB3D-9A5A-469D-AFBA-0A9F68117815}"/>
          </ac:spMkLst>
        </pc:spChg>
        <pc:spChg chg="add del mod">
          <ac:chgData name="Benoit Fagot" userId="3bd980129957ffbf" providerId="Windows Live" clId="Web-{1B7C2F99-3AB6-4D7F-9982-9D9940DDD903}" dt="2020-04-19T09:08:40.180" v="322" actId="20577"/>
          <ac:spMkLst>
            <pc:docMk/>
            <pc:sldMk cId="2880396419" sldId="280"/>
            <ac:spMk id="3" creationId="{4E51E9F2-C643-47E8-8512-8BC0B1575B4F}"/>
          </ac:spMkLst>
        </pc:spChg>
        <pc:picChg chg="add del mod ord">
          <ac:chgData name="Benoit Fagot" userId="3bd980129957ffbf" providerId="Windows Live" clId="Web-{1B7C2F99-3AB6-4D7F-9982-9D9940DDD903}" dt="2020-04-19T09:07:04.880" v="199"/>
          <ac:picMkLst>
            <pc:docMk/>
            <pc:sldMk cId="2880396419" sldId="280"/>
            <ac:picMk id="6" creationId="{8C5AC2D8-E9AB-498D-867E-B2B3C4969687}"/>
          </ac:picMkLst>
        </pc:picChg>
        <pc:picChg chg="add mod">
          <ac:chgData name="Benoit Fagot" userId="3bd980129957ffbf" providerId="Windows Live" clId="Web-{1B7C2F99-3AB6-4D7F-9982-9D9940DDD903}" dt="2020-04-19T09:09:14.149" v="336" actId="1076"/>
          <ac:picMkLst>
            <pc:docMk/>
            <pc:sldMk cId="2880396419" sldId="280"/>
            <ac:picMk id="8" creationId="{88FDC94F-74B4-43DE-B946-0317B522A486}"/>
          </ac:picMkLst>
        </pc:picChg>
      </pc:sldChg>
      <pc:sldChg chg="delSp modSp add replId">
        <pc:chgData name="Benoit Fagot" userId="3bd980129957ffbf" providerId="Windows Live" clId="Web-{1B7C2F99-3AB6-4D7F-9982-9D9940DDD903}" dt="2020-04-19T09:14:39.096" v="533"/>
        <pc:sldMkLst>
          <pc:docMk/>
          <pc:sldMk cId="3855760744" sldId="284"/>
        </pc:sldMkLst>
        <pc:spChg chg="mod">
          <ac:chgData name="Benoit Fagot" userId="3bd980129957ffbf" providerId="Windows Live" clId="Web-{1B7C2F99-3AB6-4D7F-9982-9D9940DDD903}" dt="2020-04-19T09:10:52.200" v="358" actId="20577"/>
          <ac:spMkLst>
            <pc:docMk/>
            <pc:sldMk cId="3855760744" sldId="284"/>
            <ac:spMk id="2" creationId="{79ADDB3D-9A5A-469D-AFBA-0A9F68117815}"/>
          </ac:spMkLst>
        </pc:spChg>
        <pc:spChg chg="mod">
          <ac:chgData name="Benoit Fagot" userId="3bd980129957ffbf" providerId="Windows Live" clId="Web-{1B7C2F99-3AB6-4D7F-9982-9D9940DDD903}" dt="2020-04-19T09:12:41.749" v="529" actId="20577"/>
          <ac:spMkLst>
            <pc:docMk/>
            <pc:sldMk cId="3855760744" sldId="284"/>
            <ac:spMk id="3" creationId="{4E51E9F2-C643-47E8-8512-8BC0B1575B4F}"/>
          </ac:spMkLst>
        </pc:spChg>
        <pc:picChg chg="del mod">
          <ac:chgData name="Benoit Fagot" userId="3bd980129957ffbf" providerId="Windows Live" clId="Web-{1B7C2F99-3AB6-4D7F-9982-9D9940DDD903}" dt="2020-04-19T09:14:39.096" v="533"/>
          <ac:picMkLst>
            <pc:docMk/>
            <pc:sldMk cId="3855760744" sldId="284"/>
            <ac:picMk id="8" creationId="{88FDC94F-74B4-43DE-B946-0317B522A486}"/>
          </ac:picMkLst>
        </pc:picChg>
      </pc:sldChg>
    </pc:docChg>
  </pc:docChgLst>
  <pc:docChgLst>
    <pc:chgData name="Benoit Fagot" userId="3bd980129957ffbf" providerId="Windows Live" clId="Web-{282D4125-3361-4C14-A58D-4FE9A049F1AC}"/>
    <pc:docChg chg="modSld">
      <pc:chgData name="Benoit Fagot" userId="3bd980129957ffbf" providerId="Windows Live" clId="Web-{282D4125-3361-4C14-A58D-4FE9A049F1AC}" dt="2020-04-26T19:56:41.547" v="940" actId="20577"/>
      <pc:docMkLst>
        <pc:docMk/>
      </pc:docMkLst>
      <pc:sldChg chg="modSp">
        <pc:chgData name="Benoit Fagot" userId="3bd980129957ffbf" providerId="Windows Live" clId="Web-{282D4125-3361-4C14-A58D-4FE9A049F1AC}" dt="2020-04-26T19:54:36.027" v="926" actId="20577"/>
        <pc:sldMkLst>
          <pc:docMk/>
          <pc:sldMk cId="1437107540" sldId="267"/>
        </pc:sldMkLst>
        <pc:spChg chg="mod">
          <ac:chgData name="Benoit Fagot" userId="3bd980129957ffbf" providerId="Windows Live" clId="Web-{282D4125-3361-4C14-A58D-4FE9A049F1AC}" dt="2020-04-26T19:54:36.027" v="926" actId="20577"/>
          <ac:spMkLst>
            <pc:docMk/>
            <pc:sldMk cId="1437107540" sldId="267"/>
            <ac:spMk id="15" creationId="{DEA823D3-0776-9A46-86E6-E6E16E4AED27}"/>
          </ac:spMkLst>
        </pc:spChg>
      </pc:sldChg>
      <pc:sldChg chg="modSp">
        <pc:chgData name="Benoit Fagot" userId="3bd980129957ffbf" providerId="Windows Live" clId="Web-{282D4125-3361-4C14-A58D-4FE9A049F1AC}" dt="2020-04-26T16:39:48.952" v="532" actId="20577"/>
        <pc:sldMkLst>
          <pc:docMk/>
          <pc:sldMk cId="4234306784" sldId="269"/>
        </pc:sldMkLst>
        <pc:spChg chg="mod">
          <ac:chgData name="Benoit Fagot" userId="3bd980129957ffbf" providerId="Windows Live" clId="Web-{282D4125-3361-4C14-A58D-4FE9A049F1AC}" dt="2020-04-26T16:39:48.952" v="532" actId="20577"/>
          <ac:spMkLst>
            <pc:docMk/>
            <pc:sldMk cId="4234306784" sldId="269"/>
            <ac:spMk id="3" creationId="{77A4EF90-46F3-7146-8C0E-6FC1E3F3F7C9}"/>
          </ac:spMkLst>
        </pc:spChg>
      </pc:sldChg>
      <pc:sldChg chg="modSp">
        <pc:chgData name="Benoit Fagot" userId="3bd980129957ffbf" providerId="Windows Live" clId="Web-{282D4125-3361-4C14-A58D-4FE9A049F1AC}" dt="2020-04-26T19:48:45.343" v="901" actId="20577"/>
        <pc:sldMkLst>
          <pc:docMk/>
          <pc:sldMk cId="1814825978" sldId="271"/>
        </pc:sldMkLst>
        <pc:spChg chg="mod">
          <ac:chgData name="Benoit Fagot" userId="3bd980129957ffbf" providerId="Windows Live" clId="Web-{282D4125-3361-4C14-A58D-4FE9A049F1AC}" dt="2020-04-26T19:48:45.343" v="901" actId="20577"/>
          <ac:spMkLst>
            <pc:docMk/>
            <pc:sldMk cId="1814825978" sldId="271"/>
            <ac:spMk id="3" creationId="{2644ED53-DB66-4777-8E4D-FD0DCE8494A3}"/>
          </ac:spMkLst>
        </pc:spChg>
      </pc:sldChg>
      <pc:sldChg chg="modSp">
        <pc:chgData name="Benoit Fagot" userId="3bd980129957ffbf" providerId="Windows Live" clId="Web-{282D4125-3361-4C14-A58D-4FE9A049F1AC}" dt="2020-04-26T19:56:41.547" v="939" actId="20577"/>
        <pc:sldMkLst>
          <pc:docMk/>
          <pc:sldMk cId="3281901684" sldId="276"/>
        </pc:sldMkLst>
        <pc:spChg chg="mod">
          <ac:chgData name="Benoit Fagot" userId="3bd980129957ffbf" providerId="Windows Live" clId="Web-{282D4125-3361-4C14-A58D-4FE9A049F1AC}" dt="2020-04-26T19:56:41.547" v="939" actId="20577"/>
          <ac:spMkLst>
            <pc:docMk/>
            <pc:sldMk cId="3281901684" sldId="276"/>
            <ac:spMk id="25" creationId="{0852FBD7-264F-CE4E-930B-7A18238192AC}"/>
          </ac:spMkLst>
        </pc:spChg>
      </pc:sldChg>
      <pc:sldChg chg="modSp">
        <pc:chgData name="Benoit Fagot" userId="3bd980129957ffbf" providerId="Windows Live" clId="Web-{282D4125-3361-4C14-A58D-4FE9A049F1AC}" dt="2020-04-26T19:55:50.529" v="934" actId="20577"/>
        <pc:sldMkLst>
          <pc:docMk/>
          <pc:sldMk cId="3657953522" sldId="279"/>
        </pc:sldMkLst>
        <pc:spChg chg="mod">
          <ac:chgData name="Benoit Fagot" userId="3bd980129957ffbf" providerId="Windows Live" clId="Web-{282D4125-3361-4C14-A58D-4FE9A049F1AC}" dt="2020-04-26T19:54:50.902" v="930" actId="20577"/>
          <ac:spMkLst>
            <pc:docMk/>
            <pc:sldMk cId="3657953522" sldId="279"/>
            <ac:spMk id="4" creationId="{A02FD91D-0578-5345-95D2-1328C61C9B9D}"/>
          </ac:spMkLst>
        </pc:spChg>
        <pc:spChg chg="mod">
          <ac:chgData name="Benoit Fagot" userId="3bd980129957ffbf" providerId="Windows Live" clId="Web-{282D4125-3361-4C14-A58D-4FE9A049F1AC}" dt="2020-04-26T19:55:50.529" v="934" actId="20577"/>
          <ac:spMkLst>
            <pc:docMk/>
            <pc:sldMk cId="3657953522" sldId="279"/>
            <ac:spMk id="5" creationId="{CE375B96-AD25-5F40-B0FD-7CE3240C9C08}"/>
          </ac:spMkLst>
        </pc:spChg>
      </pc:sldChg>
      <pc:sldChg chg="modSp">
        <pc:chgData name="Benoit Fagot" userId="3bd980129957ffbf" providerId="Windows Live" clId="Web-{282D4125-3361-4C14-A58D-4FE9A049F1AC}" dt="2020-04-26T16:36:51.322" v="467" actId="1076"/>
        <pc:sldMkLst>
          <pc:docMk/>
          <pc:sldMk cId="3535598956" sldId="285"/>
        </pc:sldMkLst>
        <pc:picChg chg="mod">
          <ac:chgData name="Benoit Fagot" userId="3bd980129957ffbf" providerId="Windows Live" clId="Web-{282D4125-3361-4C14-A58D-4FE9A049F1AC}" dt="2020-04-26T16:36:51.322" v="467" actId="1076"/>
          <ac:picMkLst>
            <pc:docMk/>
            <pc:sldMk cId="3535598956" sldId="285"/>
            <ac:picMk id="5" creationId="{7C578CFF-D821-4A7B-A62E-112C7BCBCD7C}"/>
          </ac:picMkLst>
        </pc:picChg>
      </pc:sldChg>
      <pc:sldChg chg="modSp">
        <pc:chgData name="Benoit Fagot" userId="3bd980129957ffbf" providerId="Windows Live" clId="Web-{282D4125-3361-4C14-A58D-4FE9A049F1AC}" dt="2020-04-26T19:50:31.987" v="912" actId="20577"/>
        <pc:sldMkLst>
          <pc:docMk/>
          <pc:sldMk cId="2017142199" sldId="289"/>
        </pc:sldMkLst>
        <pc:spChg chg="mod">
          <ac:chgData name="Benoit Fagot" userId="3bd980129957ffbf" providerId="Windows Live" clId="Web-{282D4125-3361-4C14-A58D-4FE9A049F1AC}" dt="2020-04-26T19:50:31.987" v="912" actId="20577"/>
          <ac:spMkLst>
            <pc:docMk/>
            <pc:sldMk cId="2017142199" sldId="289"/>
            <ac:spMk id="13" creationId="{40F98812-5400-9A4C-ADF3-20F6461669B1}"/>
          </ac:spMkLst>
        </pc:spChg>
        <pc:spChg chg="mod">
          <ac:chgData name="Benoit Fagot" userId="3bd980129957ffbf" providerId="Windows Live" clId="Web-{282D4125-3361-4C14-A58D-4FE9A049F1AC}" dt="2020-04-26T19:49:47.486" v="905" actId="20577"/>
          <ac:spMkLst>
            <pc:docMk/>
            <pc:sldMk cId="2017142199" sldId="289"/>
            <ac:spMk id="21" creationId="{E8BF22A7-3F8F-FF4F-A295-1F5F01C18FFE}"/>
          </ac:spMkLst>
        </pc:spChg>
      </pc:sldChg>
      <pc:sldChg chg="modSp">
        <pc:chgData name="Benoit Fagot" userId="3bd980129957ffbf" providerId="Windows Live" clId="Web-{282D4125-3361-4C14-A58D-4FE9A049F1AC}" dt="2020-04-26T19:50:49.004" v="916" actId="20577"/>
        <pc:sldMkLst>
          <pc:docMk/>
          <pc:sldMk cId="33319097" sldId="299"/>
        </pc:sldMkLst>
        <pc:spChg chg="mod">
          <ac:chgData name="Benoit Fagot" userId="3bd980129957ffbf" providerId="Windows Live" clId="Web-{282D4125-3361-4C14-A58D-4FE9A049F1AC}" dt="2020-04-26T19:50:49.004" v="916" actId="20577"/>
          <ac:spMkLst>
            <pc:docMk/>
            <pc:sldMk cId="33319097" sldId="299"/>
            <ac:spMk id="6" creationId="{092B4C8A-DEAD-6A4B-BB77-827340B2685F}"/>
          </ac:spMkLst>
        </pc:spChg>
      </pc:sldChg>
      <pc:sldChg chg="modSp">
        <pc:chgData name="Benoit Fagot" userId="3bd980129957ffbf" providerId="Windows Live" clId="Web-{282D4125-3361-4C14-A58D-4FE9A049F1AC}" dt="2020-04-26T19:51:41.709" v="921" actId="20577"/>
        <pc:sldMkLst>
          <pc:docMk/>
          <pc:sldMk cId="3290630916" sldId="304"/>
        </pc:sldMkLst>
        <pc:spChg chg="mod">
          <ac:chgData name="Benoit Fagot" userId="3bd980129957ffbf" providerId="Windows Live" clId="Web-{282D4125-3361-4C14-A58D-4FE9A049F1AC}" dt="2020-04-26T19:51:41.709" v="921" actId="20577"/>
          <ac:spMkLst>
            <pc:docMk/>
            <pc:sldMk cId="3290630916" sldId="304"/>
            <ac:spMk id="46" creationId="{A913F639-0EA3-4C6F-85E1-60281A212825}"/>
          </ac:spMkLst>
        </pc:spChg>
      </pc:sldChg>
      <pc:sldChg chg="modSp">
        <pc:chgData name="Benoit Fagot" userId="3bd980129957ffbf" providerId="Windows Live" clId="Web-{282D4125-3361-4C14-A58D-4FE9A049F1AC}" dt="2020-04-26T19:56:41.484" v="937" actId="20577"/>
        <pc:sldMkLst>
          <pc:docMk/>
          <pc:sldMk cId="3263264630" sldId="306"/>
        </pc:sldMkLst>
        <pc:spChg chg="mod">
          <ac:chgData name="Benoit Fagot" userId="3bd980129957ffbf" providerId="Windows Live" clId="Web-{282D4125-3361-4C14-A58D-4FE9A049F1AC}" dt="2020-04-26T19:56:41.484" v="937" actId="20577"/>
          <ac:spMkLst>
            <pc:docMk/>
            <pc:sldMk cId="3263264630" sldId="306"/>
            <ac:spMk id="3" creationId="{A7BDBB07-5B53-EB42-8CB1-D06AC4934E28}"/>
          </ac:spMkLst>
        </pc:spChg>
      </pc:sldChg>
    </pc:docChg>
  </pc:docChgLst>
  <pc:docChgLst>
    <pc:chgData name="Benoit Fagot" userId="3bd980129957ffbf" providerId="LiveId" clId="{DED2610E-AC65-4126-A9E7-AB7164EA710F}"/>
    <pc:docChg chg="undo custSel addSld delSld modSld sldOrd modSection">
      <pc:chgData name="Benoit Fagot" userId="3bd980129957ffbf" providerId="LiveId" clId="{DED2610E-AC65-4126-A9E7-AB7164EA710F}" dt="2020-06-17T12:33:36.466" v="2348"/>
      <pc:docMkLst>
        <pc:docMk/>
      </pc:docMkLst>
      <pc:sldChg chg="addCm modCm">
        <pc:chgData name="Benoit Fagot" userId="3bd980129957ffbf" providerId="LiveId" clId="{DED2610E-AC65-4126-A9E7-AB7164EA710F}" dt="2020-06-17T12:25:40.524" v="2339"/>
        <pc:sldMkLst>
          <pc:docMk/>
          <pc:sldMk cId="730402012" sldId="262"/>
        </pc:sldMkLst>
      </pc:sldChg>
      <pc:sldChg chg="addCm modCm">
        <pc:chgData name="Benoit Fagot" userId="3bd980129957ffbf" providerId="LiveId" clId="{DED2610E-AC65-4126-A9E7-AB7164EA710F}" dt="2020-06-17T12:25:24.398" v="2335"/>
        <pc:sldMkLst>
          <pc:docMk/>
          <pc:sldMk cId="1738471480" sldId="263"/>
        </pc:sldMkLst>
      </pc:sldChg>
      <pc:sldChg chg="modSp mod">
        <pc:chgData name="Benoit Fagot" userId="3bd980129957ffbf" providerId="LiveId" clId="{DED2610E-AC65-4126-A9E7-AB7164EA710F}" dt="2020-06-15T23:42:18.665" v="1272" actId="27636"/>
        <pc:sldMkLst>
          <pc:docMk/>
          <pc:sldMk cId="411579113" sldId="266"/>
        </pc:sldMkLst>
        <pc:spChg chg="mod">
          <ac:chgData name="Benoit Fagot" userId="3bd980129957ffbf" providerId="LiveId" clId="{DED2610E-AC65-4126-A9E7-AB7164EA710F}" dt="2020-06-15T23:42:18.665" v="1272" actId="27636"/>
          <ac:spMkLst>
            <pc:docMk/>
            <pc:sldMk cId="411579113" sldId="266"/>
            <ac:spMk id="19" creationId="{51523D09-4502-D74E-A9D4-776DF3F79DCC}"/>
          </ac:spMkLst>
        </pc:spChg>
      </pc:sldChg>
      <pc:sldChg chg="modSp mod modTransition">
        <pc:chgData name="Benoit Fagot" userId="3bd980129957ffbf" providerId="LiveId" clId="{DED2610E-AC65-4126-A9E7-AB7164EA710F}" dt="2020-06-15T18:48:35.200" v="1151"/>
        <pc:sldMkLst>
          <pc:docMk/>
          <pc:sldMk cId="4234306784" sldId="269"/>
        </pc:sldMkLst>
        <pc:spChg chg="mod">
          <ac:chgData name="Benoit Fagot" userId="3bd980129957ffbf" providerId="LiveId" clId="{DED2610E-AC65-4126-A9E7-AB7164EA710F}" dt="2020-06-14T23:37:20.348" v="958" actId="20577"/>
          <ac:spMkLst>
            <pc:docMk/>
            <pc:sldMk cId="4234306784" sldId="269"/>
            <ac:spMk id="2" creationId="{AAD37946-1F87-8347-A021-23E89F409376}"/>
          </ac:spMkLst>
        </pc:spChg>
        <pc:spChg chg="mod">
          <ac:chgData name="Benoit Fagot" userId="3bd980129957ffbf" providerId="LiveId" clId="{DED2610E-AC65-4126-A9E7-AB7164EA710F}" dt="2020-06-15T01:22:40.937" v="1150" actId="255"/>
          <ac:spMkLst>
            <pc:docMk/>
            <pc:sldMk cId="4234306784" sldId="269"/>
            <ac:spMk id="23" creationId="{BAEEB71B-A8B0-744C-8854-58C7E2B58EB1}"/>
          </ac:spMkLst>
        </pc:spChg>
      </pc:sldChg>
      <pc:sldChg chg="modSp mod">
        <pc:chgData name="Benoit Fagot" userId="3bd980129957ffbf" providerId="LiveId" clId="{DED2610E-AC65-4126-A9E7-AB7164EA710F}" dt="2020-06-16T00:41:49.903" v="1484" actId="20577"/>
        <pc:sldMkLst>
          <pc:docMk/>
          <pc:sldMk cId="1814825978" sldId="271"/>
        </pc:sldMkLst>
        <pc:graphicFrameChg chg="modGraphic">
          <ac:chgData name="Benoit Fagot" userId="3bd980129957ffbf" providerId="LiveId" clId="{DED2610E-AC65-4126-A9E7-AB7164EA710F}" dt="2020-06-16T00:41:49.903" v="1484" actId="20577"/>
          <ac:graphicFrameMkLst>
            <pc:docMk/>
            <pc:sldMk cId="1814825978" sldId="271"/>
            <ac:graphicFrameMk id="5" creationId="{01DA107A-AADC-7847-A1AE-F811EFF1C474}"/>
          </ac:graphicFrameMkLst>
        </pc:graphicFrameChg>
      </pc:sldChg>
      <pc:sldChg chg="addCm modCm">
        <pc:chgData name="Benoit Fagot" userId="3bd980129957ffbf" providerId="LiveId" clId="{DED2610E-AC65-4126-A9E7-AB7164EA710F}" dt="2020-06-17T12:32:53.441" v="2341"/>
        <pc:sldMkLst>
          <pc:docMk/>
          <pc:sldMk cId="3281901684" sldId="276"/>
        </pc:sldMkLst>
      </pc:sldChg>
      <pc:sldChg chg="addSp delSp modSp mod">
        <pc:chgData name="Benoit Fagot" userId="3bd980129957ffbf" providerId="LiveId" clId="{DED2610E-AC65-4126-A9E7-AB7164EA710F}" dt="2020-06-14T23:35:31.326" v="895" actId="20577"/>
        <pc:sldMkLst>
          <pc:docMk/>
          <pc:sldMk cId="3855760744" sldId="284"/>
        </pc:sldMkLst>
        <pc:spChg chg="mod">
          <ac:chgData name="Benoit Fagot" userId="3bd980129957ffbf" providerId="LiveId" clId="{DED2610E-AC65-4126-A9E7-AB7164EA710F}" dt="2020-06-14T23:35:31.326" v="895" actId="20577"/>
          <ac:spMkLst>
            <pc:docMk/>
            <pc:sldMk cId="3855760744" sldId="284"/>
            <ac:spMk id="2" creationId="{79ADDB3D-9A5A-469D-AFBA-0A9F68117815}"/>
          </ac:spMkLst>
        </pc:spChg>
        <pc:picChg chg="add del mod">
          <ac:chgData name="Benoit Fagot" userId="3bd980129957ffbf" providerId="LiveId" clId="{DED2610E-AC65-4126-A9E7-AB7164EA710F}" dt="2020-06-14T18:16:52.554" v="340" actId="478"/>
          <ac:picMkLst>
            <pc:docMk/>
            <pc:sldMk cId="3855760744" sldId="284"/>
            <ac:picMk id="3" creationId="{AA343983-81E1-46D1-B423-6496854EC6CE}"/>
          </ac:picMkLst>
        </pc:picChg>
        <pc:picChg chg="add del mod">
          <ac:chgData name="Benoit Fagot" userId="3bd980129957ffbf" providerId="LiveId" clId="{DED2610E-AC65-4126-A9E7-AB7164EA710F}" dt="2020-06-14T18:18:17.046" v="346" actId="478"/>
          <ac:picMkLst>
            <pc:docMk/>
            <pc:sldMk cId="3855760744" sldId="284"/>
            <ac:picMk id="4" creationId="{F04C02B1-854E-48F9-900E-0DAA39F19154}"/>
          </ac:picMkLst>
        </pc:picChg>
        <pc:picChg chg="add del">
          <ac:chgData name="Benoit Fagot" userId="3bd980129957ffbf" providerId="LiveId" clId="{DED2610E-AC65-4126-A9E7-AB7164EA710F}" dt="2020-06-14T18:18:44.516" v="348" actId="478"/>
          <ac:picMkLst>
            <pc:docMk/>
            <pc:sldMk cId="3855760744" sldId="284"/>
            <ac:picMk id="6" creationId="{62CBF669-23ED-417D-BC00-4CDFBF4EFD13}"/>
          </ac:picMkLst>
        </pc:picChg>
        <pc:picChg chg="add del mod">
          <ac:chgData name="Benoit Fagot" userId="3bd980129957ffbf" providerId="LiveId" clId="{DED2610E-AC65-4126-A9E7-AB7164EA710F}" dt="2020-06-14T18:19:26.961" v="351" actId="478"/>
          <ac:picMkLst>
            <pc:docMk/>
            <pc:sldMk cId="3855760744" sldId="284"/>
            <ac:picMk id="7" creationId="{BC352A61-1871-4DB5-AF26-2EF30848E341}"/>
          </ac:picMkLst>
        </pc:picChg>
        <pc:picChg chg="add mod ord modCrop">
          <ac:chgData name="Benoit Fagot" userId="3bd980129957ffbf" providerId="LiveId" clId="{DED2610E-AC65-4126-A9E7-AB7164EA710F}" dt="2020-06-14T18:25:33.808" v="372" actId="1076"/>
          <ac:picMkLst>
            <pc:docMk/>
            <pc:sldMk cId="3855760744" sldId="284"/>
            <ac:picMk id="9" creationId="{1FC238A1-C78F-490E-B1ED-05F2E201BCF0}"/>
          </ac:picMkLst>
        </pc:picChg>
        <pc:picChg chg="add del mod">
          <ac:chgData name="Benoit Fagot" userId="3bd980129957ffbf" providerId="LiveId" clId="{DED2610E-AC65-4126-A9E7-AB7164EA710F}" dt="2020-06-14T18:23:19.646" v="359" actId="478"/>
          <ac:picMkLst>
            <pc:docMk/>
            <pc:sldMk cId="3855760744" sldId="284"/>
            <ac:picMk id="10" creationId="{F149E551-B9BA-4FD0-81B2-6A6B3B9A0421}"/>
          </ac:picMkLst>
        </pc:picChg>
        <pc:picChg chg="del">
          <ac:chgData name="Benoit Fagot" userId="3bd980129957ffbf" providerId="LiveId" clId="{DED2610E-AC65-4126-A9E7-AB7164EA710F}" dt="2020-06-14T18:16:45.508" v="337" actId="478"/>
          <ac:picMkLst>
            <pc:docMk/>
            <pc:sldMk cId="3855760744" sldId="284"/>
            <ac:picMk id="11" creationId="{FE4682E9-F28E-40B2-9034-CCB0A7DEAED6}"/>
          </ac:picMkLst>
        </pc:picChg>
      </pc:sldChg>
      <pc:sldChg chg="modSp del mod modTransition">
        <pc:chgData name="Benoit Fagot" userId="3bd980129957ffbf" providerId="LiveId" clId="{DED2610E-AC65-4126-A9E7-AB7164EA710F}" dt="2020-06-14T23:36:38.080" v="898" actId="2696"/>
        <pc:sldMkLst>
          <pc:docMk/>
          <pc:sldMk cId="3535598956" sldId="285"/>
        </pc:sldMkLst>
        <pc:spChg chg="mod">
          <ac:chgData name="Benoit Fagot" userId="3bd980129957ffbf" providerId="LiveId" clId="{DED2610E-AC65-4126-A9E7-AB7164EA710F}" dt="2020-06-14T18:10:34.234" v="260" actId="27636"/>
          <ac:spMkLst>
            <pc:docMk/>
            <pc:sldMk cId="3535598956" sldId="285"/>
            <ac:spMk id="24" creationId="{3F0C0A6E-0543-0949-B691-0EE734A35D07}"/>
          </ac:spMkLst>
        </pc:spChg>
      </pc:sldChg>
      <pc:sldChg chg="addCm modCm">
        <pc:chgData name="Benoit Fagot" userId="3bd980129957ffbf" providerId="LiveId" clId="{DED2610E-AC65-4126-A9E7-AB7164EA710F}" dt="2020-06-17T12:23:59.738" v="2331"/>
        <pc:sldMkLst>
          <pc:docMk/>
          <pc:sldMk cId="2017142199" sldId="289"/>
        </pc:sldMkLst>
      </pc:sldChg>
      <pc:sldChg chg="modTransition">
        <pc:chgData name="Benoit Fagot" userId="3bd980129957ffbf" providerId="LiveId" clId="{DED2610E-AC65-4126-A9E7-AB7164EA710F}" dt="2020-06-16T00:13:45.148" v="1447"/>
        <pc:sldMkLst>
          <pc:docMk/>
          <pc:sldMk cId="2156306373" sldId="295"/>
        </pc:sldMkLst>
      </pc:sldChg>
      <pc:sldChg chg="addCm modCm">
        <pc:chgData name="Benoit Fagot" userId="3bd980129957ffbf" providerId="LiveId" clId="{DED2610E-AC65-4126-A9E7-AB7164EA710F}" dt="2020-06-17T12:24:52.166" v="2333"/>
        <pc:sldMkLst>
          <pc:docMk/>
          <pc:sldMk cId="33319097" sldId="299"/>
        </pc:sldMkLst>
      </pc:sldChg>
      <pc:sldChg chg="addCm modCm">
        <pc:chgData name="Benoit Fagot" userId="3bd980129957ffbf" providerId="LiveId" clId="{DED2610E-AC65-4126-A9E7-AB7164EA710F}" dt="2020-06-17T12:25:32.629" v="2337"/>
        <pc:sldMkLst>
          <pc:docMk/>
          <pc:sldMk cId="3290630916" sldId="304"/>
        </pc:sldMkLst>
      </pc:sldChg>
      <pc:sldChg chg="modSp mod">
        <pc:chgData name="Benoit Fagot" userId="3bd980129957ffbf" providerId="LiveId" clId="{DED2610E-AC65-4126-A9E7-AB7164EA710F}" dt="2020-06-15T23:39:29.568" v="1264" actId="20577"/>
        <pc:sldMkLst>
          <pc:docMk/>
          <pc:sldMk cId="716419761" sldId="308"/>
        </pc:sldMkLst>
        <pc:spChg chg="mod">
          <ac:chgData name="Benoit Fagot" userId="3bd980129957ffbf" providerId="LiveId" clId="{DED2610E-AC65-4126-A9E7-AB7164EA710F}" dt="2020-06-15T23:39:08.021" v="1253" actId="1076"/>
          <ac:spMkLst>
            <pc:docMk/>
            <pc:sldMk cId="716419761" sldId="308"/>
            <ac:spMk id="34" creationId="{B13DD9B5-F3FC-4570-B6F7-AB8B81A563C2}"/>
          </ac:spMkLst>
        </pc:spChg>
        <pc:spChg chg="mod">
          <ac:chgData name="Benoit Fagot" userId="3bd980129957ffbf" providerId="LiveId" clId="{DED2610E-AC65-4126-A9E7-AB7164EA710F}" dt="2020-06-15T23:39:29.568" v="1264" actId="20577"/>
          <ac:spMkLst>
            <pc:docMk/>
            <pc:sldMk cId="716419761" sldId="308"/>
            <ac:spMk id="38" creationId="{96A49B99-1410-44A1-BFEC-D8B6EA2EA2A4}"/>
          </ac:spMkLst>
        </pc:spChg>
      </pc:sldChg>
      <pc:sldChg chg="modSp mod modCm">
        <pc:chgData name="Benoit Fagot" userId="3bd980129957ffbf" providerId="LiveId" clId="{DED2610E-AC65-4126-A9E7-AB7164EA710F}" dt="2020-06-16T18:01:17.099" v="2327" actId="20577"/>
        <pc:sldMkLst>
          <pc:docMk/>
          <pc:sldMk cId="1744511426" sldId="312"/>
        </pc:sldMkLst>
        <pc:spChg chg="mod">
          <ac:chgData name="Benoit Fagot" userId="3bd980129957ffbf" providerId="LiveId" clId="{DED2610E-AC65-4126-A9E7-AB7164EA710F}" dt="2020-06-16T18:01:17.099" v="2327" actId="20577"/>
          <ac:spMkLst>
            <pc:docMk/>
            <pc:sldMk cId="1744511426" sldId="312"/>
            <ac:spMk id="4" creationId="{3D66EB16-AB0A-4787-9886-5CDC30A34781}"/>
          </ac:spMkLst>
        </pc:spChg>
      </pc:sldChg>
      <pc:sldChg chg="del modTransition">
        <pc:chgData name="Benoit Fagot" userId="3bd980129957ffbf" providerId="LiveId" clId="{DED2610E-AC65-4126-A9E7-AB7164EA710F}" dt="2020-06-14T23:36:34.519" v="897" actId="2696"/>
        <pc:sldMkLst>
          <pc:docMk/>
          <pc:sldMk cId="2566962586" sldId="314"/>
        </pc:sldMkLst>
      </pc:sldChg>
      <pc:sldChg chg="addSp delSp modSp mod">
        <pc:chgData name="Benoit Fagot" userId="3bd980129957ffbf" providerId="LiveId" clId="{DED2610E-AC65-4126-A9E7-AB7164EA710F}" dt="2020-06-16T17:16:06.804" v="1842" actId="20577"/>
        <pc:sldMkLst>
          <pc:docMk/>
          <pc:sldMk cId="1247239965" sldId="315"/>
        </pc:sldMkLst>
        <pc:spChg chg="mod">
          <ac:chgData name="Benoit Fagot" userId="3bd980129957ffbf" providerId="LiveId" clId="{DED2610E-AC65-4126-A9E7-AB7164EA710F}" dt="2020-06-14T23:35:38.249" v="896"/>
          <ac:spMkLst>
            <pc:docMk/>
            <pc:sldMk cId="1247239965" sldId="315"/>
            <ac:spMk id="2" creationId="{79ADDB3D-9A5A-469D-AFBA-0A9F68117815}"/>
          </ac:spMkLst>
        </pc:spChg>
        <pc:spChg chg="mod">
          <ac:chgData name="Benoit Fagot" userId="3bd980129957ffbf" providerId="LiveId" clId="{DED2610E-AC65-4126-A9E7-AB7164EA710F}" dt="2020-06-16T17:16:06.804" v="1842" actId="20577"/>
          <ac:spMkLst>
            <pc:docMk/>
            <pc:sldMk cId="1247239965" sldId="315"/>
            <ac:spMk id="5" creationId="{6EB77189-1234-4445-959D-D1B9697030F8}"/>
          </ac:spMkLst>
        </pc:spChg>
        <pc:spChg chg="add mod">
          <ac:chgData name="Benoit Fagot" userId="3bd980129957ffbf" providerId="LiveId" clId="{DED2610E-AC65-4126-A9E7-AB7164EA710F}" dt="2020-06-14T18:44:05.436" v="534" actId="20577"/>
          <ac:spMkLst>
            <pc:docMk/>
            <pc:sldMk cId="1247239965" sldId="315"/>
            <ac:spMk id="12" creationId="{45BAC005-BE2D-4F63-8587-4CE2B10E0F1E}"/>
          </ac:spMkLst>
        </pc:spChg>
        <pc:spChg chg="add mod">
          <ac:chgData name="Benoit Fagot" userId="3bd980129957ffbf" providerId="LiveId" clId="{DED2610E-AC65-4126-A9E7-AB7164EA710F}" dt="2020-06-14T18:48:04.472" v="548" actId="1076"/>
          <ac:spMkLst>
            <pc:docMk/>
            <pc:sldMk cId="1247239965" sldId="315"/>
            <ac:spMk id="13" creationId="{1514D271-783E-4CA7-8294-DCB860913810}"/>
          </ac:spMkLst>
        </pc:spChg>
        <pc:spChg chg="add mod">
          <ac:chgData name="Benoit Fagot" userId="3bd980129957ffbf" providerId="LiveId" clId="{DED2610E-AC65-4126-A9E7-AB7164EA710F}" dt="2020-06-14T18:47:57.746" v="547" actId="1076"/>
          <ac:spMkLst>
            <pc:docMk/>
            <pc:sldMk cId="1247239965" sldId="315"/>
            <ac:spMk id="14" creationId="{12EF4A7B-DABC-4D58-8E06-683EDBC69594}"/>
          </ac:spMkLst>
        </pc:spChg>
        <pc:spChg chg="add mod">
          <ac:chgData name="Benoit Fagot" userId="3bd980129957ffbf" providerId="LiveId" clId="{DED2610E-AC65-4126-A9E7-AB7164EA710F}" dt="2020-06-14T18:48:41.014" v="551" actId="1076"/>
          <ac:spMkLst>
            <pc:docMk/>
            <pc:sldMk cId="1247239965" sldId="315"/>
            <ac:spMk id="15" creationId="{55108B14-C72F-4038-889F-868CF4EBB629}"/>
          </ac:spMkLst>
        </pc:spChg>
        <pc:spChg chg="add mod">
          <ac:chgData name="Benoit Fagot" userId="3bd980129957ffbf" providerId="LiveId" clId="{DED2610E-AC65-4126-A9E7-AB7164EA710F}" dt="2020-06-14T18:49:05.421" v="553" actId="1076"/>
          <ac:spMkLst>
            <pc:docMk/>
            <pc:sldMk cId="1247239965" sldId="315"/>
            <ac:spMk id="16" creationId="{533CA24F-549F-4908-9C65-14631F3C1AAA}"/>
          </ac:spMkLst>
        </pc:spChg>
        <pc:spChg chg="add mod">
          <ac:chgData name="Benoit Fagot" userId="3bd980129957ffbf" providerId="LiveId" clId="{DED2610E-AC65-4126-A9E7-AB7164EA710F}" dt="2020-06-14T18:49:42.527" v="555" actId="1076"/>
          <ac:spMkLst>
            <pc:docMk/>
            <pc:sldMk cId="1247239965" sldId="315"/>
            <ac:spMk id="17" creationId="{5FE2B951-1679-482E-B28B-CD86B3BF2217}"/>
          </ac:spMkLst>
        </pc:spChg>
        <pc:spChg chg="add mod">
          <ac:chgData name="Benoit Fagot" userId="3bd980129957ffbf" providerId="LiveId" clId="{DED2610E-AC65-4126-A9E7-AB7164EA710F}" dt="2020-06-14T18:50:49.206" v="563" actId="1076"/>
          <ac:spMkLst>
            <pc:docMk/>
            <pc:sldMk cId="1247239965" sldId="315"/>
            <ac:spMk id="18" creationId="{C5B219C4-0DCE-4E93-826A-F8A6D24B73E5}"/>
          </ac:spMkLst>
        </pc:spChg>
        <pc:spChg chg="add del mod">
          <ac:chgData name="Benoit Fagot" userId="3bd980129957ffbf" providerId="LiveId" clId="{DED2610E-AC65-4126-A9E7-AB7164EA710F}" dt="2020-06-14T18:58:47.507" v="631"/>
          <ac:spMkLst>
            <pc:docMk/>
            <pc:sldMk cId="1247239965" sldId="315"/>
            <ac:spMk id="19" creationId="{025DC422-6C38-4921-A948-050146D0E049}"/>
          </ac:spMkLst>
        </pc:spChg>
        <pc:spChg chg="add del mod">
          <ac:chgData name="Benoit Fagot" userId="3bd980129957ffbf" providerId="LiveId" clId="{DED2610E-AC65-4126-A9E7-AB7164EA710F}" dt="2020-06-14T18:56:39.891" v="589"/>
          <ac:spMkLst>
            <pc:docMk/>
            <pc:sldMk cId="1247239965" sldId="315"/>
            <ac:spMk id="20" creationId="{BBEAB9CE-179E-4785-A771-FD4D88AA3138}"/>
          </ac:spMkLst>
        </pc:spChg>
        <pc:spChg chg="add del mod">
          <ac:chgData name="Benoit Fagot" userId="3bd980129957ffbf" providerId="LiveId" clId="{DED2610E-AC65-4126-A9E7-AB7164EA710F}" dt="2020-06-14T18:57:48.141" v="620"/>
          <ac:spMkLst>
            <pc:docMk/>
            <pc:sldMk cId="1247239965" sldId="315"/>
            <ac:spMk id="21" creationId="{73F3C17A-1433-4B42-95BC-5C338CDEF3FC}"/>
          </ac:spMkLst>
        </pc:spChg>
        <pc:spChg chg="add mod">
          <ac:chgData name="Benoit Fagot" userId="3bd980129957ffbf" providerId="LiveId" clId="{DED2610E-AC65-4126-A9E7-AB7164EA710F}" dt="2020-06-14T18:59:31.650" v="637" actId="255"/>
          <ac:spMkLst>
            <pc:docMk/>
            <pc:sldMk cId="1247239965" sldId="315"/>
            <ac:spMk id="22" creationId="{746D986F-8670-4025-8C8F-C003E308E106}"/>
          </ac:spMkLst>
        </pc:spChg>
        <pc:spChg chg="add mod">
          <ac:chgData name="Benoit Fagot" userId="3bd980129957ffbf" providerId="LiveId" clId="{DED2610E-AC65-4126-A9E7-AB7164EA710F}" dt="2020-06-14T18:59:41.386" v="638" actId="255"/>
          <ac:spMkLst>
            <pc:docMk/>
            <pc:sldMk cId="1247239965" sldId="315"/>
            <ac:spMk id="23" creationId="{D51212E6-FFBF-4920-97B2-20E9CDAF910B}"/>
          </ac:spMkLst>
        </pc:spChg>
        <pc:spChg chg="add mod">
          <ac:chgData name="Benoit Fagot" userId="3bd980129957ffbf" providerId="LiveId" clId="{DED2610E-AC65-4126-A9E7-AB7164EA710F}" dt="2020-06-14T18:59:50.002" v="639" actId="255"/>
          <ac:spMkLst>
            <pc:docMk/>
            <pc:sldMk cId="1247239965" sldId="315"/>
            <ac:spMk id="24" creationId="{265F3C4F-6759-41FD-9848-9979F60264C4}"/>
          </ac:spMkLst>
        </pc:spChg>
        <pc:spChg chg="add mod">
          <ac:chgData name="Benoit Fagot" userId="3bd980129957ffbf" providerId="LiveId" clId="{DED2610E-AC65-4126-A9E7-AB7164EA710F}" dt="2020-06-14T18:59:59.808" v="640" actId="255"/>
          <ac:spMkLst>
            <pc:docMk/>
            <pc:sldMk cId="1247239965" sldId="315"/>
            <ac:spMk id="25" creationId="{B8ACBD0A-C1B6-4535-B035-3FAD9A1D38B5}"/>
          </ac:spMkLst>
        </pc:spChg>
        <pc:spChg chg="add mod">
          <ac:chgData name="Benoit Fagot" userId="3bd980129957ffbf" providerId="LiveId" clId="{DED2610E-AC65-4126-A9E7-AB7164EA710F}" dt="2020-06-16T17:13:02.148" v="1694" actId="14100"/>
          <ac:spMkLst>
            <pc:docMk/>
            <pc:sldMk cId="1247239965" sldId="315"/>
            <ac:spMk id="26" creationId="{D4264848-E8A1-4E57-A93D-238B8A7BC591}"/>
          </ac:spMkLst>
        </pc:spChg>
        <pc:spChg chg="add mod">
          <ac:chgData name="Benoit Fagot" userId="3bd980129957ffbf" providerId="LiveId" clId="{DED2610E-AC65-4126-A9E7-AB7164EA710F}" dt="2020-06-14T21:05:01.402" v="770" actId="1076"/>
          <ac:spMkLst>
            <pc:docMk/>
            <pc:sldMk cId="1247239965" sldId="315"/>
            <ac:spMk id="27" creationId="{E2C6550A-61FA-4A7A-8FF8-720949C4E81D}"/>
          </ac:spMkLst>
        </pc:spChg>
        <pc:spChg chg="add mod">
          <ac:chgData name="Benoit Fagot" userId="3bd980129957ffbf" providerId="LiveId" clId="{DED2610E-AC65-4126-A9E7-AB7164EA710F}" dt="2020-06-16T17:13:17.391" v="1702" actId="20577"/>
          <ac:spMkLst>
            <pc:docMk/>
            <pc:sldMk cId="1247239965" sldId="315"/>
            <ac:spMk id="28" creationId="{1BB5B17D-54E7-4728-8641-9309EC544516}"/>
          </ac:spMkLst>
        </pc:spChg>
        <pc:spChg chg="add mod">
          <ac:chgData name="Benoit Fagot" userId="3bd980129957ffbf" providerId="LiveId" clId="{DED2610E-AC65-4126-A9E7-AB7164EA710F}" dt="2020-06-14T21:07:18.302" v="795" actId="1076"/>
          <ac:spMkLst>
            <pc:docMk/>
            <pc:sldMk cId="1247239965" sldId="315"/>
            <ac:spMk id="29" creationId="{186F396C-06CB-466C-8A57-221C3D254CFB}"/>
          </ac:spMkLst>
        </pc:spChg>
        <pc:picChg chg="add del mod">
          <ac:chgData name="Benoit Fagot" userId="3bd980129957ffbf" providerId="LiveId" clId="{DED2610E-AC65-4126-A9E7-AB7164EA710F}" dt="2020-06-14T18:34:09.276" v="381" actId="478"/>
          <ac:picMkLst>
            <pc:docMk/>
            <pc:sldMk cId="1247239965" sldId="315"/>
            <ac:picMk id="3" creationId="{02375BDC-91F8-4B94-A5CB-88BDA061BE11}"/>
          </ac:picMkLst>
        </pc:picChg>
        <pc:picChg chg="add del mod">
          <ac:chgData name="Benoit Fagot" userId="3bd980129957ffbf" providerId="LiveId" clId="{DED2610E-AC65-4126-A9E7-AB7164EA710F}" dt="2020-06-14T18:38:30.107" v="501" actId="478"/>
          <ac:picMkLst>
            <pc:docMk/>
            <pc:sldMk cId="1247239965" sldId="315"/>
            <ac:picMk id="4" creationId="{34360184-F3D1-41AD-B517-44DAFA67B081}"/>
          </ac:picMkLst>
        </pc:picChg>
        <pc:picChg chg="add del">
          <ac:chgData name="Benoit Fagot" userId="3bd980129957ffbf" providerId="LiveId" clId="{DED2610E-AC65-4126-A9E7-AB7164EA710F}" dt="2020-06-14T18:38:26.534" v="500"/>
          <ac:picMkLst>
            <pc:docMk/>
            <pc:sldMk cId="1247239965" sldId="315"/>
            <ac:picMk id="6" creationId="{F47EB41A-1A47-429F-9BA9-C3C33BDED18D}"/>
          </ac:picMkLst>
        </pc:picChg>
        <pc:picChg chg="del">
          <ac:chgData name="Benoit Fagot" userId="3bd980129957ffbf" providerId="LiveId" clId="{DED2610E-AC65-4126-A9E7-AB7164EA710F}" dt="2020-06-14T18:32:58.246" v="373" actId="478"/>
          <ac:picMkLst>
            <pc:docMk/>
            <pc:sldMk cId="1247239965" sldId="315"/>
            <ac:picMk id="7" creationId="{693E3532-1572-4AF9-915F-AE80CD18B646}"/>
          </ac:picMkLst>
        </pc:picChg>
        <pc:picChg chg="add del mod">
          <ac:chgData name="Benoit Fagot" userId="3bd980129957ffbf" providerId="LiveId" clId="{DED2610E-AC65-4126-A9E7-AB7164EA710F}" dt="2020-06-14T17:21:02.326" v="113" actId="478"/>
          <ac:picMkLst>
            <pc:docMk/>
            <pc:sldMk cId="1247239965" sldId="315"/>
            <ac:picMk id="8" creationId="{6F64BDA4-345E-4470-A490-FFBF7198BB9A}"/>
          </ac:picMkLst>
        </pc:picChg>
        <pc:picChg chg="add del mod">
          <ac:chgData name="Benoit Fagot" userId="3bd980129957ffbf" providerId="LiveId" clId="{DED2610E-AC65-4126-A9E7-AB7164EA710F}" dt="2020-06-14T18:40:27.548" v="519" actId="478"/>
          <ac:picMkLst>
            <pc:docMk/>
            <pc:sldMk cId="1247239965" sldId="315"/>
            <ac:picMk id="9" creationId="{859EBEF6-3D32-42D1-9CCC-305F5E95E7A8}"/>
          </ac:picMkLst>
        </pc:picChg>
        <pc:picChg chg="add mod">
          <ac:chgData name="Benoit Fagot" userId="3bd980129957ffbf" providerId="LiveId" clId="{DED2610E-AC65-4126-A9E7-AB7164EA710F}" dt="2020-06-14T21:06:07.463" v="793" actId="1076"/>
          <ac:picMkLst>
            <pc:docMk/>
            <pc:sldMk cId="1247239965" sldId="315"/>
            <ac:picMk id="11" creationId="{D4E8C56A-6712-4DF1-AAF5-7087FC4E0C08}"/>
          </ac:picMkLst>
        </pc:picChg>
      </pc:sldChg>
      <pc:sldChg chg="addCm delCm modCm">
        <pc:chgData name="Benoit Fagot" userId="3bd980129957ffbf" providerId="LiveId" clId="{DED2610E-AC65-4126-A9E7-AB7164EA710F}" dt="2020-06-17T12:33:24.987" v="2346"/>
        <pc:sldMkLst>
          <pc:docMk/>
          <pc:sldMk cId="4110622416" sldId="317"/>
        </pc:sldMkLst>
      </pc:sldChg>
      <pc:sldChg chg="modSp mod addCm delCm modCm">
        <pc:chgData name="Benoit Fagot" userId="3bd980129957ffbf" providerId="LiveId" clId="{DED2610E-AC65-4126-A9E7-AB7164EA710F}" dt="2020-06-17T12:33:06.734" v="2344"/>
        <pc:sldMkLst>
          <pc:docMk/>
          <pc:sldMk cId="1748084793" sldId="318"/>
        </pc:sldMkLst>
        <pc:spChg chg="mod">
          <ac:chgData name="Benoit Fagot" userId="3bd980129957ffbf" providerId="LiveId" clId="{DED2610E-AC65-4126-A9E7-AB7164EA710F}" dt="2020-06-15T23:42:18.659" v="1271" actId="27636"/>
          <ac:spMkLst>
            <pc:docMk/>
            <pc:sldMk cId="1748084793" sldId="318"/>
            <ac:spMk id="20" creationId="{B356517F-2397-4000-BB29-7CC80114010B}"/>
          </ac:spMkLst>
        </pc:spChg>
      </pc:sldChg>
      <pc:sldChg chg="modSp mod addCm delCm modCm">
        <pc:chgData name="Benoit Fagot" userId="3bd980129957ffbf" providerId="LiveId" clId="{DED2610E-AC65-4126-A9E7-AB7164EA710F}" dt="2020-06-17T12:33:36.466" v="2348"/>
        <pc:sldMkLst>
          <pc:docMk/>
          <pc:sldMk cId="2277094326" sldId="319"/>
        </pc:sldMkLst>
        <pc:spChg chg="mod">
          <ac:chgData name="Benoit Fagot" userId="3bd980129957ffbf" providerId="LiveId" clId="{DED2610E-AC65-4126-A9E7-AB7164EA710F}" dt="2020-06-16T00:01:34.627" v="1368" actId="20577"/>
          <ac:spMkLst>
            <pc:docMk/>
            <pc:sldMk cId="2277094326" sldId="319"/>
            <ac:spMk id="9" creationId="{EA5811CA-61FD-4A0B-8CD2-D14B3B027B9D}"/>
          </ac:spMkLst>
        </pc:spChg>
        <pc:spChg chg="mod">
          <ac:chgData name="Benoit Fagot" userId="3bd980129957ffbf" providerId="LiveId" clId="{DED2610E-AC65-4126-A9E7-AB7164EA710F}" dt="2020-06-16T00:01:45.227" v="1370" actId="20577"/>
          <ac:spMkLst>
            <pc:docMk/>
            <pc:sldMk cId="2277094326" sldId="319"/>
            <ac:spMk id="10" creationId="{DB768BDE-3999-40ED-8FC7-371B46405094}"/>
          </ac:spMkLst>
        </pc:spChg>
      </pc:sldChg>
      <pc:sldChg chg="addCm modCm">
        <pc:chgData name="Benoit Fagot" userId="3bd980129957ffbf" providerId="LiveId" clId="{DED2610E-AC65-4126-A9E7-AB7164EA710F}" dt="2020-06-15T23:57:17.949" v="1336" actId="5900"/>
        <pc:sldMkLst>
          <pc:docMk/>
          <pc:sldMk cId="3885540924" sldId="322"/>
        </pc:sldMkLst>
      </pc:sldChg>
      <pc:sldChg chg="addCm modCm">
        <pc:chgData name="Benoit Fagot" userId="3bd980129957ffbf" providerId="LiveId" clId="{DED2610E-AC65-4126-A9E7-AB7164EA710F}" dt="2020-06-15T23:42:18.611" v="1270"/>
        <pc:sldMkLst>
          <pc:docMk/>
          <pc:sldMk cId="3355023596" sldId="323"/>
        </pc:sldMkLst>
      </pc:sldChg>
      <pc:sldChg chg="addCm delCm modCm">
        <pc:chgData name="Benoit Fagot" userId="3bd980129957ffbf" providerId="LiveId" clId="{DED2610E-AC65-4126-A9E7-AB7164EA710F}" dt="2020-06-16T00:09:03.723" v="1446" actId="1592"/>
        <pc:sldMkLst>
          <pc:docMk/>
          <pc:sldMk cId="2704770212" sldId="324"/>
        </pc:sldMkLst>
      </pc:sldChg>
      <pc:sldChg chg="addCm modCm">
        <pc:chgData name="Benoit Fagot" userId="3bd980129957ffbf" providerId="LiveId" clId="{DED2610E-AC65-4126-A9E7-AB7164EA710F}" dt="2020-06-15T23:41:11.536" v="1266"/>
        <pc:sldMkLst>
          <pc:docMk/>
          <pc:sldMk cId="3790889228" sldId="325"/>
        </pc:sldMkLst>
      </pc:sldChg>
      <pc:sldChg chg="modSp mod ord">
        <pc:chgData name="Benoit Fagot" userId="3bd980129957ffbf" providerId="LiveId" clId="{DED2610E-AC65-4126-A9E7-AB7164EA710F}" dt="2020-06-16T17:55:11.313" v="2172" actId="20577"/>
        <pc:sldMkLst>
          <pc:docMk/>
          <pc:sldMk cId="1881072966" sldId="328"/>
        </pc:sldMkLst>
        <pc:spChg chg="mod">
          <ac:chgData name="Benoit Fagot" userId="3bd980129957ffbf" providerId="LiveId" clId="{DED2610E-AC65-4126-A9E7-AB7164EA710F}" dt="2020-06-16T17:55:11.313" v="2172" actId="20577"/>
          <ac:spMkLst>
            <pc:docMk/>
            <pc:sldMk cId="1881072966" sldId="328"/>
            <ac:spMk id="3" creationId="{94C4E17B-EA56-5A4A-A594-4BABC8022BAF}"/>
          </ac:spMkLst>
        </pc:spChg>
      </pc:sldChg>
      <pc:sldChg chg="modSp mod">
        <pc:chgData name="Benoit Fagot" userId="3bd980129957ffbf" providerId="LiveId" clId="{DED2610E-AC65-4126-A9E7-AB7164EA710F}" dt="2020-06-16T00:05:47.755" v="1441" actId="20577"/>
        <pc:sldMkLst>
          <pc:docMk/>
          <pc:sldMk cId="215875558" sldId="330"/>
        </pc:sldMkLst>
        <pc:spChg chg="mod">
          <ac:chgData name="Benoit Fagot" userId="3bd980129957ffbf" providerId="LiveId" clId="{DED2610E-AC65-4126-A9E7-AB7164EA710F}" dt="2020-06-16T00:05:47.755" v="1441" actId="20577"/>
          <ac:spMkLst>
            <pc:docMk/>
            <pc:sldMk cId="215875558" sldId="330"/>
            <ac:spMk id="47" creationId="{B686BA28-B3B2-7944-B92D-58757B86EE4B}"/>
          </ac:spMkLst>
        </pc:spChg>
      </pc:sldChg>
      <pc:sldChg chg="addCm modCm">
        <pc:chgData name="Benoit Fagot" userId="3bd980129957ffbf" providerId="LiveId" clId="{DED2610E-AC65-4126-A9E7-AB7164EA710F}" dt="2020-06-16T19:34:07.266" v="2329"/>
        <pc:sldMkLst>
          <pc:docMk/>
          <pc:sldMk cId="1388178388" sldId="333"/>
        </pc:sldMkLst>
      </pc:sldChg>
      <pc:sldChg chg="addCm modCm">
        <pc:chgData name="Benoit Fagot" userId="3bd980129957ffbf" providerId="LiveId" clId="{DED2610E-AC65-4126-A9E7-AB7164EA710F}" dt="2020-06-15T23:43:36.382" v="1279"/>
        <pc:sldMkLst>
          <pc:docMk/>
          <pc:sldMk cId="3940851669" sldId="336"/>
        </pc:sldMkLst>
      </pc:sldChg>
      <pc:sldChg chg="addCm delCm modCm">
        <pc:chgData name="Benoit Fagot" userId="3bd980129957ffbf" providerId="LiveId" clId="{DED2610E-AC65-4126-A9E7-AB7164EA710F}" dt="2020-06-16T00:08:31.429" v="1445" actId="1592"/>
        <pc:sldMkLst>
          <pc:docMk/>
          <pc:sldMk cId="4028352701" sldId="339"/>
        </pc:sldMkLst>
      </pc:sldChg>
      <pc:sldChg chg="modSp mod addCm modCm">
        <pc:chgData name="Benoit Fagot" userId="3bd980129957ffbf" providerId="LiveId" clId="{DED2610E-AC65-4126-A9E7-AB7164EA710F}" dt="2020-06-16T00:07:11.245" v="1444"/>
        <pc:sldMkLst>
          <pc:docMk/>
          <pc:sldMk cId="587919749" sldId="344"/>
        </pc:sldMkLst>
        <pc:spChg chg="mod">
          <ac:chgData name="Benoit Fagot" userId="3bd980129957ffbf" providerId="LiveId" clId="{DED2610E-AC65-4126-A9E7-AB7164EA710F}" dt="2020-06-15T23:42:18.668" v="1273" actId="27636"/>
          <ac:spMkLst>
            <pc:docMk/>
            <pc:sldMk cId="587919749" sldId="344"/>
            <ac:spMk id="19" creationId="{51523D09-4502-D74E-A9D4-776DF3F79DCC}"/>
          </ac:spMkLst>
        </pc:spChg>
      </pc:sldChg>
      <pc:sldChg chg="addSp delSp modSp mod">
        <pc:chgData name="Benoit Fagot" userId="3bd980129957ffbf" providerId="LiveId" clId="{DED2610E-AC65-4126-A9E7-AB7164EA710F}" dt="2020-06-15T19:37:39.200" v="1174" actId="1076"/>
        <pc:sldMkLst>
          <pc:docMk/>
          <pc:sldMk cId="1858611755" sldId="345"/>
        </pc:sldMkLst>
        <pc:picChg chg="add del mod">
          <ac:chgData name="Benoit Fagot" userId="3bd980129957ffbf" providerId="LiveId" clId="{DED2610E-AC65-4126-A9E7-AB7164EA710F}" dt="2020-06-15T19:37:06.844" v="1165" actId="478"/>
          <ac:picMkLst>
            <pc:docMk/>
            <pc:sldMk cId="1858611755" sldId="345"/>
            <ac:picMk id="4" creationId="{5CF3350C-1992-4764-A1F3-77A735802A92}"/>
          </ac:picMkLst>
        </pc:picChg>
        <pc:picChg chg="add del mod">
          <ac:chgData name="Benoit Fagot" userId="3bd980129957ffbf" providerId="LiveId" clId="{DED2610E-AC65-4126-A9E7-AB7164EA710F}" dt="2020-06-15T19:37:35.546" v="1173" actId="478"/>
          <ac:picMkLst>
            <pc:docMk/>
            <pc:sldMk cId="1858611755" sldId="345"/>
            <ac:picMk id="6" creationId="{0E619D12-108C-41B8-804B-C0929590DBBE}"/>
          </ac:picMkLst>
        </pc:picChg>
        <pc:picChg chg="add mod">
          <ac:chgData name="Benoit Fagot" userId="3bd980129957ffbf" providerId="LiveId" clId="{DED2610E-AC65-4126-A9E7-AB7164EA710F}" dt="2020-06-15T19:37:23.256" v="1170" actId="1076"/>
          <ac:picMkLst>
            <pc:docMk/>
            <pc:sldMk cId="1858611755" sldId="345"/>
            <ac:picMk id="8" creationId="{88FF918F-AB4C-4354-BEB4-6F28F12AD95A}"/>
          </ac:picMkLst>
        </pc:picChg>
        <pc:picChg chg="add mod">
          <ac:chgData name="Benoit Fagot" userId="3bd980129957ffbf" providerId="LiveId" clId="{DED2610E-AC65-4126-A9E7-AB7164EA710F}" dt="2020-06-15T19:37:39.200" v="1174" actId="1076"/>
          <ac:picMkLst>
            <pc:docMk/>
            <pc:sldMk cId="1858611755" sldId="345"/>
            <ac:picMk id="10" creationId="{2CF586F4-C127-4963-B969-C74D5337CC11}"/>
          </ac:picMkLst>
        </pc:picChg>
      </pc:sldChg>
      <pc:sldChg chg="modSp add mod">
        <pc:chgData name="Benoit Fagot" userId="3bd980129957ffbf" providerId="LiveId" clId="{DED2610E-AC65-4126-A9E7-AB7164EA710F}" dt="2020-06-15T23:55:05.799" v="1308" actId="20577"/>
        <pc:sldMkLst>
          <pc:docMk/>
          <pc:sldMk cId="3960351784" sldId="346"/>
        </pc:sldMkLst>
        <pc:spChg chg="mod">
          <ac:chgData name="Benoit Fagot" userId="3bd980129957ffbf" providerId="LiveId" clId="{DED2610E-AC65-4126-A9E7-AB7164EA710F}" dt="2020-06-15T23:55:05.799" v="1308" actId="20577"/>
          <ac:spMkLst>
            <pc:docMk/>
            <pc:sldMk cId="3960351784" sldId="346"/>
            <ac:spMk id="3" creationId="{A7BDBB07-5B53-EB42-8CB1-D06AC4934E28}"/>
          </ac:spMkLst>
        </pc:spChg>
      </pc:sldChg>
      <pc:sldChg chg="modSp add mod ord">
        <pc:chgData name="Benoit Fagot" userId="3bd980129957ffbf" providerId="LiveId" clId="{DED2610E-AC65-4126-A9E7-AB7164EA710F}" dt="2020-06-15T23:59:00.474" v="1367" actId="1076"/>
        <pc:sldMkLst>
          <pc:docMk/>
          <pc:sldMk cId="4105461472" sldId="347"/>
        </pc:sldMkLst>
        <pc:spChg chg="mod">
          <ac:chgData name="Benoit Fagot" userId="3bd980129957ffbf" providerId="LiveId" clId="{DED2610E-AC65-4126-A9E7-AB7164EA710F}" dt="2020-06-15T23:59:00.474" v="1367" actId="1076"/>
          <ac:spMkLst>
            <pc:docMk/>
            <pc:sldMk cId="4105461472" sldId="347"/>
            <ac:spMk id="3" creationId="{A7BDBB07-5B53-EB42-8CB1-D06AC4934E28}"/>
          </ac:spMkLst>
        </pc:spChg>
      </pc:sldChg>
    </pc:docChg>
  </pc:docChgLst>
  <pc:docChgLst>
    <pc:chgData name="Ali Ashraf" userId="14d660e7b6ff93a0" providerId="Windows Live" clId="Web-{A42D7E9A-D4F8-45DE-840C-1814152A2919}"/>
    <pc:docChg chg="modSld">
      <pc:chgData name="Ali Ashraf" userId="14d660e7b6ff93a0" providerId="Windows Live" clId="Web-{A42D7E9A-D4F8-45DE-840C-1814152A2919}" dt="2020-04-18T18:04:05.552" v="43"/>
      <pc:docMkLst>
        <pc:docMk/>
      </pc:docMkLst>
      <pc:sldChg chg="modSp">
        <pc:chgData name="Ali Ashraf" userId="14d660e7b6ff93a0" providerId="Windows Live" clId="Web-{A42D7E9A-D4F8-45DE-840C-1814152A2919}" dt="2020-04-18T16:27:35.241" v="5" actId="1076"/>
        <pc:sldMkLst>
          <pc:docMk/>
          <pc:sldMk cId="3978781755" sldId="256"/>
        </pc:sldMkLst>
        <pc:spChg chg="mod">
          <ac:chgData name="Ali Ashraf" userId="14d660e7b6ff93a0" providerId="Windows Live" clId="Web-{A42D7E9A-D4F8-45DE-840C-1814152A2919}" dt="2020-04-18T16:27:35.241" v="5" actId="1076"/>
          <ac:spMkLst>
            <pc:docMk/>
            <pc:sldMk cId="3978781755" sldId="256"/>
            <ac:spMk id="34" creationId="{6FCCD484-37F6-415A-9BEE-0921297433C1}"/>
          </ac:spMkLst>
        </pc:spChg>
      </pc:sldChg>
      <pc:sldChg chg="addCm">
        <pc:chgData name="Ali Ashraf" userId="14d660e7b6ff93a0" providerId="Windows Live" clId="Web-{A42D7E9A-D4F8-45DE-840C-1814152A2919}" dt="2020-04-18T18:04:05.552" v="43"/>
        <pc:sldMkLst>
          <pc:docMk/>
          <pc:sldMk cId="761489109" sldId="258"/>
        </pc:sldMkLst>
      </pc:sldChg>
      <pc:sldChg chg="modSp">
        <pc:chgData name="Ali Ashraf" userId="14d660e7b6ff93a0" providerId="Windows Live" clId="Web-{A42D7E9A-D4F8-45DE-840C-1814152A2919}" dt="2020-04-18T16:28:19.616" v="40" actId="20577"/>
        <pc:sldMkLst>
          <pc:docMk/>
          <pc:sldMk cId="411579113" sldId="266"/>
        </pc:sldMkLst>
        <pc:spChg chg="mod">
          <ac:chgData name="Ali Ashraf" userId="14d660e7b6ff93a0" providerId="Windows Live" clId="Web-{A42D7E9A-D4F8-45DE-840C-1814152A2919}" dt="2020-04-18T16:28:19.616" v="40" actId="20577"/>
          <ac:spMkLst>
            <pc:docMk/>
            <pc:sldMk cId="411579113" sldId="266"/>
            <ac:spMk id="2" creationId="{AABBB679-05AE-154C-BC4B-0C1D4E6F8B8C}"/>
          </ac:spMkLst>
        </pc:spChg>
      </pc:sldChg>
    </pc:docChg>
  </pc:docChgLst>
  <pc:docChgLst>
    <pc:chgData name="Mina SALEEM AHAMED" userId="bffe8a0a1eea8db7" providerId="Windows Live" clId="Web-{ECC513BA-C08B-4473-86FA-30B5D0EEC11F}"/>
    <pc:docChg chg="modSld">
      <pc:chgData name="Mina SALEEM AHAMED" userId="bffe8a0a1eea8db7" providerId="Windows Live" clId="Web-{ECC513BA-C08B-4473-86FA-30B5D0EEC11F}" dt="2020-06-16T10:50:22.354" v="11" actId="1076"/>
      <pc:docMkLst>
        <pc:docMk/>
      </pc:docMkLst>
      <pc:sldChg chg="addSp delSp modSp">
        <pc:chgData name="Mina SALEEM AHAMED" userId="bffe8a0a1eea8db7" providerId="Windows Live" clId="Web-{ECC513BA-C08B-4473-86FA-30B5D0EEC11F}" dt="2020-06-16T10:50:22.354" v="11" actId="1076"/>
        <pc:sldMkLst>
          <pc:docMk/>
          <pc:sldMk cId="2156306373" sldId="295"/>
        </pc:sldMkLst>
        <pc:picChg chg="add del mod">
          <ac:chgData name="Mina SALEEM AHAMED" userId="bffe8a0a1eea8db7" providerId="Windows Live" clId="Web-{ECC513BA-C08B-4473-86FA-30B5D0EEC11F}" dt="2020-06-16T10:49:38.288" v="7"/>
          <ac:picMkLst>
            <pc:docMk/>
            <pc:sldMk cId="2156306373" sldId="295"/>
            <ac:picMk id="42" creationId="{843CBBA9-BF02-4B44-B558-1784D0A697C5}"/>
          </ac:picMkLst>
        </pc:picChg>
        <pc:picChg chg="add mod">
          <ac:chgData name="Mina SALEEM AHAMED" userId="bffe8a0a1eea8db7" providerId="Windows Live" clId="Web-{ECC513BA-C08B-4473-86FA-30B5D0EEC11F}" dt="2020-06-16T10:50:17.979" v="10" actId="14100"/>
          <ac:picMkLst>
            <pc:docMk/>
            <pc:sldMk cId="2156306373" sldId="295"/>
            <ac:picMk id="43" creationId="{A3E9636B-D5BD-40FF-B408-9C8E5A957A63}"/>
          </ac:picMkLst>
        </pc:picChg>
        <pc:picChg chg="add mod">
          <ac:chgData name="Mina SALEEM AHAMED" userId="bffe8a0a1eea8db7" providerId="Windows Live" clId="Web-{ECC513BA-C08B-4473-86FA-30B5D0EEC11F}" dt="2020-06-16T10:50:22.354" v="11" actId="1076"/>
          <ac:picMkLst>
            <pc:docMk/>
            <pc:sldMk cId="2156306373" sldId="295"/>
            <ac:picMk id="44" creationId="{A3E3344C-FB1C-4D1C-92FB-8D60292C907C}"/>
          </ac:picMkLst>
        </pc:picChg>
      </pc:sldChg>
    </pc:docChg>
  </pc:docChgLst>
  <pc:docChgLst>
    <pc:chgData name="Utilisateur invité" providerId="Windows Live" clId="Web-{DDEB2EEA-74B0-4474-AF9B-11BCDB71DD07}"/>
    <pc:docChg chg="delSld modSld">
      <pc:chgData name="Utilisateur invité" userId="" providerId="Windows Live" clId="Web-{DDEB2EEA-74B0-4474-AF9B-11BCDB71DD07}" dt="2020-04-18T19:20:18.437" v="535" actId="14100"/>
      <pc:docMkLst>
        <pc:docMk/>
      </pc:docMkLst>
      <pc:sldChg chg="del">
        <pc:chgData name="Utilisateur invité" userId="" providerId="Windows Live" clId="Web-{DDEB2EEA-74B0-4474-AF9B-11BCDB71DD07}" dt="2020-04-18T18:31:56.261" v="3"/>
        <pc:sldMkLst>
          <pc:docMk/>
          <pc:sldMk cId="719741601" sldId="268"/>
        </pc:sldMkLst>
      </pc:sldChg>
      <pc:sldChg chg="addSp delSp modSp mod setBg">
        <pc:chgData name="Utilisateur invité" userId="" providerId="Windows Live" clId="Web-{DDEB2EEA-74B0-4474-AF9B-11BCDB71DD07}" dt="2020-04-18T19:20:18.437" v="535" actId="14100"/>
        <pc:sldMkLst>
          <pc:docMk/>
          <pc:sldMk cId="3281901684" sldId="276"/>
        </pc:sldMkLst>
        <pc:spChg chg="mod">
          <ac:chgData name="Utilisateur invité" userId="" providerId="Windows Live" clId="Web-{DDEB2EEA-74B0-4474-AF9B-11BCDB71DD07}" dt="2020-04-18T18:57:22.170" v="509"/>
          <ac:spMkLst>
            <pc:docMk/>
            <pc:sldMk cId="3281901684" sldId="276"/>
            <ac:spMk id="2" creationId="{C94BC8FF-2CE2-4CB7-A404-FA447B57C83A}"/>
          </ac:spMkLst>
        </pc:spChg>
        <pc:spChg chg="mod">
          <ac:chgData name="Utilisateur invité" userId="" providerId="Windows Live" clId="Web-{DDEB2EEA-74B0-4474-AF9B-11BCDB71DD07}" dt="2020-04-18T19:20:18.437" v="535" actId="14100"/>
          <ac:spMkLst>
            <pc:docMk/>
            <pc:sldMk cId="3281901684" sldId="276"/>
            <ac:spMk id="3" creationId="{6FA0D0BB-BB1A-4D3E-8BFC-1187A85F1BCC}"/>
          </ac:spMkLst>
        </pc:spChg>
        <pc:spChg chg="mod">
          <ac:chgData name="Utilisateur invité" userId="" providerId="Windows Live" clId="Web-{DDEB2EEA-74B0-4474-AF9B-11BCDB71DD07}" dt="2020-04-18T18:57:22.170" v="509"/>
          <ac:spMkLst>
            <pc:docMk/>
            <pc:sldMk cId="3281901684" sldId="276"/>
            <ac:spMk id="4" creationId="{C97745F3-217C-4AE9-AE37-8C03FC57F2E7}"/>
          </ac:spMkLst>
        </pc:spChg>
        <pc:spChg chg="mod">
          <ac:chgData name="Utilisateur invité" userId="" providerId="Windows Live" clId="Web-{DDEB2EEA-74B0-4474-AF9B-11BCDB71DD07}" dt="2020-04-18T18:57:22.170" v="509"/>
          <ac:spMkLst>
            <pc:docMk/>
            <pc:sldMk cId="3281901684" sldId="276"/>
            <ac:spMk id="5" creationId="{FE792531-998C-4D71-BE36-77DE9A5E7657}"/>
          </ac:spMkLst>
        </pc:spChg>
        <pc:spChg chg="mod ord">
          <ac:chgData name="Utilisateur invité" userId="" providerId="Windows Live" clId="Web-{DDEB2EEA-74B0-4474-AF9B-11BCDB71DD07}" dt="2020-04-18T19:03:37.222" v="511" actId="1076"/>
          <ac:spMkLst>
            <pc:docMk/>
            <pc:sldMk cId="3281901684" sldId="276"/>
            <ac:spMk id="7" creationId="{8FEBF1FA-A0A3-42E5-BA90-BC75BAE1A621}"/>
          </ac:spMkLst>
        </pc:spChg>
        <pc:spChg chg="add mod">
          <ac:chgData name="Utilisateur invité" userId="" providerId="Windows Live" clId="Web-{DDEB2EEA-74B0-4474-AF9B-11BCDB71DD07}" dt="2020-04-18T19:04:25.769" v="518"/>
          <ac:spMkLst>
            <pc:docMk/>
            <pc:sldMk cId="3281901684" sldId="276"/>
            <ac:spMk id="10" creationId="{B3C5CFC0-9D69-4053-80C9-37B73208F12D}"/>
          </ac:spMkLst>
        </pc:spChg>
        <pc:spChg chg="add del">
          <ac:chgData name="Utilisateur invité" userId="" providerId="Windows Live" clId="Web-{DDEB2EEA-74B0-4474-AF9B-11BCDB71DD07}" dt="2020-04-18T18:57:17.717" v="507"/>
          <ac:spMkLst>
            <pc:docMk/>
            <pc:sldMk cId="3281901684" sldId="276"/>
            <ac:spMk id="14" creationId="{E02F3C71-C981-4614-98EA-D6C494F8091E}"/>
          </ac:spMkLst>
        </pc:spChg>
        <pc:spChg chg="add del">
          <ac:chgData name="Utilisateur invité" userId="" providerId="Windows Live" clId="Web-{DDEB2EEA-74B0-4474-AF9B-11BCDB71DD07}" dt="2020-04-18T18:57:22.170" v="509"/>
          <ac:spMkLst>
            <pc:docMk/>
            <pc:sldMk cId="3281901684" sldId="276"/>
            <ac:spMk id="15" creationId="{0F6CDC51-8D27-4BF4-AB33-7D5905E80D90}"/>
          </ac:spMkLst>
        </pc:spChg>
        <pc:spChg chg="add del">
          <ac:chgData name="Utilisateur invité" userId="" providerId="Windows Live" clId="Web-{DDEB2EEA-74B0-4474-AF9B-11BCDB71DD07}" dt="2020-04-18T18:57:15.623" v="505"/>
          <ac:spMkLst>
            <pc:docMk/>
            <pc:sldMk cId="3281901684" sldId="276"/>
            <ac:spMk id="16" creationId="{D052D0E8-5725-42F1-BA8A-2E793289AB6A}"/>
          </ac:spMkLst>
        </pc:spChg>
        <pc:spChg chg="add del">
          <ac:chgData name="Utilisateur invité" userId="" providerId="Windows Live" clId="Web-{DDEB2EEA-74B0-4474-AF9B-11BCDB71DD07}" dt="2020-04-18T18:57:15.623" v="505"/>
          <ac:spMkLst>
            <pc:docMk/>
            <pc:sldMk cId="3281901684" sldId="276"/>
            <ac:spMk id="18" creationId="{31C81BFC-A665-4DFF-AFE8-B85ACB3E04B0}"/>
          </ac:spMkLst>
        </pc:spChg>
        <pc:spChg chg="add del">
          <ac:chgData name="Utilisateur invité" userId="" providerId="Windows Live" clId="Web-{DDEB2EEA-74B0-4474-AF9B-11BCDB71DD07}" dt="2020-04-18T18:57:22.170" v="509"/>
          <ac:spMkLst>
            <pc:docMk/>
            <pc:sldMk cId="3281901684" sldId="276"/>
            <ac:spMk id="20" creationId="{DF4CE22F-8463-44F2-BE50-65D9B5035E87}"/>
          </ac:spMkLst>
        </pc:spChg>
        <pc:spChg chg="add del">
          <ac:chgData name="Utilisateur invité" userId="" providerId="Windows Live" clId="Web-{DDEB2EEA-74B0-4474-AF9B-11BCDB71DD07}" dt="2020-04-18T18:57:22.170" v="509"/>
          <ac:spMkLst>
            <pc:docMk/>
            <pc:sldMk cId="3281901684" sldId="276"/>
            <ac:spMk id="22" creationId="{3FA1383B-2709-4E36-8FF8-7A737213B4CB}"/>
          </ac:spMkLst>
        </pc:spChg>
        <pc:picChg chg="add mod ord">
          <ac:chgData name="Utilisateur invité" userId="" providerId="Windows Live" clId="Web-{DDEB2EEA-74B0-4474-AF9B-11BCDB71DD07}" dt="2020-04-18T19:04:03.581" v="516" actId="1076"/>
          <ac:picMkLst>
            <pc:docMk/>
            <pc:sldMk cId="3281901684" sldId="276"/>
            <ac:picMk id="6" creationId="{DBE93A72-C4C3-4178-AA70-1DACC890DA55}"/>
          </ac:picMkLst>
        </pc:picChg>
        <pc:picChg chg="del mod">
          <ac:chgData name="Utilisateur invité" userId="" providerId="Windows Live" clId="Web-{DDEB2EEA-74B0-4474-AF9B-11BCDB71DD07}" dt="2020-04-18T18:56:27.763" v="497"/>
          <ac:picMkLst>
            <pc:docMk/>
            <pc:sldMk cId="3281901684" sldId="276"/>
            <ac:picMk id="9" creationId="{2A0991D7-C2D0-464D-9ACC-A0E3E4BFC9EE}"/>
          </ac:picMkLst>
        </pc:picChg>
        <pc:picChg chg="mod ord">
          <ac:chgData name="Utilisateur invité" userId="" providerId="Windows Live" clId="Web-{DDEB2EEA-74B0-4474-AF9B-11BCDB71DD07}" dt="2020-04-18T18:57:22.170" v="509"/>
          <ac:picMkLst>
            <pc:docMk/>
            <pc:sldMk cId="3281901684" sldId="276"/>
            <ac:picMk id="11" creationId="{3F8B765D-E86C-42CC-9BB1-BA0C86BDF9AE}"/>
          </ac:picMkLst>
        </pc:picChg>
        <pc:picChg chg="del mod">
          <ac:chgData name="Utilisateur invité" userId="" providerId="Windows Live" clId="Web-{DDEB2EEA-74B0-4474-AF9B-11BCDB71DD07}" dt="2020-04-18T18:31:47.714" v="1"/>
          <ac:picMkLst>
            <pc:docMk/>
            <pc:sldMk cId="3281901684" sldId="276"/>
            <ac:picMk id="13" creationId="{7879AC4E-3DBB-4F26-B50C-E814C8B08B7C}"/>
          </ac:picMkLst>
        </pc:picChg>
        <pc:picChg chg="add del">
          <ac:chgData name="Utilisateur invité" userId="" providerId="Windows Live" clId="Web-{DDEB2EEA-74B0-4474-AF9B-11BCDB71DD07}" dt="2020-04-18T18:57:22.170" v="509"/>
          <ac:picMkLst>
            <pc:docMk/>
            <pc:sldMk cId="3281901684" sldId="276"/>
            <ac:picMk id="17" creationId="{24FB90F3-DFB9-42D4-B851-120249962A25}"/>
          </ac:picMkLst>
        </pc:picChg>
      </pc:sldChg>
    </pc:docChg>
  </pc:docChgLst>
  <pc:docChgLst>
    <pc:chgData name="Mina SALEEM AHAMED" userId="bffe8a0a1eea8db7" providerId="Windows Live" clId="Web-{8D26F1DA-2B45-4B39-8B91-13349DCDCBA6}"/>
    <pc:docChg chg="addSld delSld modSld">
      <pc:chgData name="Mina SALEEM AHAMED" userId="bffe8a0a1eea8db7" providerId="Windows Live" clId="Web-{8D26F1DA-2B45-4B39-8B91-13349DCDCBA6}" dt="2020-04-19T19:19:53.954" v="12"/>
      <pc:docMkLst>
        <pc:docMk/>
      </pc:docMkLst>
      <pc:sldChg chg="addSp delSp modSp add del replId">
        <pc:chgData name="Mina SALEEM AHAMED" userId="bffe8a0a1eea8db7" providerId="Windows Live" clId="Web-{8D26F1DA-2B45-4B39-8B91-13349DCDCBA6}" dt="2020-04-19T19:19:53.954" v="12"/>
        <pc:sldMkLst>
          <pc:docMk/>
          <pc:sldMk cId="2024715795" sldId="299"/>
        </pc:sldMkLst>
        <pc:spChg chg="del mod">
          <ac:chgData name="Mina SALEEM AHAMED" userId="bffe8a0a1eea8db7" providerId="Windows Live" clId="Web-{8D26F1DA-2B45-4B39-8B91-13349DCDCBA6}" dt="2020-04-19T19:17:07.220" v="3"/>
          <ac:spMkLst>
            <pc:docMk/>
            <pc:sldMk cId="2024715795" sldId="299"/>
            <ac:spMk id="2" creationId="{2A80305C-2E79-6A42-B674-189DBF9AE2C7}"/>
          </ac:spMkLst>
        </pc:spChg>
        <pc:spChg chg="del mod">
          <ac:chgData name="Mina SALEEM AHAMED" userId="bffe8a0a1eea8db7" providerId="Windows Live" clId="Web-{8D26F1DA-2B45-4B39-8B91-13349DCDCBA6}" dt="2020-04-19T19:17:25.564" v="9"/>
          <ac:spMkLst>
            <pc:docMk/>
            <pc:sldMk cId="2024715795" sldId="299"/>
            <ac:spMk id="3" creationId="{B1409B0D-6780-9B48-ABA8-F0022D783DB2}"/>
          </ac:spMkLst>
        </pc:spChg>
        <pc:spChg chg="add del mod">
          <ac:chgData name="Mina SALEEM AHAMED" userId="bffe8a0a1eea8db7" providerId="Windows Live" clId="Web-{8D26F1DA-2B45-4B39-8B91-13349DCDCBA6}" dt="2020-04-19T19:18:00.033" v="10"/>
          <ac:spMkLst>
            <pc:docMk/>
            <pc:sldMk cId="2024715795" sldId="299"/>
            <ac:spMk id="5" creationId="{25CF6C1E-C802-45EA-90CD-53D2A1AFE845}"/>
          </ac:spMkLst>
        </pc:spChg>
        <pc:spChg chg="del">
          <ac:chgData name="Mina SALEEM AHAMED" userId="bffe8a0a1eea8db7" providerId="Windows Live" clId="Web-{8D26F1DA-2B45-4B39-8B91-13349DCDCBA6}" dt="2020-04-19T19:17:15.751" v="8"/>
          <ac:spMkLst>
            <pc:docMk/>
            <pc:sldMk cId="2024715795" sldId="299"/>
            <ac:spMk id="11" creationId="{1C92E0C0-16AF-D847-A8D1-A5863267A5D3}"/>
          </ac:spMkLst>
        </pc:spChg>
        <pc:spChg chg="del">
          <ac:chgData name="Mina SALEEM AHAMED" userId="bffe8a0a1eea8db7" providerId="Windows Live" clId="Web-{8D26F1DA-2B45-4B39-8B91-13349DCDCBA6}" dt="2020-04-19T19:17:15.720" v="7"/>
          <ac:spMkLst>
            <pc:docMk/>
            <pc:sldMk cId="2024715795" sldId="299"/>
            <ac:spMk id="12" creationId="{C0DAB807-2588-E448-87A7-94A0FF8F9D21}"/>
          </ac:spMkLst>
        </pc:spChg>
      </pc:sldChg>
    </pc:docChg>
  </pc:docChgLst>
  <pc:docChgLst>
    <pc:chgData name="Mina SALEEM AHAMED" userId="bffe8a0a1eea8db7" providerId="LiveId" clId="{5B3C5D6B-A749-C84F-A53C-15300BA1A5EB}"/>
    <pc:docChg chg="undo redo custSel mod addSld delSld modSld sldOrd modMainMaster delSection modSection">
      <pc:chgData name="Mina SALEEM AHAMED" userId="bffe8a0a1eea8db7" providerId="LiveId" clId="{5B3C5D6B-A749-C84F-A53C-15300BA1A5EB}" dt="2020-06-17T16:03:06.079" v="19451"/>
      <pc:docMkLst>
        <pc:docMk/>
      </pc:docMkLst>
      <pc:sldChg chg="addSp delSp modSp delCm">
        <pc:chgData name="Mina SALEEM AHAMED" userId="bffe8a0a1eea8db7" providerId="LiveId" clId="{5B3C5D6B-A749-C84F-A53C-15300BA1A5EB}" dt="2020-06-14T23:22:32.265" v="7049" actId="1592"/>
        <pc:sldMkLst>
          <pc:docMk/>
          <pc:sldMk cId="761489109" sldId="258"/>
        </pc:sldMkLst>
        <pc:spChg chg="mod">
          <ac:chgData name="Mina SALEEM AHAMED" userId="bffe8a0a1eea8db7" providerId="LiveId" clId="{5B3C5D6B-A749-C84F-A53C-15300BA1A5EB}" dt="2020-05-31T22:56:37.009" v="3" actId="14826"/>
          <ac:spMkLst>
            <pc:docMk/>
            <pc:sldMk cId="761489109" sldId="258"/>
            <ac:spMk id="8" creationId="{18C21114-0668-1448-BF91-146E75DB7B07}"/>
          </ac:spMkLst>
        </pc:spChg>
        <pc:spChg chg="mod">
          <ac:chgData name="Mina SALEEM AHAMED" userId="bffe8a0a1eea8db7" providerId="LiveId" clId="{5B3C5D6B-A749-C84F-A53C-15300BA1A5EB}" dt="2020-05-31T22:56:37.009" v="3" actId="14826"/>
          <ac:spMkLst>
            <pc:docMk/>
            <pc:sldMk cId="761489109" sldId="258"/>
            <ac:spMk id="11" creationId="{05A54C83-A4BC-8540-AEE2-50B8D51CA0A4}"/>
          </ac:spMkLst>
        </pc:spChg>
        <pc:spChg chg="mod">
          <ac:chgData name="Mina SALEEM AHAMED" userId="bffe8a0a1eea8db7" providerId="LiveId" clId="{5B3C5D6B-A749-C84F-A53C-15300BA1A5EB}" dt="2020-05-31T23:04:11.932" v="60" actId="121"/>
          <ac:spMkLst>
            <pc:docMk/>
            <pc:sldMk cId="761489109" sldId="258"/>
            <ac:spMk id="13" creationId="{DB76175B-A15F-4547-9E67-B99BB045FDBD}"/>
          </ac:spMkLst>
        </pc:spChg>
        <pc:spChg chg="mod">
          <ac:chgData name="Mina SALEEM AHAMED" userId="bffe8a0a1eea8db7" providerId="LiveId" clId="{5B3C5D6B-A749-C84F-A53C-15300BA1A5EB}" dt="2020-05-31T23:04:14.776" v="61" actId="14100"/>
          <ac:spMkLst>
            <pc:docMk/>
            <pc:sldMk cId="761489109" sldId="258"/>
            <ac:spMk id="14" creationId="{9FA87ECD-A7F3-804B-98C0-DE7D994B7CC3}"/>
          </ac:spMkLst>
        </pc:spChg>
        <pc:spChg chg="mod">
          <ac:chgData name="Mina SALEEM AHAMED" userId="bffe8a0a1eea8db7" providerId="LiveId" clId="{5B3C5D6B-A749-C84F-A53C-15300BA1A5EB}" dt="2020-05-31T23:04:19.322" v="62" actId="14100"/>
          <ac:spMkLst>
            <pc:docMk/>
            <pc:sldMk cId="761489109" sldId="258"/>
            <ac:spMk id="15" creationId="{6AE2DA14-3689-6445-864D-F19B45F7F7BA}"/>
          </ac:spMkLst>
        </pc:spChg>
        <pc:spChg chg="mod">
          <ac:chgData name="Mina SALEEM AHAMED" userId="bffe8a0a1eea8db7" providerId="LiveId" clId="{5B3C5D6B-A749-C84F-A53C-15300BA1A5EB}" dt="2020-05-31T22:56:37.009" v="3" actId="14826"/>
          <ac:spMkLst>
            <pc:docMk/>
            <pc:sldMk cId="761489109" sldId="258"/>
            <ac:spMk id="16" creationId="{0C384BB1-D0B8-C14C-94EB-2BA9E9F8F068}"/>
          </ac:spMkLst>
        </pc:spChg>
        <pc:grpChg chg="add mod">
          <ac:chgData name="Mina SALEEM AHAMED" userId="bffe8a0a1eea8db7" providerId="LiveId" clId="{5B3C5D6B-A749-C84F-A53C-15300BA1A5EB}" dt="2020-05-31T23:04:05.131" v="58" actId="14100"/>
          <ac:grpSpMkLst>
            <pc:docMk/>
            <pc:sldMk cId="761489109" sldId="258"/>
            <ac:grpSpMk id="9" creationId="{359EB622-522F-DE43-8A9A-78B823EE3CA9}"/>
          </ac:grpSpMkLst>
        </pc:grpChg>
        <pc:grpChg chg="mod">
          <ac:chgData name="Mina SALEEM AHAMED" userId="bffe8a0a1eea8db7" providerId="LiveId" clId="{5B3C5D6B-A749-C84F-A53C-15300BA1A5EB}" dt="2020-05-31T22:59:26.057" v="55" actId="164"/>
          <ac:grpSpMkLst>
            <pc:docMk/>
            <pc:sldMk cId="761489109" sldId="258"/>
            <ac:grpSpMk id="18" creationId="{E2B591EB-F163-4743-878E-9493E06A2845}"/>
          </ac:grpSpMkLst>
        </pc:grpChg>
        <pc:picChg chg="add del mod">
          <ac:chgData name="Mina SALEEM AHAMED" userId="bffe8a0a1eea8db7" providerId="LiveId" clId="{5B3C5D6B-A749-C84F-A53C-15300BA1A5EB}" dt="2020-05-31T22:57:01.257" v="8" actId="478"/>
          <ac:picMkLst>
            <pc:docMk/>
            <pc:sldMk cId="761489109" sldId="258"/>
            <ac:picMk id="4" creationId="{A215FB24-2A58-A746-8993-34785424FC4F}"/>
          </ac:picMkLst>
        </pc:picChg>
        <pc:picChg chg="add mod">
          <ac:chgData name="Mina SALEEM AHAMED" userId="bffe8a0a1eea8db7" providerId="LiveId" clId="{5B3C5D6B-A749-C84F-A53C-15300BA1A5EB}" dt="2020-05-31T22:59:26.057" v="55" actId="164"/>
          <ac:picMkLst>
            <pc:docMk/>
            <pc:sldMk cId="761489109" sldId="258"/>
            <ac:picMk id="7" creationId="{AAA5E1BD-E9E3-9C4B-8C19-F0490B65ED91}"/>
          </ac:picMkLst>
        </pc:picChg>
        <pc:picChg chg="del mod">
          <ac:chgData name="Mina SALEEM AHAMED" userId="bffe8a0a1eea8db7" providerId="LiveId" clId="{5B3C5D6B-A749-C84F-A53C-15300BA1A5EB}" dt="2020-05-31T22:58:50.492" v="53" actId="478"/>
          <ac:picMkLst>
            <pc:docMk/>
            <pc:sldMk cId="761489109" sldId="258"/>
            <ac:picMk id="10" creationId="{DD86F687-6591-40D7-AB24-BE1174D0892C}"/>
          </ac:picMkLst>
        </pc:picChg>
      </pc:sldChg>
      <pc:sldChg chg="modSp">
        <pc:chgData name="Mina SALEEM AHAMED" userId="bffe8a0a1eea8db7" providerId="LiveId" clId="{5B3C5D6B-A749-C84F-A53C-15300BA1A5EB}" dt="2020-06-01T04:18:54.890" v="75" actId="1035"/>
        <pc:sldMkLst>
          <pc:docMk/>
          <pc:sldMk cId="1738471480" sldId="263"/>
        </pc:sldMkLst>
        <pc:spChg chg="mod">
          <ac:chgData name="Mina SALEEM AHAMED" userId="bffe8a0a1eea8db7" providerId="LiveId" clId="{5B3C5D6B-A749-C84F-A53C-15300BA1A5EB}" dt="2020-06-01T04:18:41.273" v="69" actId="14100"/>
          <ac:spMkLst>
            <pc:docMk/>
            <pc:sldMk cId="1738471480" sldId="263"/>
            <ac:spMk id="76" creationId="{C931D757-851C-4D48-A7E5-B51682DC9FF4}"/>
          </ac:spMkLst>
        </pc:spChg>
        <pc:spChg chg="mod">
          <ac:chgData name="Mina SALEEM AHAMED" userId="bffe8a0a1eea8db7" providerId="LiveId" clId="{5B3C5D6B-A749-C84F-A53C-15300BA1A5EB}" dt="2020-06-01T04:18:54.890" v="75" actId="1035"/>
          <ac:spMkLst>
            <pc:docMk/>
            <pc:sldMk cId="1738471480" sldId="263"/>
            <ac:spMk id="107" creationId="{EC093172-335E-1248-9A62-72471C7213CD}"/>
          </ac:spMkLst>
        </pc:spChg>
        <pc:picChg chg="mod">
          <ac:chgData name="Mina SALEEM AHAMED" userId="bffe8a0a1eea8db7" providerId="LiveId" clId="{5B3C5D6B-A749-C84F-A53C-15300BA1A5EB}" dt="2020-06-01T04:18:51.419" v="73" actId="1035"/>
          <ac:picMkLst>
            <pc:docMk/>
            <pc:sldMk cId="1738471480" sldId="263"/>
            <ac:picMk id="106" creationId="{CF24B320-958B-5540-9F77-C5BC9D4780F9}"/>
          </ac:picMkLst>
        </pc:picChg>
      </pc:sldChg>
      <pc:sldChg chg="addSp delSp modSp mod ord modShow addCm delCm modCm modNotesTx">
        <pc:chgData name="Mina SALEEM AHAMED" userId="bffe8a0a1eea8db7" providerId="LiveId" clId="{5B3C5D6B-A749-C84F-A53C-15300BA1A5EB}" dt="2020-06-15T21:56:06.442" v="12500"/>
        <pc:sldMkLst>
          <pc:docMk/>
          <pc:sldMk cId="411579113" sldId="266"/>
        </pc:sldMkLst>
        <pc:spChg chg="add del mod">
          <ac:chgData name="Mina SALEEM AHAMED" userId="bffe8a0a1eea8db7" providerId="LiveId" clId="{5B3C5D6B-A749-C84F-A53C-15300BA1A5EB}" dt="2020-06-15T17:38:35.382" v="10463"/>
          <ac:spMkLst>
            <pc:docMk/>
            <pc:sldMk cId="411579113" sldId="266"/>
            <ac:spMk id="3" creationId="{28C08B4F-3BE1-994F-A605-C392099C0C37}"/>
          </ac:spMkLst>
        </pc:spChg>
      </pc:sldChg>
      <pc:sldChg chg="add del addCm delCm modCm">
        <pc:chgData name="Mina SALEEM AHAMED" userId="bffe8a0a1eea8db7" providerId="LiveId" clId="{5B3C5D6B-A749-C84F-A53C-15300BA1A5EB}" dt="2020-06-15T18:58:06.829" v="11455" actId="2696"/>
        <pc:sldMkLst>
          <pc:docMk/>
          <pc:sldMk cId="4234306784" sldId="269"/>
        </pc:sldMkLst>
      </pc:sldChg>
      <pc:sldChg chg="addSp delSp modSp addCm modCm">
        <pc:chgData name="Mina SALEEM AHAMED" userId="bffe8a0a1eea8db7" providerId="LiveId" clId="{5B3C5D6B-A749-C84F-A53C-15300BA1A5EB}" dt="2020-06-17T15:34:08.519" v="19430" actId="20577"/>
        <pc:sldMkLst>
          <pc:docMk/>
          <pc:sldMk cId="1814825978" sldId="271"/>
        </pc:sldMkLst>
        <pc:spChg chg="mod">
          <ac:chgData name="Mina SALEEM AHAMED" userId="bffe8a0a1eea8db7" providerId="LiveId" clId="{5B3C5D6B-A749-C84F-A53C-15300BA1A5EB}" dt="2020-06-16T10:34:21.812" v="18153" actId="20577"/>
          <ac:spMkLst>
            <pc:docMk/>
            <pc:sldMk cId="1814825978" sldId="271"/>
            <ac:spMk id="2" creationId="{9C19EBD9-7F9F-0D46-9993-0B285AE3E4FF}"/>
          </ac:spMkLst>
        </pc:spChg>
        <pc:spChg chg="add del">
          <ac:chgData name="Mina SALEEM AHAMED" userId="bffe8a0a1eea8db7" providerId="LiveId" clId="{5B3C5D6B-A749-C84F-A53C-15300BA1A5EB}" dt="2020-06-14T13:49:22.994" v="3813" actId="478"/>
          <ac:spMkLst>
            <pc:docMk/>
            <pc:sldMk cId="1814825978" sldId="271"/>
            <ac:spMk id="3" creationId="{2644ED53-DB66-4777-8E4D-FD0DCE8494A3}"/>
          </ac:spMkLst>
        </pc:spChg>
        <pc:graphicFrameChg chg="del mod modGraphic">
          <ac:chgData name="Mina SALEEM AHAMED" userId="bffe8a0a1eea8db7" providerId="LiveId" clId="{5B3C5D6B-A749-C84F-A53C-15300BA1A5EB}" dt="2020-06-14T13:55:22.128" v="3999" actId="478"/>
          <ac:graphicFrameMkLst>
            <pc:docMk/>
            <pc:sldMk cId="1814825978" sldId="271"/>
            <ac:graphicFrameMk id="4" creationId="{6FC73A93-32EE-4B3B-899F-1B22720B7111}"/>
          </ac:graphicFrameMkLst>
        </pc:graphicFrameChg>
        <pc:graphicFrameChg chg="add mod modGraphic">
          <ac:chgData name="Mina SALEEM AHAMED" userId="bffe8a0a1eea8db7" providerId="LiveId" clId="{5B3C5D6B-A749-C84F-A53C-15300BA1A5EB}" dt="2020-06-17T15:34:08.519" v="19430" actId="20577"/>
          <ac:graphicFrameMkLst>
            <pc:docMk/>
            <pc:sldMk cId="1814825978" sldId="271"/>
            <ac:graphicFrameMk id="5" creationId="{01DA107A-AADC-7847-A1AE-F811EFF1C474}"/>
          </ac:graphicFrameMkLst>
        </pc:graphicFrameChg>
      </pc:sldChg>
      <pc:sldChg chg="addSp delSp modSp">
        <pc:chgData name="Mina SALEEM AHAMED" userId="bffe8a0a1eea8db7" providerId="LiveId" clId="{5B3C5D6B-A749-C84F-A53C-15300BA1A5EB}" dt="2020-06-15T01:30:22.881" v="8394" actId="1076"/>
        <pc:sldMkLst>
          <pc:docMk/>
          <pc:sldMk cId="3281901684" sldId="276"/>
        </pc:sldMkLst>
        <pc:picChg chg="add mod">
          <ac:chgData name="Mina SALEEM AHAMED" userId="bffe8a0a1eea8db7" providerId="LiveId" clId="{5B3C5D6B-A749-C84F-A53C-15300BA1A5EB}" dt="2020-06-15T01:30:22.881" v="8394" actId="1076"/>
          <ac:picMkLst>
            <pc:docMk/>
            <pc:sldMk cId="3281901684" sldId="276"/>
            <ac:picMk id="5" creationId="{A5471336-0B69-A24E-8F43-A6F2A48E9032}"/>
          </ac:picMkLst>
        </pc:picChg>
        <pc:picChg chg="del">
          <ac:chgData name="Mina SALEEM AHAMED" userId="bffe8a0a1eea8db7" providerId="LiveId" clId="{5B3C5D6B-A749-C84F-A53C-15300BA1A5EB}" dt="2020-06-15T01:30:16.832" v="8392" actId="478"/>
          <ac:picMkLst>
            <pc:docMk/>
            <pc:sldMk cId="3281901684" sldId="276"/>
            <ac:picMk id="23" creationId="{9CA095C8-EAF2-496B-976F-2C4DD8028BE3}"/>
          </ac:picMkLst>
        </pc:picChg>
        <pc:picChg chg="mod">
          <ac:chgData name="Mina SALEEM AHAMED" userId="bffe8a0a1eea8db7" providerId="LiveId" clId="{5B3C5D6B-A749-C84F-A53C-15300BA1A5EB}" dt="2020-06-15T00:04:46.818" v="7331" actId="14100"/>
          <ac:picMkLst>
            <pc:docMk/>
            <pc:sldMk cId="3281901684" sldId="276"/>
            <ac:picMk id="42" creationId="{8DA16175-627D-4826-B168-A2158894D46F}"/>
          </ac:picMkLst>
        </pc:picChg>
      </pc:sldChg>
      <pc:sldChg chg="modSp">
        <pc:chgData name="Mina SALEEM AHAMED" userId="bffe8a0a1eea8db7" providerId="LiveId" clId="{5B3C5D6B-A749-C84F-A53C-15300BA1A5EB}" dt="2020-06-15T01:30:56.195" v="8398" actId="14100"/>
        <pc:sldMkLst>
          <pc:docMk/>
          <pc:sldMk cId="3855760744" sldId="284"/>
        </pc:sldMkLst>
        <pc:spChg chg="mod">
          <ac:chgData name="Mina SALEEM AHAMED" userId="bffe8a0a1eea8db7" providerId="LiveId" clId="{5B3C5D6B-A749-C84F-A53C-15300BA1A5EB}" dt="2020-06-15T01:30:56.195" v="8398" actId="14100"/>
          <ac:spMkLst>
            <pc:docMk/>
            <pc:sldMk cId="3855760744" sldId="284"/>
            <ac:spMk id="2" creationId="{79ADDB3D-9A5A-469D-AFBA-0A9F68117815}"/>
          </ac:spMkLst>
        </pc:spChg>
      </pc:sldChg>
      <pc:sldChg chg="addSp modSp">
        <pc:chgData name="Mina SALEEM AHAMED" userId="bffe8a0a1eea8db7" providerId="LiveId" clId="{5B3C5D6B-A749-C84F-A53C-15300BA1A5EB}" dt="2020-06-14T01:04:26.335" v="1413" actId="1035"/>
        <pc:sldMkLst>
          <pc:docMk/>
          <pc:sldMk cId="2017142199" sldId="289"/>
        </pc:sldMkLst>
        <pc:spChg chg="add mod">
          <ac:chgData name="Mina SALEEM AHAMED" userId="bffe8a0a1eea8db7" providerId="LiveId" clId="{5B3C5D6B-A749-C84F-A53C-15300BA1A5EB}" dt="2020-06-14T01:04:26.335" v="1413" actId="1035"/>
          <ac:spMkLst>
            <pc:docMk/>
            <pc:sldMk cId="2017142199" sldId="289"/>
            <ac:spMk id="8" creationId="{AAB0DEDE-80F9-9342-8E8B-2D2B482A4CCF}"/>
          </ac:spMkLst>
        </pc:spChg>
        <pc:spChg chg="mod">
          <ac:chgData name="Mina SALEEM AHAMED" userId="bffe8a0a1eea8db7" providerId="LiveId" clId="{5B3C5D6B-A749-C84F-A53C-15300BA1A5EB}" dt="2020-06-14T01:02:31.756" v="1354" actId="1036"/>
          <ac:spMkLst>
            <pc:docMk/>
            <pc:sldMk cId="2017142199" sldId="289"/>
            <ac:spMk id="12" creationId="{71691708-826A-8348-B157-0C189371CA38}"/>
          </ac:spMkLst>
        </pc:spChg>
        <pc:spChg chg="mod">
          <ac:chgData name="Mina SALEEM AHAMED" userId="bffe8a0a1eea8db7" providerId="LiveId" clId="{5B3C5D6B-A749-C84F-A53C-15300BA1A5EB}" dt="2020-06-14T01:01:20.600" v="1293" actId="20577"/>
          <ac:spMkLst>
            <pc:docMk/>
            <pc:sldMk cId="2017142199" sldId="289"/>
            <ac:spMk id="13" creationId="{40F98812-5400-9A4C-ADF3-20F6461669B1}"/>
          </ac:spMkLst>
        </pc:spChg>
        <pc:spChg chg="mod">
          <ac:chgData name="Mina SALEEM AHAMED" userId="bffe8a0a1eea8db7" providerId="LiveId" clId="{5B3C5D6B-A749-C84F-A53C-15300BA1A5EB}" dt="2020-06-14T01:04:04.582" v="1391" actId="1035"/>
          <ac:spMkLst>
            <pc:docMk/>
            <pc:sldMk cId="2017142199" sldId="289"/>
            <ac:spMk id="14" creationId="{F6942109-B72F-FC4E-8869-DB757ABCE50E}"/>
          </ac:spMkLst>
        </pc:spChg>
        <pc:picChg chg="mod">
          <ac:chgData name="Mina SALEEM AHAMED" userId="bffe8a0a1eea8db7" providerId="LiveId" clId="{5B3C5D6B-A749-C84F-A53C-15300BA1A5EB}" dt="2020-06-14T01:04:15.609" v="1408" actId="1038"/>
          <ac:picMkLst>
            <pc:docMk/>
            <pc:sldMk cId="2017142199" sldId="289"/>
            <ac:picMk id="11" creationId="{643635A8-7D99-0845-BEDC-A29F186D4E36}"/>
          </ac:picMkLst>
        </pc:picChg>
      </pc:sldChg>
      <pc:sldChg chg="addSp modSp ord">
        <pc:chgData name="Mina SALEEM AHAMED" userId="bffe8a0a1eea8db7" providerId="LiveId" clId="{5B3C5D6B-A749-C84F-A53C-15300BA1A5EB}" dt="2020-06-16T10:52:34.327" v="18294" actId="164"/>
        <pc:sldMkLst>
          <pc:docMk/>
          <pc:sldMk cId="2156306373" sldId="295"/>
        </pc:sldMkLst>
        <pc:grpChg chg="add mod">
          <ac:chgData name="Mina SALEEM AHAMED" userId="bffe8a0a1eea8db7" providerId="LiveId" clId="{5B3C5D6B-A749-C84F-A53C-15300BA1A5EB}" dt="2020-06-16T10:52:34.327" v="18294" actId="164"/>
          <ac:grpSpMkLst>
            <pc:docMk/>
            <pc:sldMk cId="2156306373" sldId="295"/>
            <ac:grpSpMk id="42" creationId="{E0FA4ED9-2A83-5D4D-8A8F-B665E7578165}"/>
          </ac:grpSpMkLst>
        </pc:grpChg>
        <pc:picChg chg="mod">
          <ac:chgData name="Mina SALEEM AHAMED" userId="bffe8a0a1eea8db7" providerId="LiveId" clId="{5B3C5D6B-A749-C84F-A53C-15300BA1A5EB}" dt="2020-06-16T10:52:34.327" v="18294" actId="164"/>
          <ac:picMkLst>
            <pc:docMk/>
            <pc:sldMk cId="2156306373" sldId="295"/>
            <ac:picMk id="43" creationId="{A3E9636B-D5BD-40FF-B408-9C8E5A957A63}"/>
          </ac:picMkLst>
        </pc:picChg>
        <pc:picChg chg="mod">
          <ac:chgData name="Mina SALEEM AHAMED" userId="bffe8a0a1eea8db7" providerId="LiveId" clId="{5B3C5D6B-A749-C84F-A53C-15300BA1A5EB}" dt="2020-06-16T10:52:34.327" v="18294" actId="164"/>
          <ac:picMkLst>
            <pc:docMk/>
            <pc:sldMk cId="2156306373" sldId="295"/>
            <ac:picMk id="44" creationId="{A3E3344C-FB1C-4D1C-92FB-8D60292C907C}"/>
          </ac:picMkLst>
        </pc:picChg>
      </pc:sldChg>
      <pc:sldChg chg="modSp">
        <pc:chgData name="Mina SALEEM AHAMED" userId="bffe8a0a1eea8db7" providerId="LiveId" clId="{5B3C5D6B-A749-C84F-A53C-15300BA1A5EB}" dt="2020-06-16T10:26:12.499" v="18064" actId="27636"/>
        <pc:sldMkLst>
          <pc:docMk/>
          <pc:sldMk cId="33319097" sldId="299"/>
        </pc:sldMkLst>
        <pc:spChg chg="mod">
          <ac:chgData name="Mina SALEEM AHAMED" userId="bffe8a0a1eea8db7" providerId="LiveId" clId="{5B3C5D6B-A749-C84F-A53C-15300BA1A5EB}" dt="2020-06-16T10:26:12.499" v="18064" actId="27636"/>
          <ac:spMkLst>
            <pc:docMk/>
            <pc:sldMk cId="33319097" sldId="299"/>
            <ac:spMk id="6" creationId="{092B4C8A-DEAD-6A4B-BB77-827340B2685F}"/>
          </ac:spMkLst>
        </pc:spChg>
      </pc:sldChg>
      <pc:sldChg chg="delCm">
        <pc:chgData name="Mina SALEEM AHAMED" userId="bffe8a0a1eea8db7" providerId="LiveId" clId="{5B3C5D6B-A749-C84F-A53C-15300BA1A5EB}" dt="2020-06-14T14:01:35.575" v="4011" actId="1592"/>
        <pc:sldMkLst>
          <pc:docMk/>
          <pc:sldMk cId="995943661" sldId="305"/>
        </pc:sldMkLst>
      </pc:sldChg>
      <pc:sldChg chg="addSp modSp addCm delCm modCm">
        <pc:chgData name="Mina SALEEM AHAMED" userId="bffe8a0a1eea8db7" providerId="LiveId" clId="{5B3C5D6B-A749-C84F-A53C-15300BA1A5EB}" dt="2020-06-16T07:43:41.086" v="17878" actId="20577"/>
        <pc:sldMkLst>
          <pc:docMk/>
          <pc:sldMk cId="716419761" sldId="308"/>
        </pc:sldMkLst>
        <pc:spChg chg="mod">
          <ac:chgData name="Mina SALEEM AHAMED" userId="bffe8a0a1eea8db7" providerId="LiveId" clId="{5B3C5D6B-A749-C84F-A53C-15300BA1A5EB}" dt="2020-06-01T04:13:56.956" v="67" actId="14100"/>
          <ac:spMkLst>
            <pc:docMk/>
            <pc:sldMk cId="716419761" sldId="308"/>
            <ac:spMk id="3" creationId="{EC8AA5E2-5283-4387-AFC0-E72F27E7212C}"/>
          </ac:spMkLst>
        </pc:spChg>
        <pc:spChg chg="mod">
          <ac:chgData name="Mina SALEEM AHAMED" userId="bffe8a0a1eea8db7" providerId="LiveId" clId="{5B3C5D6B-A749-C84F-A53C-15300BA1A5EB}" dt="2020-06-01T04:12:17.536" v="63" actId="164"/>
          <ac:spMkLst>
            <pc:docMk/>
            <pc:sldMk cId="716419761" sldId="308"/>
            <ac:spMk id="18" creationId="{346766ED-1E7F-4536-B458-EB8759877179}"/>
          </ac:spMkLst>
        </pc:spChg>
        <pc:spChg chg="mod">
          <ac:chgData name="Mina SALEEM AHAMED" userId="bffe8a0a1eea8db7" providerId="LiveId" clId="{5B3C5D6B-A749-C84F-A53C-15300BA1A5EB}" dt="2020-06-01T04:12:17.536" v="63" actId="164"/>
          <ac:spMkLst>
            <pc:docMk/>
            <pc:sldMk cId="716419761" sldId="308"/>
            <ac:spMk id="19" creationId="{0F7B0F3E-04D1-E043-9CDD-09F5F1482EE5}"/>
          </ac:spMkLst>
        </pc:spChg>
        <pc:spChg chg="mod">
          <ac:chgData name="Mina SALEEM AHAMED" userId="bffe8a0a1eea8db7" providerId="LiveId" clId="{5B3C5D6B-A749-C84F-A53C-15300BA1A5EB}" dt="2020-06-01T04:12:17.536" v="63" actId="164"/>
          <ac:spMkLst>
            <pc:docMk/>
            <pc:sldMk cId="716419761" sldId="308"/>
            <ac:spMk id="20" creationId="{1EE292CB-1317-0443-B3D3-62F4A70B398B}"/>
          </ac:spMkLst>
        </pc:spChg>
        <pc:spChg chg="mod">
          <ac:chgData name="Mina SALEEM AHAMED" userId="bffe8a0a1eea8db7" providerId="LiveId" clId="{5B3C5D6B-A749-C84F-A53C-15300BA1A5EB}" dt="2020-06-01T04:12:17.536" v="63" actId="164"/>
          <ac:spMkLst>
            <pc:docMk/>
            <pc:sldMk cId="716419761" sldId="308"/>
            <ac:spMk id="21" creationId="{851792C1-4849-0645-87F9-0F69079540AC}"/>
          </ac:spMkLst>
        </pc:spChg>
        <pc:spChg chg="mod">
          <ac:chgData name="Mina SALEEM AHAMED" userId="bffe8a0a1eea8db7" providerId="LiveId" clId="{5B3C5D6B-A749-C84F-A53C-15300BA1A5EB}" dt="2020-06-01T04:12:17.536" v="63" actId="164"/>
          <ac:spMkLst>
            <pc:docMk/>
            <pc:sldMk cId="716419761" sldId="308"/>
            <ac:spMk id="26" creationId="{0A74CC15-2ADD-43B0-AD7C-673EF929576A}"/>
          </ac:spMkLst>
        </pc:spChg>
        <pc:spChg chg="mod">
          <ac:chgData name="Mina SALEEM AHAMED" userId="bffe8a0a1eea8db7" providerId="LiveId" clId="{5B3C5D6B-A749-C84F-A53C-15300BA1A5EB}" dt="2020-06-01T04:12:17.536" v="63" actId="164"/>
          <ac:spMkLst>
            <pc:docMk/>
            <pc:sldMk cId="716419761" sldId="308"/>
            <ac:spMk id="30" creationId="{60DF6E92-B601-46FA-8D07-831B28189DEA}"/>
          </ac:spMkLst>
        </pc:spChg>
        <pc:spChg chg="mod">
          <ac:chgData name="Mina SALEEM AHAMED" userId="bffe8a0a1eea8db7" providerId="LiveId" clId="{5B3C5D6B-A749-C84F-A53C-15300BA1A5EB}" dt="2020-06-16T07:43:41.086" v="17878" actId="20577"/>
          <ac:spMkLst>
            <pc:docMk/>
            <pc:sldMk cId="716419761" sldId="308"/>
            <ac:spMk id="34" creationId="{B13DD9B5-F3FC-4570-B6F7-AB8B81A563C2}"/>
          </ac:spMkLst>
        </pc:spChg>
        <pc:spChg chg="mod">
          <ac:chgData name="Mina SALEEM AHAMED" userId="bffe8a0a1eea8db7" providerId="LiveId" clId="{5B3C5D6B-A749-C84F-A53C-15300BA1A5EB}" dt="2020-06-01T04:13:51.646" v="65" actId="14100"/>
          <ac:spMkLst>
            <pc:docMk/>
            <pc:sldMk cId="716419761" sldId="308"/>
            <ac:spMk id="48" creationId="{6A35F308-2D90-4790-8C99-9E1A2A55909C}"/>
          </ac:spMkLst>
        </pc:spChg>
        <pc:spChg chg="mod">
          <ac:chgData name="Mina SALEEM AHAMED" userId="bffe8a0a1eea8db7" providerId="LiveId" clId="{5B3C5D6B-A749-C84F-A53C-15300BA1A5EB}" dt="2020-06-01T04:12:17.536" v="63" actId="164"/>
          <ac:spMkLst>
            <pc:docMk/>
            <pc:sldMk cId="716419761" sldId="308"/>
            <ac:spMk id="49" creationId="{FA367F49-CFCB-44EF-AA88-C22D1CE74820}"/>
          </ac:spMkLst>
        </pc:spChg>
        <pc:grpChg chg="add mod">
          <ac:chgData name="Mina SALEEM AHAMED" userId="bffe8a0a1eea8db7" providerId="LiveId" clId="{5B3C5D6B-A749-C84F-A53C-15300BA1A5EB}" dt="2020-06-01T04:12:17.536" v="63" actId="164"/>
          <ac:grpSpMkLst>
            <pc:docMk/>
            <pc:sldMk cId="716419761" sldId="308"/>
            <ac:grpSpMk id="4" creationId="{C197C962-E5A6-CE47-B9A8-F8524365A933}"/>
          </ac:grpSpMkLst>
        </pc:grpChg>
        <pc:grpChg chg="mod">
          <ac:chgData name="Mina SALEEM AHAMED" userId="bffe8a0a1eea8db7" providerId="LiveId" clId="{5B3C5D6B-A749-C84F-A53C-15300BA1A5EB}" dt="2020-06-01T04:12:17.536" v="63" actId="164"/>
          <ac:grpSpMkLst>
            <pc:docMk/>
            <pc:sldMk cId="716419761" sldId="308"/>
            <ac:grpSpMk id="13" creationId="{C7CB8180-461E-42D2-AD01-814482656FB7}"/>
          </ac:grpSpMkLst>
        </pc:grpChg>
        <pc:grpChg chg="mod">
          <ac:chgData name="Mina SALEEM AHAMED" userId="bffe8a0a1eea8db7" providerId="LiveId" clId="{5B3C5D6B-A749-C84F-A53C-15300BA1A5EB}" dt="2020-06-01T04:12:17.536" v="63" actId="164"/>
          <ac:grpSpMkLst>
            <pc:docMk/>
            <pc:sldMk cId="716419761" sldId="308"/>
            <ac:grpSpMk id="15" creationId="{1AFC371A-0FC9-194E-B64E-6629B8F2787E}"/>
          </ac:grpSpMkLst>
        </pc:grpChg>
        <pc:grpChg chg="mod">
          <ac:chgData name="Mina SALEEM AHAMED" userId="bffe8a0a1eea8db7" providerId="LiveId" clId="{5B3C5D6B-A749-C84F-A53C-15300BA1A5EB}" dt="2020-06-01T04:12:17.536" v="63" actId="164"/>
          <ac:grpSpMkLst>
            <pc:docMk/>
            <pc:sldMk cId="716419761" sldId="308"/>
            <ac:grpSpMk id="16" creationId="{FDE328E8-A01D-E749-82C5-AAD7DF9EA09E}"/>
          </ac:grpSpMkLst>
        </pc:grpChg>
        <pc:grpChg chg="mod">
          <ac:chgData name="Mina SALEEM AHAMED" userId="bffe8a0a1eea8db7" providerId="LiveId" clId="{5B3C5D6B-A749-C84F-A53C-15300BA1A5EB}" dt="2020-06-01T04:12:17.536" v="63" actId="164"/>
          <ac:grpSpMkLst>
            <pc:docMk/>
            <pc:sldMk cId="716419761" sldId="308"/>
            <ac:grpSpMk id="17" creationId="{B41160CD-EF40-BC49-A35B-B574DFBF2D9F}"/>
          </ac:grpSpMkLst>
        </pc:grpChg>
        <pc:grpChg chg="mod">
          <ac:chgData name="Mina SALEEM AHAMED" userId="bffe8a0a1eea8db7" providerId="LiveId" clId="{5B3C5D6B-A749-C84F-A53C-15300BA1A5EB}" dt="2020-06-01T04:12:17.536" v="63" actId="164"/>
          <ac:grpSpMkLst>
            <pc:docMk/>
            <pc:sldMk cId="716419761" sldId="308"/>
            <ac:grpSpMk id="23" creationId="{399D46C9-7F6C-4EF4-88F8-48B2E326F573}"/>
          </ac:grpSpMkLst>
        </pc:grpChg>
        <pc:grpChg chg="mod">
          <ac:chgData name="Mina SALEEM AHAMED" userId="bffe8a0a1eea8db7" providerId="LiveId" clId="{5B3C5D6B-A749-C84F-A53C-15300BA1A5EB}" dt="2020-06-01T04:12:17.536" v="63" actId="164"/>
          <ac:grpSpMkLst>
            <pc:docMk/>
            <pc:sldMk cId="716419761" sldId="308"/>
            <ac:grpSpMk id="27" creationId="{2CCABE68-FD02-4854-99F1-0ACDD9054547}"/>
          </ac:grpSpMkLst>
        </pc:grpChg>
        <pc:grpChg chg="mod">
          <ac:chgData name="Mina SALEEM AHAMED" userId="bffe8a0a1eea8db7" providerId="LiveId" clId="{5B3C5D6B-A749-C84F-A53C-15300BA1A5EB}" dt="2020-06-01T04:12:17.536" v="63" actId="164"/>
          <ac:grpSpMkLst>
            <pc:docMk/>
            <pc:sldMk cId="716419761" sldId="308"/>
            <ac:grpSpMk id="47" creationId="{70723B3F-8013-0040-8C58-7459D0A68B2A}"/>
          </ac:grpSpMkLst>
        </pc:grpChg>
      </pc:sldChg>
      <pc:sldChg chg="addSp delSp modSp del mod modClrScheme addCm modCm chgLayout">
        <pc:chgData name="Mina SALEEM AHAMED" userId="bffe8a0a1eea8db7" providerId="LiveId" clId="{5B3C5D6B-A749-C84F-A53C-15300BA1A5EB}" dt="2020-06-14T20:58:20.256" v="5917" actId="2696"/>
        <pc:sldMkLst>
          <pc:docMk/>
          <pc:sldMk cId="3927374651" sldId="310"/>
        </pc:sldMkLst>
        <pc:spChg chg="mod ord">
          <ac:chgData name="Mina SALEEM AHAMED" userId="bffe8a0a1eea8db7" providerId="LiveId" clId="{5B3C5D6B-A749-C84F-A53C-15300BA1A5EB}" dt="2020-06-14T00:35:21.603" v="414"/>
          <ac:spMkLst>
            <pc:docMk/>
            <pc:sldMk cId="3927374651" sldId="310"/>
            <ac:spMk id="2" creationId="{375BCC45-E243-5F4D-BFB5-4B8D67AF02C8}"/>
          </ac:spMkLst>
        </pc:spChg>
        <pc:spChg chg="add del mod">
          <ac:chgData name="Mina SALEEM AHAMED" userId="bffe8a0a1eea8db7" providerId="LiveId" clId="{5B3C5D6B-A749-C84F-A53C-15300BA1A5EB}" dt="2020-06-14T00:33:44.005" v="387"/>
          <ac:spMkLst>
            <pc:docMk/>
            <pc:sldMk cId="3927374651" sldId="310"/>
            <ac:spMk id="3" creationId="{ACCC5D14-4B97-3442-8A9B-EF01C4452167}"/>
          </ac:spMkLst>
        </pc:spChg>
        <pc:spChg chg="add del mod ord">
          <ac:chgData name="Mina SALEEM AHAMED" userId="bffe8a0a1eea8db7" providerId="LiveId" clId="{5B3C5D6B-A749-C84F-A53C-15300BA1A5EB}" dt="2020-06-14T00:34:10.490" v="392" actId="478"/>
          <ac:spMkLst>
            <pc:docMk/>
            <pc:sldMk cId="3927374651" sldId="310"/>
            <ac:spMk id="4" creationId="{5DEDE896-9747-4044-8AA8-7AB4DF8D7901}"/>
          </ac:spMkLst>
        </pc:spChg>
        <pc:spChg chg="add mod ord">
          <ac:chgData name="Mina SALEEM AHAMED" userId="bffe8a0a1eea8db7" providerId="LiveId" clId="{5B3C5D6B-A749-C84F-A53C-15300BA1A5EB}" dt="2020-06-14T00:37:41.942" v="525"/>
          <ac:spMkLst>
            <pc:docMk/>
            <pc:sldMk cId="3927374651" sldId="310"/>
            <ac:spMk id="5" creationId="{B65FE676-7D6A-3D45-89CB-C96BDB6D6C65}"/>
          </ac:spMkLst>
        </pc:spChg>
        <pc:spChg chg="add del mod">
          <ac:chgData name="Mina SALEEM AHAMED" userId="bffe8a0a1eea8db7" providerId="LiveId" clId="{5B3C5D6B-A749-C84F-A53C-15300BA1A5EB}" dt="2020-06-14T00:35:21.603" v="414"/>
          <ac:spMkLst>
            <pc:docMk/>
            <pc:sldMk cId="3927374651" sldId="310"/>
            <ac:spMk id="7" creationId="{1AC69372-A89F-BD4E-9FF5-41B36F38D8AA}"/>
          </ac:spMkLst>
        </pc:spChg>
        <pc:spChg chg="add del mod">
          <ac:chgData name="Mina SALEEM AHAMED" userId="bffe8a0a1eea8db7" providerId="LiveId" clId="{5B3C5D6B-A749-C84F-A53C-15300BA1A5EB}" dt="2020-06-14T00:35:21.603" v="414"/>
          <ac:spMkLst>
            <pc:docMk/>
            <pc:sldMk cId="3927374651" sldId="310"/>
            <ac:spMk id="8" creationId="{9A24E361-DBD8-6347-89C4-D1AEB3212AA5}"/>
          </ac:spMkLst>
        </pc:spChg>
        <pc:spChg chg="add del mod">
          <ac:chgData name="Mina SALEEM AHAMED" userId="bffe8a0a1eea8db7" providerId="LiveId" clId="{5B3C5D6B-A749-C84F-A53C-15300BA1A5EB}" dt="2020-06-14T00:35:23.483" v="416" actId="478"/>
          <ac:spMkLst>
            <pc:docMk/>
            <pc:sldMk cId="3927374651" sldId="310"/>
            <ac:spMk id="10" creationId="{B4428939-FFB8-C049-9130-AA802BD582E8}"/>
          </ac:spMkLst>
        </pc:spChg>
      </pc:sldChg>
      <pc:sldChg chg="addCm modCm">
        <pc:chgData name="Mina SALEEM AHAMED" userId="bffe8a0a1eea8db7" providerId="LiveId" clId="{5B3C5D6B-A749-C84F-A53C-15300BA1A5EB}" dt="2020-06-16T10:32:18.246" v="18101" actId="1589"/>
        <pc:sldMkLst>
          <pc:docMk/>
          <pc:sldMk cId="1744511426" sldId="312"/>
        </pc:sldMkLst>
      </pc:sldChg>
      <pc:sldChg chg="modSp">
        <pc:chgData name="Mina SALEEM AHAMED" userId="bffe8a0a1eea8db7" providerId="LiveId" clId="{5B3C5D6B-A749-C84F-A53C-15300BA1A5EB}" dt="2020-06-15T02:36:29.349" v="9272" actId="14100"/>
        <pc:sldMkLst>
          <pc:docMk/>
          <pc:sldMk cId="1247239965" sldId="315"/>
        </pc:sldMkLst>
        <pc:spChg chg="mod">
          <ac:chgData name="Mina SALEEM AHAMED" userId="bffe8a0a1eea8db7" providerId="LiveId" clId="{5B3C5D6B-A749-C84F-A53C-15300BA1A5EB}" dt="2020-06-15T02:36:29.349" v="9272" actId="14100"/>
          <ac:spMkLst>
            <pc:docMk/>
            <pc:sldMk cId="1247239965" sldId="315"/>
            <ac:spMk id="2" creationId="{79ADDB3D-9A5A-469D-AFBA-0A9F68117815}"/>
          </ac:spMkLst>
        </pc:spChg>
      </pc:sldChg>
      <pc:sldChg chg="modSp">
        <pc:chgData name="Mina SALEEM AHAMED" userId="bffe8a0a1eea8db7" providerId="LiveId" clId="{5B3C5D6B-A749-C84F-A53C-15300BA1A5EB}" dt="2020-06-16T07:53:50.364" v="18060" actId="207"/>
        <pc:sldMkLst>
          <pc:docMk/>
          <pc:sldMk cId="4110622416" sldId="317"/>
        </pc:sldMkLst>
        <pc:spChg chg="mod">
          <ac:chgData name="Mina SALEEM AHAMED" userId="bffe8a0a1eea8db7" providerId="LiveId" clId="{5B3C5D6B-A749-C84F-A53C-15300BA1A5EB}" dt="2020-06-16T07:53:50.364" v="18060" actId="207"/>
          <ac:spMkLst>
            <pc:docMk/>
            <pc:sldMk cId="4110622416" sldId="317"/>
            <ac:spMk id="4" creationId="{790AEE3A-0854-4BF8-B236-EDAC0A454800}"/>
          </ac:spMkLst>
        </pc:spChg>
        <pc:picChg chg="mod">
          <ac:chgData name="Mina SALEEM AHAMED" userId="bffe8a0a1eea8db7" providerId="LiveId" clId="{5B3C5D6B-A749-C84F-A53C-15300BA1A5EB}" dt="2020-06-16T07:53:29.369" v="18058" actId="1076"/>
          <ac:picMkLst>
            <pc:docMk/>
            <pc:sldMk cId="4110622416" sldId="317"/>
            <ac:picMk id="5" creationId="{F2453329-2365-469A-8133-8794E0C2805A}"/>
          </ac:picMkLst>
        </pc:picChg>
      </pc:sldChg>
      <pc:sldChg chg="addSp delSp modSp mod modClrScheme chgLayout">
        <pc:chgData name="Mina SALEEM AHAMED" userId="bffe8a0a1eea8db7" providerId="LiveId" clId="{5B3C5D6B-A749-C84F-A53C-15300BA1A5EB}" dt="2020-06-16T10:29:13.071" v="18096" actId="20577"/>
        <pc:sldMkLst>
          <pc:docMk/>
          <pc:sldMk cId="1748084793" sldId="318"/>
        </pc:sldMkLst>
        <pc:spChg chg="mod ord">
          <ac:chgData name="Mina SALEEM AHAMED" userId="bffe8a0a1eea8db7" providerId="LiveId" clId="{5B3C5D6B-A749-C84F-A53C-15300BA1A5EB}" dt="2020-06-16T10:28:58.437" v="18089" actId="700"/>
          <ac:spMkLst>
            <pc:docMk/>
            <pc:sldMk cId="1748084793" sldId="318"/>
            <ac:spMk id="2" creationId="{C94BC8FF-2CE2-4CB7-A404-FA447B57C83A}"/>
          </ac:spMkLst>
        </pc:spChg>
        <pc:spChg chg="add del mod">
          <ac:chgData name="Mina SALEEM AHAMED" userId="bffe8a0a1eea8db7" providerId="LiveId" clId="{5B3C5D6B-A749-C84F-A53C-15300BA1A5EB}" dt="2020-06-16T07:45:10.320" v="17882"/>
          <ac:spMkLst>
            <pc:docMk/>
            <pc:sldMk cId="1748084793" sldId="318"/>
            <ac:spMk id="3" creationId="{B42A7865-FED0-444E-9D6C-F3132046DD0C}"/>
          </ac:spMkLst>
        </pc:spChg>
        <pc:spChg chg="add del mod ord">
          <ac:chgData name="Mina SALEEM AHAMED" userId="bffe8a0a1eea8db7" providerId="LiveId" clId="{5B3C5D6B-A749-C84F-A53C-15300BA1A5EB}" dt="2020-06-15T02:32:45.549" v="9241" actId="478"/>
          <ac:spMkLst>
            <pc:docMk/>
            <pc:sldMk cId="1748084793" sldId="318"/>
            <ac:spMk id="3" creationId="{B72275B3-36B1-F841-ADBF-E04788CA5309}"/>
          </ac:spMkLst>
        </pc:spChg>
        <pc:spChg chg="mod">
          <ac:chgData name="Mina SALEEM AHAMED" userId="bffe8a0a1eea8db7" providerId="LiveId" clId="{5B3C5D6B-A749-C84F-A53C-15300BA1A5EB}" dt="2020-06-16T07:52:00.058" v="18030" actId="164"/>
          <ac:spMkLst>
            <pc:docMk/>
            <pc:sldMk cId="1748084793" sldId="318"/>
            <ac:spMk id="4" creationId="{5686E8AE-CD1D-4BB1-A6CE-240527163BB9}"/>
          </ac:spMkLst>
        </pc:spChg>
        <pc:spChg chg="add del mod ord">
          <ac:chgData name="Mina SALEEM AHAMED" userId="bffe8a0a1eea8db7" providerId="LiveId" clId="{5B3C5D6B-A749-C84F-A53C-15300BA1A5EB}" dt="2020-06-16T10:28:52.578" v="18085" actId="478"/>
          <ac:spMkLst>
            <pc:docMk/>
            <pc:sldMk cId="1748084793" sldId="318"/>
            <ac:spMk id="5" creationId="{70DAEC3C-3014-394D-95CC-6F850A031596}"/>
          </ac:spMkLst>
        </pc:spChg>
        <pc:spChg chg="add del mod">
          <ac:chgData name="Mina SALEEM AHAMED" userId="bffe8a0a1eea8db7" providerId="LiveId" clId="{5B3C5D6B-A749-C84F-A53C-15300BA1A5EB}" dt="2020-06-16T10:28:56.134" v="18087" actId="700"/>
          <ac:spMkLst>
            <pc:docMk/>
            <pc:sldMk cId="1748084793" sldId="318"/>
            <ac:spMk id="6" creationId="{2C8EC6F8-B028-5643-A782-3D22FCDCA10D}"/>
          </ac:spMkLst>
        </pc:spChg>
        <pc:spChg chg="add del mod">
          <ac:chgData name="Mina SALEEM AHAMED" userId="bffe8a0a1eea8db7" providerId="LiveId" clId="{5B3C5D6B-A749-C84F-A53C-15300BA1A5EB}" dt="2020-06-16T07:45:10.320" v="17882"/>
          <ac:spMkLst>
            <pc:docMk/>
            <pc:sldMk cId="1748084793" sldId="318"/>
            <ac:spMk id="6" creationId="{9EB5C756-0B47-C546-A331-D07AE089EAA4}"/>
          </ac:spMkLst>
        </pc:spChg>
        <pc:spChg chg="add del mod">
          <ac:chgData name="Mina SALEEM AHAMED" userId="bffe8a0a1eea8db7" providerId="LiveId" clId="{5B3C5D6B-A749-C84F-A53C-15300BA1A5EB}" dt="2020-06-15T02:33:36.710" v="9269"/>
          <ac:spMkLst>
            <pc:docMk/>
            <pc:sldMk cId="1748084793" sldId="318"/>
            <ac:spMk id="6" creationId="{B90021D8-710B-D848-A56B-8BA6BF6FD717}"/>
          </ac:spMkLst>
        </pc:spChg>
        <pc:spChg chg="add del mod">
          <ac:chgData name="Mina SALEEM AHAMED" userId="bffe8a0a1eea8db7" providerId="LiveId" clId="{5B3C5D6B-A749-C84F-A53C-15300BA1A5EB}" dt="2020-06-15T02:33:36.710" v="9269"/>
          <ac:spMkLst>
            <pc:docMk/>
            <pc:sldMk cId="1748084793" sldId="318"/>
            <ac:spMk id="7" creationId="{875D783F-FC82-864F-9C94-197BCA15164A}"/>
          </ac:spMkLst>
        </pc:spChg>
        <pc:spChg chg="add del mod ord">
          <ac:chgData name="Mina SALEEM AHAMED" userId="bffe8a0a1eea8db7" providerId="LiveId" clId="{5B3C5D6B-A749-C84F-A53C-15300BA1A5EB}" dt="2020-06-16T10:28:58.437" v="18089" actId="700"/>
          <ac:spMkLst>
            <pc:docMk/>
            <pc:sldMk cId="1748084793" sldId="318"/>
            <ac:spMk id="7" creationId="{CA98E839-0A79-674B-BF37-B3EC90FFADB1}"/>
          </ac:spMkLst>
        </pc:spChg>
        <pc:spChg chg="add del mod">
          <ac:chgData name="Mina SALEEM AHAMED" userId="bffe8a0a1eea8db7" providerId="LiveId" clId="{5B3C5D6B-A749-C84F-A53C-15300BA1A5EB}" dt="2020-06-16T07:45:26.292" v="17887" actId="478"/>
          <ac:spMkLst>
            <pc:docMk/>
            <pc:sldMk cId="1748084793" sldId="318"/>
            <ac:spMk id="7" creationId="{FAEAAB15-5AAF-7C47-B412-2D995A6CB30A}"/>
          </ac:spMkLst>
        </pc:spChg>
        <pc:spChg chg="del mod">
          <ac:chgData name="Mina SALEEM AHAMED" userId="bffe8a0a1eea8db7" providerId="LiveId" clId="{5B3C5D6B-A749-C84F-A53C-15300BA1A5EB}" dt="2020-06-16T07:51:31.399" v="18018" actId="478"/>
          <ac:spMkLst>
            <pc:docMk/>
            <pc:sldMk cId="1748084793" sldId="318"/>
            <ac:spMk id="8" creationId="{759AC9DC-9F29-462E-92E3-2CCB92193F58}"/>
          </ac:spMkLst>
        </pc:spChg>
        <pc:spChg chg="add del mod ord">
          <ac:chgData name="Mina SALEEM AHAMED" userId="bffe8a0a1eea8db7" providerId="LiveId" clId="{5B3C5D6B-A749-C84F-A53C-15300BA1A5EB}" dt="2020-06-16T10:28:58.437" v="18089" actId="700"/>
          <ac:spMkLst>
            <pc:docMk/>
            <pc:sldMk cId="1748084793" sldId="318"/>
            <ac:spMk id="8" creationId="{89952162-5837-4242-849E-3BD2E74DDF8C}"/>
          </ac:spMkLst>
        </pc:spChg>
        <pc:spChg chg="add del mod">
          <ac:chgData name="Mina SALEEM AHAMED" userId="bffe8a0a1eea8db7" providerId="LiveId" clId="{5B3C5D6B-A749-C84F-A53C-15300BA1A5EB}" dt="2020-06-15T02:33:39.797" v="9271" actId="478"/>
          <ac:spMkLst>
            <pc:docMk/>
            <pc:sldMk cId="1748084793" sldId="318"/>
            <ac:spMk id="9" creationId="{09220828-03A1-6D42-AC6F-9E14A72DEDB3}"/>
          </ac:spMkLst>
        </pc:spChg>
        <pc:spChg chg="add del mod ord">
          <ac:chgData name="Mina SALEEM AHAMED" userId="bffe8a0a1eea8db7" providerId="LiveId" clId="{5B3C5D6B-A749-C84F-A53C-15300BA1A5EB}" dt="2020-06-16T10:29:02.002" v="18090" actId="478"/>
          <ac:spMkLst>
            <pc:docMk/>
            <pc:sldMk cId="1748084793" sldId="318"/>
            <ac:spMk id="10" creationId="{4ACADF27-FA10-5F4D-85AD-DB39FD58A989}"/>
          </ac:spMkLst>
        </pc:spChg>
        <pc:spChg chg="add mod">
          <ac:chgData name="Mina SALEEM AHAMED" userId="bffe8a0a1eea8db7" providerId="LiveId" clId="{5B3C5D6B-A749-C84F-A53C-15300BA1A5EB}" dt="2020-06-16T07:51:43.680" v="18026" actId="1035"/>
          <ac:spMkLst>
            <pc:docMk/>
            <pc:sldMk cId="1748084793" sldId="318"/>
            <ac:spMk id="15" creationId="{6413DE5A-82C9-2A4B-BE54-09F67720F9B9}"/>
          </ac:spMkLst>
        </pc:spChg>
        <pc:spChg chg="add mod">
          <ac:chgData name="Mina SALEEM AHAMED" userId="bffe8a0a1eea8db7" providerId="LiveId" clId="{5B3C5D6B-A749-C84F-A53C-15300BA1A5EB}" dt="2020-06-16T10:29:13.071" v="18096" actId="20577"/>
          <ac:spMkLst>
            <pc:docMk/>
            <pc:sldMk cId="1748084793" sldId="318"/>
            <ac:spMk id="16" creationId="{548253C2-BF51-5241-88D9-68DE35B955C9}"/>
          </ac:spMkLst>
        </pc:spChg>
        <pc:spChg chg="add mod">
          <ac:chgData name="Mina SALEEM AHAMED" userId="bffe8a0a1eea8db7" providerId="LiveId" clId="{5B3C5D6B-A749-C84F-A53C-15300BA1A5EB}" dt="2020-06-16T07:52:06.269" v="18031" actId="1076"/>
          <ac:spMkLst>
            <pc:docMk/>
            <pc:sldMk cId="1748084793" sldId="318"/>
            <ac:spMk id="17" creationId="{0607C9D9-8BFF-EF4A-9A0F-AA31EFF3B866}"/>
          </ac:spMkLst>
        </pc:spChg>
        <pc:spChg chg="del mod">
          <ac:chgData name="Mina SALEEM AHAMED" userId="bffe8a0a1eea8db7" providerId="LiveId" clId="{5B3C5D6B-A749-C84F-A53C-15300BA1A5EB}" dt="2020-06-16T07:47:56.352" v="17916" actId="478"/>
          <ac:spMkLst>
            <pc:docMk/>
            <pc:sldMk cId="1748084793" sldId="318"/>
            <ac:spMk id="19" creationId="{A2F5645E-D208-4E31-8B3C-840769348BEF}"/>
          </ac:spMkLst>
        </pc:spChg>
        <pc:spChg chg="del mod">
          <ac:chgData name="Mina SALEEM AHAMED" userId="bffe8a0a1eea8db7" providerId="LiveId" clId="{5B3C5D6B-A749-C84F-A53C-15300BA1A5EB}" dt="2020-06-16T07:49:18.459" v="17957" actId="478"/>
          <ac:spMkLst>
            <pc:docMk/>
            <pc:sldMk cId="1748084793" sldId="318"/>
            <ac:spMk id="20" creationId="{B356517F-2397-4000-BB29-7CC80114010B}"/>
          </ac:spMkLst>
        </pc:spChg>
        <pc:spChg chg="del mod">
          <ac:chgData name="Mina SALEEM AHAMED" userId="bffe8a0a1eea8db7" providerId="LiveId" clId="{5B3C5D6B-A749-C84F-A53C-15300BA1A5EB}" dt="2020-06-15T02:33:00.287" v="9244" actId="478"/>
          <ac:spMkLst>
            <pc:docMk/>
            <pc:sldMk cId="1748084793" sldId="318"/>
            <ac:spMk id="25" creationId="{0852FBD7-264F-CE4E-930B-7A18238192AC}"/>
          </ac:spMkLst>
        </pc:spChg>
        <pc:grpChg chg="add mod">
          <ac:chgData name="Mina SALEEM AHAMED" userId="bffe8a0a1eea8db7" providerId="LiveId" clId="{5B3C5D6B-A749-C84F-A53C-15300BA1A5EB}" dt="2020-06-16T07:52:41.735" v="18044" actId="1076"/>
          <ac:grpSpMkLst>
            <pc:docMk/>
            <pc:sldMk cId="1748084793" sldId="318"/>
            <ac:grpSpMk id="9" creationId="{3D9F25E8-B796-6948-84D1-C27CCBE624AE}"/>
          </ac:grpSpMkLst>
        </pc:grpChg>
        <pc:picChg chg="mod">
          <ac:chgData name="Mina SALEEM AHAMED" userId="bffe8a0a1eea8db7" providerId="LiveId" clId="{5B3C5D6B-A749-C84F-A53C-15300BA1A5EB}" dt="2020-06-16T07:52:44.413" v="18045" actId="1035"/>
          <ac:picMkLst>
            <pc:docMk/>
            <pc:sldMk cId="1748084793" sldId="318"/>
            <ac:picMk id="11" creationId="{9633DE65-183D-4559-98CC-AA5EED3CAAD7}"/>
          </ac:picMkLst>
        </pc:picChg>
        <pc:picChg chg="mod">
          <ac:chgData name="Mina SALEEM AHAMED" userId="bffe8a0a1eea8db7" providerId="LiveId" clId="{5B3C5D6B-A749-C84F-A53C-15300BA1A5EB}" dt="2020-06-16T07:52:58.349" v="18047" actId="1076"/>
          <ac:picMkLst>
            <pc:docMk/>
            <pc:sldMk cId="1748084793" sldId="318"/>
            <ac:picMk id="14" creationId="{36DB8094-F3C1-4ACD-B1E1-60C43873CEA0}"/>
          </ac:picMkLst>
        </pc:picChg>
        <pc:cxnChg chg="add del mod">
          <ac:chgData name="Mina SALEEM AHAMED" userId="bffe8a0a1eea8db7" providerId="LiveId" clId="{5B3C5D6B-A749-C84F-A53C-15300BA1A5EB}" dt="2020-06-16T07:50:32.557" v="17985" actId="478"/>
          <ac:cxnSpMkLst>
            <pc:docMk/>
            <pc:sldMk cId="1748084793" sldId="318"/>
            <ac:cxnSpMk id="13" creationId="{1ADC2053-DA74-F94F-A033-66E970E72BD5}"/>
          </ac:cxnSpMkLst>
        </pc:cxnChg>
      </pc:sldChg>
      <pc:sldChg chg="addSp delSp modSp addCm delCm modCm">
        <pc:chgData name="Mina SALEEM AHAMED" userId="bffe8a0a1eea8db7" providerId="LiveId" clId="{5B3C5D6B-A749-C84F-A53C-15300BA1A5EB}" dt="2020-06-16T17:10:20.044" v="18458" actId="1038"/>
        <pc:sldMkLst>
          <pc:docMk/>
          <pc:sldMk cId="2277094326" sldId="319"/>
        </pc:sldMkLst>
        <pc:spChg chg="mod">
          <ac:chgData name="Mina SALEEM AHAMED" userId="bffe8a0a1eea8db7" providerId="LiveId" clId="{5B3C5D6B-A749-C84F-A53C-15300BA1A5EB}" dt="2020-06-16T10:57:38.018" v="18367" actId="1076"/>
          <ac:spMkLst>
            <pc:docMk/>
            <pc:sldMk cId="2277094326" sldId="319"/>
            <ac:spMk id="2" creationId="{7108ABB2-D67E-4C56-A216-B8E0BB48D10D}"/>
          </ac:spMkLst>
        </pc:spChg>
        <pc:spChg chg="mod">
          <ac:chgData name="Mina SALEEM AHAMED" userId="bffe8a0a1eea8db7" providerId="LiveId" clId="{5B3C5D6B-A749-C84F-A53C-15300BA1A5EB}" dt="2020-06-16T10:57:04.839" v="18356" actId="1076"/>
          <ac:spMkLst>
            <pc:docMk/>
            <pc:sldMk cId="2277094326" sldId="319"/>
            <ac:spMk id="5" creationId="{29B13B51-86A1-4F1B-9A1E-E5724F639074}"/>
          </ac:spMkLst>
        </pc:spChg>
        <pc:spChg chg="mod">
          <ac:chgData name="Mina SALEEM AHAMED" userId="bffe8a0a1eea8db7" providerId="LiveId" clId="{5B3C5D6B-A749-C84F-A53C-15300BA1A5EB}" dt="2020-06-16T17:10:16.485" v="18454" actId="1076"/>
          <ac:spMkLst>
            <pc:docMk/>
            <pc:sldMk cId="2277094326" sldId="319"/>
            <ac:spMk id="8" creationId="{ED0F9F23-4806-44B3-B67C-826B8B3D94E1}"/>
          </ac:spMkLst>
        </pc:spChg>
        <pc:spChg chg="mod">
          <ac:chgData name="Mina SALEEM AHAMED" userId="bffe8a0a1eea8db7" providerId="LiveId" clId="{5B3C5D6B-A749-C84F-A53C-15300BA1A5EB}" dt="2020-06-16T17:08:14.169" v="18399" actId="1076"/>
          <ac:spMkLst>
            <pc:docMk/>
            <pc:sldMk cId="2277094326" sldId="319"/>
            <ac:spMk id="9" creationId="{EA5811CA-61FD-4A0B-8CD2-D14B3B027B9D}"/>
          </ac:spMkLst>
        </pc:spChg>
        <pc:spChg chg="mod">
          <ac:chgData name="Mina SALEEM AHAMED" userId="bffe8a0a1eea8db7" providerId="LiveId" clId="{5B3C5D6B-A749-C84F-A53C-15300BA1A5EB}" dt="2020-06-16T17:09:59.246" v="18453" actId="1076"/>
          <ac:spMkLst>
            <pc:docMk/>
            <pc:sldMk cId="2277094326" sldId="319"/>
            <ac:spMk id="10" creationId="{DB768BDE-3999-40ED-8FC7-371B46405094}"/>
          </ac:spMkLst>
        </pc:spChg>
        <pc:spChg chg="add mod">
          <ac:chgData name="Mina SALEEM AHAMED" userId="bffe8a0a1eea8db7" providerId="LiveId" clId="{5B3C5D6B-A749-C84F-A53C-15300BA1A5EB}" dt="2020-06-16T10:55:39.758" v="18351" actId="164"/>
          <ac:spMkLst>
            <pc:docMk/>
            <pc:sldMk cId="2277094326" sldId="319"/>
            <ac:spMk id="14" creationId="{0C200FFD-2064-9844-B024-A66BC3B449E0}"/>
          </ac:spMkLst>
        </pc:spChg>
        <pc:spChg chg="mod">
          <ac:chgData name="Mina SALEEM AHAMED" userId="bffe8a0a1eea8db7" providerId="LiveId" clId="{5B3C5D6B-A749-C84F-A53C-15300BA1A5EB}" dt="2020-06-16T10:57:05.616" v="18357"/>
          <ac:spMkLst>
            <pc:docMk/>
            <pc:sldMk cId="2277094326" sldId="319"/>
            <ac:spMk id="17" creationId="{6501B174-CA91-3F48-AD82-279CD1E0C9F8}"/>
          </ac:spMkLst>
        </pc:spChg>
        <pc:spChg chg="mod">
          <ac:chgData name="Mina SALEEM AHAMED" userId="bffe8a0a1eea8db7" providerId="LiveId" clId="{5B3C5D6B-A749-C84F-A53C-15300BA1A5EB}" dt="2020-06-16T10:57:39.015" v="18368"/>
          <ac:spMkLst>
            <pc:docMk/>
            <pc:sldMk cId="2277094326" sldId="319"/>
            <ac:spMk id="21" creationId="{D7BC43D5-7BF6-3240-BF9F-59FB60AE4CD5}"/>
          </ac:spMkLst>
        </pc:spChg>
        <pc:spChg chg="mod">
          <ac:chgData name="Mina SALEEM AHAMED" userId="bffe8a0a1eea8db7" providerId="LiveId" clId="{5B3C5D6B-A749-C84F-A53C-15300BA1A5EB}" dt="2020-06-16T10:57:49.790" v="18375"/>
          <ac:spMkLst>
            <pc:docMk/>
            <pc:sldMk cId="2277094326" sldId="319"/>
            <ac:spMk id="25" creationId="{490E63DB-905D-DE47-8A3C-B0AE72B296E4}"/>
          </ac:spMkLst>
        </pc:spChg>
        <pc:spChg chg="mod">
          <ac:chgData name="Mina SALEEM AHAMED" userId="bffe8a0a1eea8db7" providerId="LiveId" clId="{5B3C5D6B-A749-C84F-A53C-15300BA1A5EB}" dt="2020-06-16T10:58:19.584" v="18380"/>
          <ac:spMkLst>
            <pc:docMk/>
            <pc:sldMk cId="2277094326" sldId="319"/>
            <ac:spMk id="29" creationId="{39482C94-E27F-E649-9C30-0F2953BBB1D5}"/>
          </ac:spMkLst>
        </pc:spChg>
        <pc:grpChg chg="add del mod">
          <ac:chgData name="Mina SALEEM AHAMED" userId="bffe8a0a1eea8db7" providerId="LiveId" clId="{5B3C5D6B-A749-C84F-A53C-15300BA1A5EB}" dt="2020-06-16T10:55:35.055" v="18350" actId="165"/>
          <ac:grpSpMkLst>
            <pc:docMk/>
            <pc:sldMk cId="2277094326" sldId="319"/>
            <ac:grpSpMk id="11" creationId="{1AA4A46E-E686-9341-80E8-EF3C3AFD317B}"/>
          </ac:grpSpMkLst>
        </pc:grpChg>
        <pc:grpChg chg="add mod">
          <ac:chgData name="Mina SALEEM AHAMED" userId="bffe8a0a1eea8db7" providerId="LiveId" clId="{5B3C5D6B-A749-C84F-A53C-15300BA1A5EB}" dt="2020-06-16T17:09:44.008" v="18451" actId="1076"/>
          <ac:grpSpMkLst>
            <pc:docMk/>
            <pc:sldMk cId="2277094326" sldId="319"/>
            <ac:grpSpMk id="15" creationId="{DE6E07BD-7F59-484A-B7AD-BEFD4A66F12A}"/>
          </ac:grpSpMkLst>
        </pc:grpChg>
        <pc:grpChg chg="add mod">
          <ac:chgData name="Mina SALEEM AHAMED" userId="bffe8a0a1eea8db7" providerId="LiveId" clId="{5B3C5D6B-A749-C84F-A53C-15300BA1A5EB}" dt="2020-06-16T10:57:05.616" v="18357"/>
          <ac:grpSpMkLst>
            <pc:docMk/>
            <pc:sldMk cId="2277094326" sldId="319"/>
            <ac:grpSpMk id="16" creationId="{D0519756-DB46-DD46-A4D7-8A17920EEC75}"/>
          </ac:grpSpMkLst>
        </pc:grpChg>
        <pc:grpChg chg="add mod">
          <ac:chgData name="Mina SALEEM AHAMED" userId="bffe8a0a1eea8db7" providerId="LiveId" clId="{5B3C5D6B-A749-C84F-A53C-15300BA1A5EB}" dt="2020-06-16T10:57:39.015" v="18368"/>
          <ac:grpSpMkLst>
            <pc:docMk/>
            <pc:sldMk cId="2277094326" sldId="319"/>
            <ac:grpSpMk id="20" creationId="{26828A22-6DB3-FB45-BA9C-3DAAE2A00DDB}"/>
          </ac:grpSpMkLst>
        </pc:grpChg>
        <pc:grpChg chg="add mod">
          <ac:chgData name="Mina SALEEM AHAMED" userId="bffe8a0a1eea8db7" providerId="LiveId" clId="{5B3C5D6B-A749-C84F-A53C-15300BA1A5EB}" dt="2020-06-16T10:58:48.798" v="18385" actId="1076"/>
          <ac:grpSpMkLst>
            <pc:docMk/>
            <pc:sldMk cId="2277094326" sldId="319"/>
            <ac:grpSpMk id="24" creationId="{D2DA0244-9E67-854A-9D0C-ED43F81B2B7E}"/>
          </ac:grpSpMkLst>
        </pc:grpChg>
        <pc:grpChg chg="add mod">
          <ac:chgData name="Mina SALEEM AHAMED" userId="bffe8a0a1eea8db7" providerId="LiveId" clId="{5B3C5D6B-A749-C84F-A53C-15300BA1A5EB}" dt="2020-06-16T17:09:54.604" v="18452" actId="1076"/>
          <ac:grpSpMkLst>
            <pc:docMk/>
            <pc:sldMk cId="2277094326" sldId="319"/>
            <ac:grpSpMk id="28" creationId="{A5643AC8-7621-E049-843F-1A7B53345094}"/>
          </ac:grpSpMkLst>
        </pc:grpChg>
        <pc:picChg chg="mod topLvl">
          <ac:chgData name="Mina SALEEM AHAMED" userId="bffe8a0a1eea8db7" providerId="LiveId" clId="{5B3C5D6B-A749-C84F-A53C-15300BA1A5EB}" dt="2020-06-16T10:59:44.512" v="18392" actId="14100"/>
          <ac:picMkLst>
            <pc:docMk/>
            <pc:sldMk cId="2277094326" sldId="319"/>
            <ac:picMk id="12" creationId="{69629AD1-91B1-F84D-9899-A537CFF0F499}"/>
          </ac:picMkLst>
        </pc:picChg>
        <pc:picChg chg="mod topLvl">
          <ac:chgData name="Mina SALEEM AHAMED" userId="bffe8a0a1eea8db7" providerId="LiveId" clId="{5B3C5D6B-A749-C84F-A53C-15300BA1A5EB}" dt="2020-06-16T17:10:20.044" v="18458" actId="1038"/>
          <ac:picMkLst>
            <pc:docMk/>
            <pc:sldMk cId="2277094326" sldId="319"/>
            <ac:picMk id="13" creationId="{33AE49BA-4DD5-F649-B32B-B4526784B893}"/>
          </ac:picMkLst>
        </pc:picChg>
        <pc:picChg chg="mod">
          <ac:chgData name="Mina SALEEM AHAMED" userId="bffe8a0a1eea8db7" providerId="LiveId" clId="{5B3C5D6B-A749-C84F-A53C-15300BA1A5EB}" dt="2020-06-16T10:57:05.616" v="18357"/>
          <ac:picMkLst>
            <pc:docMk/>
            <pc:sldMk cId="2277094326" sldId="319"/>
            <ac:picMk id="18" creationId="{BAC95A35-51E8-6145-BB43-537FED0C2B1D}"/>
          </ac:picMkLst>
        </pc:picChg>
        <pc:picChg chg="mod">
          <ac:chgData name="Mina SALEEM AHAMED" userId="bffe8a0a1eea8db7" providerId="LiveId" clId="{5B3C5D6B-A749-C84F-A53C-15300BA1A5EB}" dt="2020-06-16T10:57:05.616" v="18357"/>
          <ac:picMkLst>
            <pc:docMk/>
            <pc:sldMk cId="2277094326" sldId="319"/>
            <ac:picMk id="19" creationId="{4CFD79CA-241C-DC40-B703-3214345B2EC3}"/>
          </ac:picMkLst>
        </pc:picChg>
        <pc:picChg chg="mod">
          <ac:chgData name="Mina SALEEM AHAMED" userId="bffe8a0a1eea8db7" providerId="LiveId" clId="{5B3C5D6B-A749-C84F-A53C-15300BA1A5EB}" dt="2020-06-16T10:57:39.015" v="18368"/>
          <ac:picMkLst>
            <pc:docMk/>
            <pc:sldMk cId="2277094326" sldId="319"/>
            <ac:picMk id="22" creationId="{2B28ACF4-B8B8-DF4A-8275-1B4C6DCAD7AC}"/>
          </ac:picMkLst>
        </pc:picChg>
        <pc:picChg chg="mod">
          <ac:chgData name="Mina SALEEM AHAMED" userId="bffe8a0a1eea8db7" providerId="LiveId" clId="{5B3C5D6B-A749-C84F-A53C-15300BA1A5EB}" dt="2020-06-16T10:57:39.015" v="18368"/>
          <ac:picMkLst>
            <pc:docMk/>
            <pc:sldMk cId="2277094326" sldId="319"/>
            <ac:picMk id="23" creationId="{E51C0CBE-8043-2C4D-BB80-4E0907A2F4AC}"/>
          </ac:picMkLst>
        </pc:picChg>
        <pc:picChg chg="mod">
          <ac:chgData name="Mina SALEEM AHAMED" userId="bffe8a0a1eea8db7" providerId="LiveId" clId="{5B3C5D6B-A749-C84F-A53C-15300BA1A5EB}" dt="2020-06-16T10:58:14.760" v="18379" actId="207"/>
          <ac:picMkLst>
            <pc:docMk/>
            <pc:sldMk cId="2277094326" sldId="319"/>
            <ac:picMk id="26" creationId="{E511ED7B-33D5-9645-9A01-C199633B71AE}"/>
          </ac:picMkLst>
        </pc:picChg>
        <pc:picChg chg="mod">
          <ac:chgData name="Mina SALEEM AHAMED" userId="bffe8a0a1eea8db7" providerId="LiveId" clId="{5B3C5D6B-A749-C84F-A53C-15300BA1A5EB}" dt="2020-06-16T10:58:14.760" v="18379" actId="207"/>
          <ac:picMkLst>
            <pc:docMk/>
            <pc:sldMk cId="2277094326" sldId="319"/>
            <ac:picMk id="27" creationId="{ED50AF43-BA35-C741-A490-6092D898EFFC}"/>
          </ac:picMkLst>
        </pc:picChg>
        <pc:picChg chg="mod">
          <ac:chgData name="Mina SALEEM AHAMED" userId="bffe8a0a1eea8db7" providerId="LiveId" clId="{5B3C5D6B-A749-C84F-A53C-15300BA1A5EB}" dt="2020-06-16T10:58:36.320" v="18382" actId="207"/>
          <ac:picMkLst>
            <pc:docMk/>
            <pc:sldMk cId="2277094326" sldId="319"/>
            <ac:picMk id="30" creationId="{4DB23A5F-96A2-4C44-B52E-BB66882A8F5B}"/>
          </ac:picMkLst>
        </pc:picChg>
        <pc:picChg chg="mod">
          <ac:chgData name="Mina SALEEM AHAMED" userId="bffe8a0a1eea8db7" providerId="LiveId" clId="{5B3C5D6B-A749-C84F-A53C-15300BA1A5EB}" dt="2020-06-16T10:58:36.320" v="18382" actId="207"/>
          <ac:picMkLst>
            <pc:docMk/>
            <pc:sldMk cId="2277094326" sldId="319"/>
            <ac:picMk id="31" creationId="{D6036401-9D9D-2A4C-AAD3-6249E2F0D936}"/>
          </ac:picMkLst>
        </pc:picChg>
      </pc:sldChg>
      <pc:sldChg chg="addSp delSp modSp new del mod modClrScheme chgLayout">
        <pc:chgData name="Mina SALEEM AHAMED" userId="bffe8a0a1eea8db7" providerId="LiveId" clId="{5B3C5D6B-A749-C84F-A53C-15300BA1A5EB}" dt="2020-06-14T00:33:34.944" v="386" actId="2696"/>
        <pc:sldMkLst>
          <pc:docMk/>
          <pc:sldMk cId="487405513" sldId="320"/>
        </pc:sldMkLst>
        <pc:spChg chg="mod ord">
          <ac:chgData name="Mina SALEEM AHAMED" userId="bffe8a0a1eea8db7" providerId="LiveId" clId="{5B3C5D6B-A749-C84F-A53C-15300BA1A5EB}" dt="2020-06-14T00:33:19.857" v="381" actId="20577"/>
          <ac:spMkLst>
            <pc:docMk/>
            <pc:sldMk cId="487405513" sldId="320"/>
            <ac:spMk id="2" creationId="{FF27137C-CA28-094A-939D-DE04541D5D1D}"/>
          </ac:spMkLst>
        </pc:spChg>
        <pc:spChg chg="add del mod">
          <ac:chgData name="Mina SALEEM AHAMED" userId="bffe8a0a1eea8db7" providerId="LiveId" clId="{5B3C5D6B-A749-C84F-A53C-15300BA1A5EB}" dt="2020-06-14T00:27:15.959" v="133"/>
          <ac:spMkLst>
            <pc:docMk/>
            <pc:sldMk cId="487405513" sldId="320"/>
            <ac:spMk id="3" creationId="{1EA18D4E-A23E-0442-8D3B-FA7AEF80A5CD}"/>
          </ac:spMkLst>
        </pc:spChg>
        <pc:spChg chg="add del mod ord">
          <ac:chgData name="Mina SALEEM AHAMED" userId="bffe8a0a1eea8db7" providerId="LiveId" clId="{5B3C5D6B-A749-C84F-A53C-15300BA1A5EB}" dt="2020-06-14T00:27:48.178" v="135" actId="700"/>
          <ac:spMkLst>
            <pc:docMk/>
            <pc:sldMk cId="487405513" sldId="320"/>
            <ac:spMk id="4" creationId="{82030FA7-66DF-0C47-9C86-DDF67F715D21}"/>
          </ac:spMkLst>
        </pc:spChg>
        <pc:spChg chg="add mod ord">
          <ac:chgData name="Mina SALEEM AHAMED" userId="bffe8a0a1eea8db7" providerId="LiveId" clId="{5B3C5D6B-A749-C84F-A53C-15300BA1A5EB}" dt="2020-06-14T00:33:10.037" v="374" actId="700"/>
          <ac:spMkLst>
            <pc:docMk/>
            <pc:sldMk cId="487405513" sldId="320"/>
            <ac:spMk id="5" creationId="{CCBE3331-4F15-3941-8DD4-DAEA0BDB5169}"/>
          </ac:spMkLst>
        </pc:spChg>
        <pc:spChg chg="add del mod">
          <ac:chgData name="Mina SALEEM AHAMED" userId="bffe8a0a1eea8db7" providerId="LiveId" clId="{5B3C5D6B-A749-C84F-A53C-15300BA1A5EB}" dt="2020-06-14T00:32:09.726" v="361"/>
          <ac:spMkLst>
            <pc:docMk/>
            <pc:sldMk cId="487405513" sldId="320"/>
            <ac:spMk id="6" creationId="{371FCD71-5D34-7B4A-AB4A-BACF6150CF0E}"/>
          </ac:spMkLst>
        </pc:spChg>
        <pc:spChg chg="add del mod">
          <ac:chgData name="Mina SALEEM AHAMED" userId="bffe8a0a1eea8db7" providerId="LiveId" clId="{5B3C5D6B-A749-C84F-A53C-15300BA1A5EB}" dt="2020-06-14T00:32:09.726" v="361"/>
          <ac:spMkLst>
            <pc:docMk/>
            <pc:sldMk cId="487405513" sldId="320"/>
            <ac:spMk id="7" creationId="{CE8728C9-AEE1-0348-885B-433A6C317A1A}"/>
          </ac:spMkLst>
        </pc:spChg>
        <pc:spChg chg="add del mod">
          <ac:chgData name="Mina SALEEM AHAMED" userId="bffe8a0a1eea8db7" providerId="LiveId" clId="{5B3C5D6B-A749-C84F-A53C-15300BA1A5EB}" dt="2020-06-14T00:32:19.651" v="363"/>
          <ac:spMkLst>
            <pc:docMk/>
            <pc:sldMk cId="487405513" sldId="320"/>
            <ac:spMk id="8" creationId="{3C3657EF-651A-EE45-A0CE-1D58CEDDB277}"/>
          </ac:spMkLst>
        </pc:spChg>
        <pc:spChg chg="add del mod">
          <ac:chgData name="Mina SALEEM AHAMED" userId="bffe8a0a1eea8db7" providerId="LiveId" clId="{5B3C5D6B-A749-C84F-A53C-15300BA1A5EB}" dt="2020-06-14T00:32:19.651" v="363"/>
          <ac:spMkLst>
            <pc:docMk/>
            <pc:sldMk cId="487405513" sldId="320"/>
            <ac:spMk id="9" creationId="{A8C1518B-6AA8-1E4C-B620-5F2D605C3D0F}"/>
          </ac:spMkLst>
        </pc:spChg>
        <pc:spChg chg="add del mod ord">
          <ac:chgData name="Mina SALEEM AHAMED" userId="bffe8a0a1eea8db7" providerId="LiveId" clId="{5B3C5D6B-A749-C84F-A53C-15300BA1A5EB}" dt="2020-06-14T00:33:04.889" v="372"/>
          <ac:spMkLst>
            <pc:docMk/>
            <pc:sldMk cId="487405513" sldId="320"/>
            <ac:spMk id="10" creationId="{E726A55D-F186-5544-8098-0AD41022A6DD}"/>
          </ac:spMkLst>
        </pc:spChg>
        <pc:spChg chg="add del mod">
          <ac:chgData name="Mina SALEEM AHAMED" userId="bffe8a0a1eea8db7" providerId="LiveId" clId="{5B3C5D6B-A749-C84F-A53C-15300BA1A5EB}" dt="2020-06-14T00:33:04.889" v="372"/>
          <ac:spMkLst>
            <pc:docMk/>
            <pc:sldMk cId="487405513" sldId="320"/>
            <ac:spMk id="11" creationId="{F95AE852-FC58-F141-8C28-ED98E1BA41E1}"/>
          </ac:spMkLst>
        </pc:spChg>
        <pc:spChg chg="add del mod">
          <ac:chgData name="Mina SALEEM AHAMED" userId="bffe8a0a1eea8db7" providerId="LiveId" clId="{5B3C5D6B-A749-C84F-A53C-15300BA1A5EB}" dt="2020-06-14T00:33:04.889" v="372"/>
          <ac:spMkLst>
            <pc:docMk/>
            <pc:sldMk cId="487405513" sldId="320"/>
            <ac:spMk id="12" creationId="{547DDBFA-D489-6940-8347-DE3DE9012ED2}"/>
          </ac:spMkLst>
        </pc:spChg>
        <pc:spChg chg="add del mod">
          <ac:chgData name="Mina SALEEM AHAMED" userId="bffe8a0a1eea8db7" providerId="LiveId" clId="{5B3C5D6B-A749-C84F-A53C-15300BA1A5EB}" dt="2020-06-14T00:33:10.037" v="374" actId="700"/>
          <ac:spMkLst>
            <pc:docMk/>
            <pc:sldMk cId="487405513" sldId="320"/>
            <ac:spMk id="13" creationId="{A55E56D6-707E-9C47-B15B-8924E885CB17}"/>
          </ac:spMkLst>
        </pc:spChg>
        <pc:spChg chg="add mod ord">
          <ac:chgData name="Mina SALEEM AHAMED" userId="bffe8a0a1eea8db7" providerId="LiveId" clId="{5B3C5D6B-A749-C84F-A53C-15300BA1A5EB}" dt="2020-06-14T00:33:10.084" v="375" actId="27636"/>
          <ac:spMkLst>
            <pc:docMk/>
            <pc:sldMk cId="487405513" sldId="320"/>
            <ac:spMk id="14" creationId="{7A1EAA53-1FC4-6D42-9B13-17CDFA41F344}"/>
          </ac:spMkLst>
        </pc:spChg>
        <pc:spChg chg="add del mod">
          <ac:chgData name="Mina SALEEM AHAMED" userId="bffe8a0a1eea8db7" providerId="LiveId" clId="{5B3C5D6B-A749-C84F-A53C-15300BA1A5EB}" dt="2020-06-14T00:33:23.452" v="383"/>
          <ac:spMkLst>
            <pc:docMk/>
            <pc:sldMk cId="487405513" sldId="320"/>
            <ac:spMk id="15" creationId="{8D1F8F42-FABA-F845-923A-CA9CE616347C}"/>
          </ac:spMkLst>
        </pc:spChg>
      </pc:sldChg>
      <pc:sldChg chg="addSp delSp modSp new del mod modClrScheme chgLayout">
        <pc:chgData name="Mina SALEEM AHAMED" userId="bffe8a0a1eea8db7" providerId="LiveId" clId="{5B3C5D6B-A749-C84F-A53C-15300BA1A5EB}" dt="2020-06-14T00:39:30.570" v="694" actId="2696"/>
        <pc:sldMkLst>
          <pc:docMk/>
          <pc:sldMk cId="1229054" sldId="321"/>
        </pc:sldMkLst>
        <pc:spChg chg="del mod ord">
          <ac:chgData name="Mina SALEEM AHAMED" userId="bffe8a0a1eea8db7" providerId="LiveId" clId="{5B3C5D6B-A749-C84F-A53C-15300BA1A5EB}" dt="2020-06-14T00:33:28.398" v="384" actId="700"/>
          <ac:spMkLst>
            <pc:docMk/>
            <pc:sldMk cId="1229054" sldId="321"/>
            <ac:spMk id="2" creationId="{8ABCA0FB-CB1B-5149-B6D5-CB6E2DA9F9D6}"/>
          </ac:spMkLst>
        </pc:spChg>
        <pc:spChg chg="add mod ord">
          <ac:chgData name="Mina SALEEM AHAMED" userId="bffe8a0a1eea8db7" providerId="LiveId" clId="{5B3C5D6B-A749-C84F-A53C-15300BA1A5EB}" dt="2020-06-14T00:36:21.503" v="446" actId="20577"/>
          <ac:spMkLst>
            <pc:docMk/>
            <pc:sldMk cId="1229054" sldId="321"/>
            <ac:spMk id="3" creationId="{5ABE1092-3F86-7F48-84F5-C5BB37AAC702}"/>
          </ac:spMkLst>
        </pc:spChg>
        <pc:spChg chg="add mod ord">
          <ac:chgData name="Mina SALEEM AHAMED" userId="bffe8a0a1eea8db7" providerId="LiveId" clId="{5B3C5D6B-A749-C84F-A53C-15300BA1A5EB}" dt="2020-06-14T00:37:19.058" v="523" actId="20577"/>
          <ac:spMkLst>
            <pc:docMk/>
            <pc:sldMk cId="1229054" sldId="321"/>
            <ac:spMk id="4" creationId="{8A0B8A7E-7516-9C4B-9409-5AFFBB8E0F0C}"/>
          </ac:spMkLst>
        </pc:spChg>
        <pc:spChg chg="add mod ord">
          <ac:chgData name="Mina SALEEM AHAMED" userId="bffe8a0a1eea8db7" providerId="LiveId" clId="{5B3C5D6B-A749-C84F-A53C-15300BA1A5EB}" dt="2020-06-14T00:36:38.914" v="486" actId="20577"/>
          <ac:spMkLst>
            <pc:docMk/>
            <pc:sldMk cId="1229054" sldId="321"/>
            <ac:spMk id="5" creationId="{5255C4AC-ADDD-FC4D-8250-BE68C2494233}"/>
          </ac:spMkLst>
        </pc:spChg>
      </pc:sldChg>
      <pc:sldChg chg="addSp delSp modSp new mod ord modClrScheme addCm delCm modCm chgLayout">
        <pc:chgData name="Mina SALEEM AHAMED" userId="bffe8a0a1eea8db7" providerId="LiveId" clId="{5B3C5D6B-A749-C84F-A53C-15300BA1A5EB}" dt="2020-06-16T23:27:30.022" v="19014" actId="1592"/>
        <pc:sldMkLst>
          <pc:docMk/>
          <pc:sldMk cId="3885540924" sldId="322"/>
        </pc:sldMkLst>
        <pc:spChg chg="del">
          <ac:chgData name="Mina SALEEM AHAMED" userId="bffe8a0a1eea8db7" providerId="LiveId" clId="{5B3C5D6B-A749-C84F-A53C-15300BA1A5EB}" dt="2020-06-14T00:38:03.886" v="527"/>
          <ac:spMkLst>
            <pc:docMk/>
            <pc:sldMk cId="3885540924" sldId="322"/>
            <ac:spMk id="2" creationId="{4FD0E8DF-3D23-E343-8E79-CB9780ADD854}"/>
          </ac:spMkLst>
        </pc:spChg>
        <pc:spChg chg="add mod">
          <ac:chgData name="Mina SALEEM AHAMED" userId="bffe8a0a1eea8db7" providerId="LiveId" clId="{5B3C5D6B-A749-C84F-A53C-15300BA1A5EB}" dt="2020-06-14T21:28:09.570" v="6380" actId="1036"/>
          <ac:spMkLst>
            <pc:docMk/>
            <pc:sldMk cId="3885540924" sldId="322"/>
            <ac:spMk id="2" creationId="{51EBFB7A-370C-7C41-AE7A-B6DEC967CDB3}"/>
          </ac:spMkLst>
        </pc:spChg>
        <pc:spChg chg="add del mod ord">
          <ac:chgData name="Mina SALEEM AHAMED" userId="bffe8a0a1eea8db7" providerId="LiveId" clId="{5B3C5D6B-A749-C84F-A53C-15300BA1A5EB}" dt="2020-06-14T21:31:20.819" v="6397" actId="478"/>
          <ac:spMkLst>
            <pc:docMk/>
            <pc:sldMk cId="3885540924" sldId="322"/>
            <ac:spMk id="3" creationId="{036BA226-778F-1B45-85EA-21DE0ACA64A0}"/>
          </ac:spMkLst>
        </pc:spChg>
        <pc:spChg chg="del">
          <ac:chgData name="Mina SALEEM AHAMED" userId="bffe8a0a1eea8db7" providerId="LiveId" clId="{5B3C5D6B-A749-C84F-A53C-15300BA1A5EB}" dt="2020-06-14T00:38:03.886" v="527"/>
          <ac:spMkLst>
            <pc:docMk/>
            <pc:sldMk cId="3885540924" sldId="322"/>
            <ac:spMk id="3" creationId="{B26ACDE3-3C1A-1341-86A1-31FD768A87B7}"/>
          </ac:spMkLst>
        </pc:spChg>
        <pc:spChg chg="del mod">
          <ac:chgData name="Mina SALEEM AHAMED" userId="bffe8a0a1eea8db7" providerId="LiveId" clId="{5B3C5D6B-A749-C84F-A53C-15300BA1A5EB}" dt="2020-06-14T00:38:03.886" v="527"/>
          <ac:spMkLst>
            <pc:docMk/>
            <pc:sldMk cId="3885540924" sldId="322"/>
            <ac:spMk id="4" creationId="{F8B18B2C-2B1C-7248-BD54-04B99AFF9EC4}"/>
          </ac:spMkLst>
        </pc:spChg>
        <pc:spChg chg="add mod">
          <ac:chgData name="Mina SALEEM AHAMED" userId="bffe8a0a1eea8db7" providerId="LiveId" clId="{5B3C5D6B-A749-C84F-A53C-15300BA1A5EB}" dt="2020-06-16T07:40:09.452" v="17824" actId="1076"/>
          <ac:spMkLst>
            <pc:docMk/>
            <pc:sldMk cId="3885540924" sldId="322"/>
            <ac:spMk id="4" creationId="{FEA04035-957A-EF44-A14D-BE9E15F8345C}"/>
          </ac:spMkLst>
        </pc:spChg>
        <pc:spChg chg="add del mod ord">
          <ac:chgData name="Mina SALEEM AHAMED" userId="bffe8a0a1eea8db7" providerId="LiveId" clId="{5B3C5D6B-A749-C84F-A53C-15300BA1A5EB}" dt="2020-06-14T00:38:05.790" v="529" actId="700"/>
          <ac:spMkLst>
            <pc:docMk/>
            <pc:sldMk cId="3885540924" sldId="322"/>
            <ac:spMk id="5" creationId="{5434D959-899B-1B42-9F85-1334A90F44C6}"/>
          </ac:spMkLst>
        </pc:spChg>
        <pc:spChg chg="add del mod">
          <ac:chgData name="Mina SALEEM AHAMED" userId="bffe8a0a1eea8db7" providerId="LiveId" clId="{5B3C5D6B-A749-C84F-A53C-15300BA1A5EB}" dt="2020-06-14T21:23:50.598" v="6312" actId="478"/>
          <ac:spMkLst>
            <pc:docMk/>
            <pc:sldMk cId="3885540924" sldId="322"/>
            <ac:spMk id="5" creationId="{56C59A22-8BC3-B445-8A02-DFFDF47319A5}"/>
          </ac:spMkLst>
        </pc:spChg>
        <pc:spChg chg="add del mod ord">
          <ac:chgData name="Mina SALEEM AHAMED" userId="bffe8a0a1eea8db7" providerId="LiveId" clId="{5B3C5D6B-A749-C84F-A53C-15300BA1A5EB}" dt="2020-06-14T00:38:05.790" v="529" actId="700"/>
          <ac:spMkLst>
            <pc:docMk/>
            <pc:sldMk cId="3885540924" sldId="322"/>
            <ac:spMk id="6" creationId="{3342ED2A-061F-504F-9083-CEC3920B4730}"/>
          </ac:spMkLst>
        </pc:spChg>
        <pc:spChg chg="add del mod">
          <ac:chgData name="Mina SALEEM AHAMED" userId="bffe8a0a1eea8db7" providerId="LiveId" clId="{5B3C5D6B-A749-C84F-A53C-15300BA1A5EB}" dt="2020-06-14T21:23:52.594" v="6313" actId="478"/>
          <ac:spMkLst>
            <pc:docMk/>
            <pc:sldMk cId="3885540924" sldId="322"/>
            <ac:spMk id="6" creationId="{DA5D1343-F147-F445-A61C-D0113A189C3C}"/>
          </ac:spMkLst>
        </pc:spChg>
        <pc:spChg chg="add mod">
          <ac:chgData name="Mina SALEEM AHAMED" userId="bffe8a0a1eea8db7" providerId="LiveId" clId="{5B3C5D6B-A749-C84F-A53C-15300BA1A5EB}" dt="2020-06-16T07:11:20.362" v="17171" actId="1076"/>
          <ac:spMkLst>
            <pc:docMk/>
            <pc:sldMk cId="3885540924" sldId="322"/>
            <ac:spMk id="7" creationId="{0B4EB3F1-A5A0-DA41-8A93-99C04AD703F2}"/>
          </ac:spMkLst>
        </pc:spChg>
        <pc:spChg chg="add del mod">
          <ac:chgData name="Mina SALEEM AHAMED" userId="bffe8a0a1eea8db7" providerId="LiveId" clId="{5B3C5D6B-A749-C84F-A53C-15300BA1A5EB}" dt="2020-06-14T00:38:05.790" v="529" actId="700"/>
          <ac:spMkLst>
            <pc:docMk/>
            <pc:sldMk cId="3885540924" sldId="322"/>
            <ac:spMk id="7" creationId="{F14D6555-D7AE-FA43-ABC9-731496ABB98D}"/>
          </ac:spMkLst>
        </pc:spChg>
        <pc:spChg chg="add mod ord">
          <ac:chgData name="Mina SALEEM AHAMED" userId="bffe8a0a1eea8db7" providerId="LiveId" clId="{5B3C5D6B-A749-C84F-A53C-15300BA1A5EB}" dt="2020-06-14T21:11:01.884" v="6184" actId="700"/>
          <ac:spMkLst>
            <pc:docMk/>
            <pc:sldMk cId="3885540924" sldId="322"/>
            <ac:spMk id="8" creationId="{CFA58DF0-AB48-064B-AB46-311E9B8D70F9}"/>
          </ac:spMkLst>
        </pc:spChg>
        <pc:spChg chg="add mod ord">
          <ac:chgData name="Mina SALEEM AHAMED" userId="bffe8a0a1eea8db7" providerId="LiveId" clId="{5B3C5D6B-A749-C84F-A53C-15300BA1A5EB}" dt="2020-06-16T07:40:04.666" v="17823" actId="1036"/>
          <ac:spMkLst>
            <pc:docMk/>
            <pc:sldMk cId="3885540924" sldId="322"/>
            <ac:spMk id="9" creationId="{B6BE2F30-A8D5-6A42-9585-4FD2F880D488}"/>
          </ac:spMkLst>
        </pc:spChg>
        <pc:spChg chg="add mod">
          <ac:chgData name="Mina SALEEM AHAMED" userId="bffe8a0a1eea8db7" providerId="LiveId" clId="{5B3C5D6B-A749-C84F-A53C-15300BA1A5EB}" dt="2020-06-16T07:11:17.439" v="17170" actId="1076"/>
          <ac:spMkLst>
            <pc:docMk/>
            <pc:sldMk cId="3885540924" sldId="322"/>
            <ac:spMk id="10" creationId="{BB825F10-9632-AA46-92C4-95799124C337}"/>
          </ac:spMkLst>
        </pc:spChg>
        <pc:spChg chg="mod">
          <ac:chgData name="Mina SALEEM AHAMED" userId="bffe8a0a1eea8db7" providerId="LiveId" clId="{5B3C5D6B-A749-C84F-A53C-15300BA1A5EB}" dt="2020-06-16T07:10:34.636" v="17160" actId="20577"/>
          <ac:spMkLst>
            <pc:docMk/>
            <pc:sldMk cId="3885540924" sldId="322"/>
            <ac:spMk id="13" creationId="{993754FB-32E6-B942-942E-2CBFB9048E3B}"/>
          </ac:spMkLst>
        </pc:spChg>
        <pc:spChg chg="add del mod">
          <ac:chgData name="Mina SALEEM AHAMED" userId="bffe8a0a1eea8db7" providerId="LiveId" clId="{5B3C5D6B-A749-C84F-A53C-15300BA1A5EB}" dt="2020-06-14T21:31:20.819" v="6397" actId="478"/>
          <ac:spMkLst>
            <pc:docMk/>
            <pc:sldMk cId="3885540924" sldId="322"/>
            <ac:spMk id="23" creationId="{C35E44E1-3ECC-5C41-B0D3-7941ACA5B2EC}"/>
          </ac:spMkLst>
        </pc:spChg>
        <pc:spChg chg="add del mod">
          <ac:chgData name="Mina SALEEM AHAMED" userId="bffe8a0a1eea8db7" providerId="LiveId" clId="{5B3C5D6B-A749-C84F-A53C-15300BA1A5EB}" dt="2020-06-14T23:57:45.994" v="7278"/>
          <ac:spMkLst>
            <pc:docMk/>
            <pc:sldMk cId="3885540924" sldId="322"/>
            <ac:spMk id="24" creationId="{146E9D85-C738-7148-B09A-7715F56F254C}"/>
          </ac:spMkLst>
        </pc:spChg>
        <pc:grpChg chg="add mod">
          <ac:chgData name="Mina SALEEM AHAMED" userId="bffe8a0a1eea8db7" providerId="LiveId" clId="{5B3C5D6B-A749-C84F-A53C-15300BA1A5EB}" dt="2020-06-16T07:40:16.347" v="17825" actId="1076"/>
          <ac:grpSpMkLst>
            <pc:docMk/>
            <pc:sldMk cId="3885540924" sldId="322"/>
            <ac:grpSpMk id="11" creationId="{402852FE-9F74-F545-8F23-F070D15BA4D2}"/>
          </ac:grpSpMkLst>
        </pc:grpChg>
        <pc:graphicFrameChg chg="add del modGraphic">
          <ac:chgData name="Mina SALEEM AHAMED" userId="bffe8a0a1eea8db7" providerId="LiveId" clId="{5B3C5D6B-A749-C84F-A53C-15300BA1A5EB}" dt="2020-06-14T21:12:31.653" v="6251" actId="1032"/>
          <ac:graphicFrameMkLst>
            <pc:docMk/>
            <pc:sldMk cId="3885540924" sldId="322"/>
            <ac:graphicFrameMk id="4" creationId="{67BCC29C-BA31-DC41-A66F-0CC9D5B9C82D}"/>
          </ac:graphicFrameMkLst>
        </pc:graphicFrameChg>
        <pc:graphicFrameChg chg="add del mod modGraphic">
          <ac:chgData name="Mina SALEEM AHAMED" userId="bffe8a0a1eea8db7" providerId="LiveId" clId="{5B3C5D6B-A749-C84F-A53C-15300BA1A5EB}" dt="2020-06-14T21:31:16.684" v="6394" actId="478"/>
          <ac:graphicFrameMkLst>
            <pc:docMk/>
            <pc:sldMk cId="3885540924" sldId="322"/>
            <ac:graphicFrameMk id="21" creationId="{F11ACBB8-C10D-C645-BEB9-3F614E7664BE}"/>
          </ac:graphicFrameMkLst>
        </pc:graphicFrameChg>
        <pc:picChg chg="add mod">
          <ac:chgData name="Mina SALEEM AHAMED" userId="bffe8a0a1eea8db7" providerId="LiveId" clId="{5B3C5D6B-A749-C84F-A53C-15300BA1A5EB}" dt="2020-06-16T23:27:15.499" v="19012" actId="1076"/>
          <ac:picMkLst>
            <pc:docMk/>
            <pc:sldMk cId="3885540924" sldId="322"/>
            <ac:picMk id="6" creationId="{2FBE1FF0-E16D-2F41-BCA3-58716A46965C}"/>
          </ac:picMkLst>
        </pc:picChg>
        <pc:picChg chg="mod">
          <ac:chgData name="Mina SALEEM AHAMED" userId="bffe8a0a1eea8db7" providerId="LiveId" clId="{5B3C5D6B-A749-C84F-A53C-15300BA1A5EB}" dt="2020-06-16T07:10:40.244" v="17161" actId="1076"/>
          <ac:picMkLst>
            <pc:docMk/>
            <pc:sldMk cId="3885540924" sldId="322"/>
            <ac:picMk id="12" creationId="{952ED88B-ED43-1E40-84F8-EBDF18E0F27A}"/>
          </ac:picMkLst>
        </pc:picChg>
        <pc:picChg chg="add mod">
          <ac:chgData name="Mina SALEEM AHAMED" userId="bffe8a0a1eea8db7" providerId="LiveId" clId="{5B3C5D6B-A749-C84F-A53C-15300BA1A5EB}" dt="2020-06-16T23:27:21.390" v="19013" actId="1076"/>
          <ac:picMkLst>
            <pc:docMk/>
            <pc:sldMk cId="3885540924" sldId="322"/>
            <ac:picMk id="15" creationId="{28FC59CC-809F-E549-834D-C1BDA023E805}"/>
          </ac:picMkLst>
        </pc:picChg>
        <pc:cxnChg chg="add del mod">
          <ac:chgData name="Mina SALEEM AHAMED" userId="bffe8a0a1eea8db7" providerId="LiveId" clId="{5B3C5D6B-A749-C84F-A53C-15300BA1A5EB}" dt="2020-06-14T21:26:18.664" v="6360" actId="11529"/>
          <ac:cxnSpMkLst>
            <pc:docMk/>
            <pc:sldMk cId="3885540924" sldId="322"/>
            <ac:cxnSpMk id="12" creationId="{F6406950-46E6-D542-9C14-6A6F6E6933FA}"/>
          </ac:cxnSpMkLst>
        </pc:cxnChg>
        <pc:cxnChg chg="add del mod">
          <ac:chgData name="Mina SALEEM AHAMED" userId="bffe8a0a1eea8db7" providerId="LiveId" clId="{5B3C5D6B-A749-C84F-A53C-15300BA1A5EB}" dt="2020-06-14T21:26:45.280" v="6362" actId="11529"/>
          <ac:cxnSpMkLst>
            <pc:docMk/>
            <pc:sldMk cId="3885540924" sldId="322"/>
            <ac:cxnSpMk id="14" creationId="{C9F2B0D1-64E3-C240-9176-7367E0B922FD}"/>
          </ac:cxnSpMkLst>
        </pc:cxnChg>
        <pc:cxnChg chg="add del mod">
          <ac:chgData name="Mina SALEEM AHAMED" userId="bffe8a0a1eea8db7" providerId="LiveId" clId="{5B3C5D6B-A749-C84F-A53C-15300BA1A5EB}" dt="2020-06-15T02:09:27.362" v="8786" actId="478"/>
          <ac:cxnSpMkLst>
            <pc:docMk/>
            <pc:sldMk cId="3885540924" sldId="322"/>
            <ac:cxnSpMk id="16" creationId="{6B210C0D-1D02-F047-B9FE-22FE24BBA5B6}"/>
          </ac:cxnSpMkLst>
        </pc:cxnChg>
        <pc:cxnChg chg="add del mod">
          <ac:chgData name="Mina SALEEM AHAMED" userId="bffe8a0a1eea8db7" providerId="LiveId" clId="{5B3C5D6B-A749-C84F-A53C-15300BA1A5EB}" dt="2020-06-15T02:09:24.935" v="8785" actId="478"/>
          <ac:cxnSpMkLst>
            <pc:docMk/>
            <pc:sldMk cId="3885540924" sldId="322"/>
            <ac:cxnSpMk id="18" creationId="{C1178BB3-04C6-B54A-A4AB-83ECFB57EC7C}"/>
          </ac:cxnSpMkLst>
        </pc:cxnChg>
      </pc:sldChg>
      <pc:sldChg chg="addSp delSp modSp new ord delCm">
        <pc:chgData name="Mina SALEEM AHAMED" userId="bffe8a0a1eea8db7" providerId="LiveId" clId="{5B3C5D6B-A749-C84F-A53C-15300BA1A5EB}" dt="2020-06-16T07:37:49.729" v="17812" actId="207"/>
        <pc:sldMkLst>
          <pc:docMk/>
          <pc:sldMk cId="3355023596" sldId="323"/>
        </pc:sldMkLst>
        <pc:spChg chg="mod">
          <ac:chgData name="Mina SALEEM AHAMED" userId="bffe8a0a1eea8db7" providerId="LiveId" clId="{5B3C5D6B-A749-C84F-A53C-15300BA1A5EB}" dt="2020-06-16T07:15:49.193" v="17212"/>
          <ac:spMkLst>
            <pc:docMk/>
            <pc:sldMk cId="3355023596" sldId="323"/>
            <ac:spMk id="2" creationId="{87B10ACA-B78A-F74F-A997-5597C4247C8A}"/>
          </ac:spMkLst>
        </pc:spChg>
        <pc:spChg chg="del mod">
          <ac:chgData name="Mina SALEEM AHAMED" userId="bffe8a0a1eea8db7" providerId="LiveId" clId="{5B3C5D6B-A749-C84F-A53C-15300BA1A5EB}" dt="2020-06-16T00:56:51.281" v="14023" actId="478"/>
          <ac:spMkLst>
            <pc:docMk/>
            <pc:sldMk cId="3355023596" sldId="323"/>
            <ac:spMk id="3" creationId="{487D16C8-F37E-A548-B9A9-42B3F075129C}"/>
          </ac:spMkLst>
        </pc:spChg>
        <pc:spChg chg="mod">
          <ac:chgData name="Mina SALEEM AHAMED" userId="bffe8a0a1eea8db7" providerId="LiveId" clId="{5B3C5D6B-A749-C84F-A53C-15300BA1A5EB}" dt="2020-06-16T07:15:49.230" v="17213" actId="27636"/>
          <ac:spMkLst>
            <pc:docMk/>
            <pc:sldMk cId="3355023596" sldId="323"/>
            <ac:spMk id="4" creationId="{1AB9F8E5-D684-1D43-A7BB-1DBAB0B602E4}"/>
          </ac:spMkLst>
        </pc:spChg>
        <pc:spChg chg="add del mod">
          <ac:chgData name="Mina SALEEM AHAMED" userId="bffe8a0a1eea8db7" providerId="LiveId" clId="{5B3C5D6B-A749-C84F-A53C-15300BA1A5EB}" dt="2020-06-16T07:19:36.094" v="17343" actId="478"/>
          <ac:spMkLst>
            <pc:docMk/>
            <pc:sldMk cId="3355023596" sldId="323"/>
            <ac:spMk id="5" creationId="{9DFA7FF6-3BD9-E84E-8397-6752D763D1FE}"/>
          </ac:spMkLst>
        </pc:spChg>
        <pc:spChg chg="add del mod">
          <ac:chgData name="Mina SALEEM AHAMED" userId="bffe8a0a1eea8db7" providerId="LiveId" clId="{5B3C5D6B-A749-C84F-A53C-15300BA1A5EB}" dt="2020-06-16T07:13:57.143" v="17209" actId="478"/>
          <ac:spMkLst>
            <pc:docMk/>
            <pc:sldMk cId="3355023596" sldId="323"/>
            <ac:spMk id="7" creationId="{49128089-25EC-8145-AFED-1C7B74DF7859}"/>
          </ac:spMkLst>
        </pc:spChg>
        <pc:spChg chg="add mod">
          <ac:chgData name="Mina SALEEM AHAMED" userId="bffe8a0a1eea8db7" providerId="LiveId" clId="{5B3C5D6B-A749-C84F-A53C-15300BA1A5EB}" dt="2020-06-16T01:07:34.557" v="14105" actId="164"/>
          <ac:spMkLst>
            <pc:docMk/>
            <pc:sldMk cId="3355023596" sldId="323"/>
            <ac:spMk id="8" creationId="{B1686D0D-449A-194F-9540-14F7435F25A8}"/>
          </ac:spMkLst>
        </pc:spChg>
        <pc:spChg chg="add del mod">
          <ac:chgData name="Mina SALEEM AHAMED" userId="bffe8a0a1eea8db7" providerId="LiveId" clId="{5B3C5D6B-A749-C84F-A53C-15300BA1A5EB}" dt="2020-06-16T00:56:55.692" v="14024" actId="478"/>
          <ac:spMkLst>
            <pc:docMk/>
            <pc:sldMk cId="3355023596" sldId="323"/>
            <ac:spMk id="10" creationId="{CE8AA7D4-71AD-4747-A72B-D2F0A086ACDC}"/>
          </ac:spMkLst>
        </pc:spChg>
        <pc:spChg chg="add del mod">
          <ac:chgData name="Mina SALEEM AHAMED" userId="bffe8a0a1eea8db7" providerId="LiveId" clId="{5B3C5D6B-A749-C84F-A53C-15300BA1A5EB}" dt="2020-06-16T02:40:25.410" v="16816" actId="478"/>
          <ac:spMkLst>
            <pc:docMk/>
            <pc:sldMk cId="3355023596" sldId="323"/>
            <ac:spMk id="12" creationId="{1925643B-3184-024E-9F3F-C599B77D87D0}"/>
          </ac:spMkLst>
        </pc:spChg>
        <pc:spChg chg="add del mod">
          <ac:chgData name="Mina SALEEM AHAMED" userId="bffe8a0a1eea8db7" providerId="LiveId" clId="{5B3C5D6B-A749-C84F-A53C-15300BA1A5EB}" dt="2020-06-16T07:15:49.193" v="17212"/>
          <ac:spMkLst>
            <pc:docMk/>
            <pc:sldMk cId="3355023596" sldId="323"/>
            <ac:spMk id="13" creationId="{5C5C36EC-8EEC-E74E-A278-3BAF2A8F13CD}"/>
          </ac:spMkLst>
        </pc:spChg>
        <pc:spChg chg="add del mod">
          <ac:chgData name="Mina SALEEM AHAMED" userId="bffe8a0a1eea8db7" providerId="LiveId" clId="{5B3C5D6B-A749-C84F-A53C-15300BA1A5EB}" dt="2020-06-16T07:15:49.193" v="17212"/>
          <ac:spMkLst>
            <pc:docMk/>
            <pc:sldMk cId="3355023596" sldId="323"/>
            <ac:spMk id="14" creationId="{548C43EE-B5AE-884B-B308-D7858DCFB8B2}"/>
          </ac:spMkLst>
        </pc:spChg>
        <pc:spChg chg="add mod">
          <ac:chgData name="Mina SALEEM AHAMED" userId="bffe8a0a1eea8db7" providerId="LiveId" clId="{5B3C5D6B-A749-C84F-A53C-15300BA1A5EB}" dt="2020-06-16T07:37:30.760" v="17811" actId="20577"/>
          <ac:spMkLst>
            <pc:docMk/>
            <pc:sldMk cId="3355023596" sldId="323"/>
            <ac:spMk id="15" creationId="{FD216D21-2204-AE42-BE68-A9DE0B4ACDE2}"/>
          </ac:spMkLst>
        </pc:spChg>
        <pc:spChg chg="add mod">
          <ac:chgData name="Mina SALEEM AHAMED" userId="bffe8a0a1eea8db7" providerId="LiveId" clId="{5B3C5D6B-A749-C84F-A53C-15300BA1A5EB}" dt="2020-06-16T07:36:00.039" v="17751" actId="164"/>
          <ac:spMkLst>
            <pc:docMk/>
            <pc:sldMk cId="3355023596" sldId="323"/>
            <ac:spMk id="34" creationId="{0E3494DF-3ADD-4041-925E-D7FA97854CE9}"/>
          </ac:spMkLst>
        </pc:spChg>
        <pc:spChg chg="add mod">
          <ac:chgData name="Mina SALEEM AHAMED" userId="bffe8a0a1eea8db7" providerId="LiveId" clId="{5B3C5D6B-A749-C84F-A53C-15300BA1A5EB}" dt="2020-06-16T07:36:03.313" v="17752" actId="164"/>
          <ac:spMkLst>
            <pc:docMk/>
            <pc:sldMk cId="3355023596" sldId="323"/>
            <ac:spMk id="35" creationId="{B72F4E28-2A81-0C42-9846-3BC8AAC5791E}"/>
          </ac:spMkLst>
        </pc:spChg>
        <pc:spChg chg="add del mod">
          <ac:chgData name="Mina SALEEM AHAMED" userId="bffe8a0a1eea8db7" providerId="LiveId" clId="{5B3C5D6B-A749-C84F-A53C-15300BA1A5EB}" dt="2020-06-16T07:36:31.202" v="17783" actId="478"/>
          <ac:spMkLst>
            <pc:docMk/>
            <pc:sldMk cId="3355023596" sldId="323"/>
            <ac:spMk id="36" creationId="{698B723F-0A4C-6440-BD18-5B7AED73FB66}"/>
          </ac:spMkLst>
        </pc:spChg>
        <pc:spChg chg="add mod">
          <ac:chgData name="Mina SALEEM AHAMED" userId="bffe8a0a1eea8db7" providerId="LiveId" clId="{5B3C5D6B-A749-C84F-A53C-15300BA1A5EB}" dt="2020-06-16T07:31:38.153" v="17632" actId="20577"/>
          <ac:spMkLst>
            <pc:docMk/>
            <pc:sldMk cId="3355023596" sldId="323"/>
            <ac:spMk id="37" creationId="{551B6AE0-FA51-4444-968A-037B087BE87E}"/>
          </ac:spMkLst>
        </pc:spChg>
        <pc:grpChg chg="add del mod">
          <ac:chgData name="Mina SALEEM AHAMED" userId="bffe8a0a1eea8db7" providerId="LiveId" clId="{5B3C5D6B-A749-C84F-A53C-15300BA1A5EB}" dt="2020-06-16T07:13:44.478" v="17208" actId="478"/>
          <ac:grpSpMkLst>
            <pc:docMk/>
            <pc:sldMk cId="3355023596" sldId="323"/>
            <ac:grpSpMk id="11" creationId="{15EBDCFE-81E8-664B-812C-05FB3F483C7D}"/>
          </ac:grpSpMkLst>
        </pc:grpChg>
        <pc:grpChg chg="add mod">
          <ac:chgData name="Mina SALEEM AHAMED" userId="bffe8a0a1eea8db7" providerId="LiveId" clId="{5B3C5D6B-A749-C84F-A53C-15300BA1A5EB}" dt="2020-06-16T07:36:03.313" v="17752" actId="164"/>
          <ac:grpSpMkLst>
            <pc:docMk/>
            <pc:sldMk cId="3355023596" sldId="323"/>
            <ac:grpSpMk id="30" creationId="{9109C810-9C84-864A-B616-43FB5B1E6075}"/>
          </ac:grpSpMkLst>
        </pc:grpChg>
        <pc:grpChg chg="add mod">
          <ac:chgData name="Mina SALEEM AHAMED" userId="bffe8a0a1eea8db7" providerId="LiveId" clId="{5B3C5D6B-A749-C84F-A53C-15300BA1A5EB}" dt="2020-06-16T07:36:37.198" v="17791" actId="164"/>
          <ac:grpSpMkLst>
            <pc:docMk/>
            <pc:sldMk cId="3355023596" sldId="323"/>
            <ac:grpSpMk id="33" creationId="{3395FAAF-7C1B-DD49-B423-C9B014579BD3}"/>
          </ac:grpSpMkLst>
        </pc:grpChg>
        <pc:grpChg chg="add mod">
          <ac:chgData name="Mina SALEEM AHAMED" userId="bffe8a0a1eea8db7" providerId="LiveId" clId="{5B3C5D6B-A749-C84F-A53C-15300BA1A5EB}" dt="2020-06-16T07:36:37.198" v="17791" actId="164"/>
          <ac:grpSpMkLst>
            <pc:docMk/>
            <pc:sldMk cId="3355023596" sldId="323"/>
            <ac:grpSpMk id="38" creationId="{73ED3A46-BFF9-A742-8F96-2510B72207B7}"/>
          </ac:grpSpMkLst>
        </pc:grpChg>
        <pc:grpChg chg="add mod">
          <ac:chgData name="Mina SALEEM AHAMED" userId="bffe8a0a1eea8db7" providerId="LiveId" clId="{5B3C5D6B-A749-C84F-A53C-15300BA1A5EB}" dt="2020-06-16T07:36:37.198" v="17791" actId="164"/>
          <ac:grpSpMkLst>
            <pc:docMk/>
            <pc:sldMk cId="3355023596" sldId="323"/>
            <ac:grpSpMk id="39" creationId="{0CFAAC7B-CA96-2D49-A53D-BDDCB8C65F67}"/>
          </ac:grpSpMkLst>
        </pc:grpChg>
        <pc:grpChg chg="add mod">
          <ac:chgData name="Mina SALEEM AHAMED" userId="bffe8a0a1eea8db7" providerId="LiveId" clId="{5B3C5D6B-A749-C84F-A53C-15300BA1A5EB}" dt="2020-06-16T07:37:17.905" v="17800" actId="1076"/>
          <ac:grpSpMkLst>
            <pc:docMk/>
            <pc:sldMk cId="3355023596" sldId="323"/>
            <ac:grpSpMk id="40" creationId="{18B906EB-15F1-964A-8279-A59BAC1B0106}"/>
          </ac:grpSpMkLst>
        </pc:grpChg>
        <pc:picChg chg="add del mod">
          <ac:chgData name="Mina SALEEM AHAMED" userId="bffe8a0a1eea8db7" providerId="LiveId" clId="{5B3C5D6B-A749-C84F-A53C-15300BA1A5EB}" dt="2020-06-14T17:49:31.751" v="4734" actId="478"/>
          <ac:picMkLst>
            <pc:docMk/>
            <pc:sldMk cId="3355023596" sldId="323"/>
            <ac:picMk id="5" creationId="{98746C3A-A199-184A-BC70-6E5F4E2CF3F7}"/>
          </ac:picMkLst>
        </pc:picChg>
        <pc:picChg chg="add mod">
          <ac:chgData name="Mina SALEEM AHAMED" userId="bffe8a0a1eea8db7" providerId="LiveId" clId="{5B3C5D6B-A749-C84F-A53C-15300BA1A5EB}" dt="2020-06-16T01:07:34.557" v="14105" actId="164"/>
          <ac:picMkLst>
            <pc:docMk/>
            <pc:sldMk cId="3355023596" sldId="323"/>
            <ac:picMk id="6" creationId="{C8AE476B-3EAE-8448-A58C-93F074F0014F}"/>
          </ac:picMkLst>
        </pc:picChg>
        <pc:picChg chg="add mod">
          <ac:chgData name="Mina SALEEM AHAMED" userId="bffe8a0a1eea8db7" providerId="LiveId" clId="{5B3C5D6B-A749-C84F-A53C-15300BA1A5EB}" dt="2020-06-16T07:37:49.729" v="17812" actId="207"/>
          <ac:picMkLst>
            <pc:docMk/>
            <pc:sldMk cId="3355023596" sldId="323"/>
            <ac:picMk id="17" creationId="{545C697A-FA78-F743-8125-671651E77240}"/>
          </ac:picMkLst>
        </pc:picChg>
        <pc:picChg chg="add mod">
          <ac:chgData name="Mina SALEEM AHAMED" userId="bffe8a0a1eea8db7" providerId="LiveId" clId="{5B3C5D6B-A749-C84F-A53C-15300BA1A5EB}" dt="2020-06-16T07:37:49.729" v="17812" actId="207"/>
          <ac:picMkLst>
            <pc:docMk/>
            <pc:sldMk cId="3355023596" sldId="323"/>
            <ac:picMk id="19" creationId="{B43BBF48-7492-F849-9E81-F10C1F83D665}"/>
          </ac:picMkLst>
        </pc:picChg>
        <pc:picChg chg="add mod">
          <ac:chgData name="Mina SALEEM AHAMED" userId="bffe8a0a1eea8db7" providerId="LiveId" clId="{5B3C5D6B-A749-C84F-A53C-15300BA1A5EB}" dt="2020-06-16T07:37:49.729" v="17812" actId="207"/>
          <ac:picMkLst>
            <pc:docMk/>
            <pc:sldMk cId="3355023596" sldId="323"/>
            <ac:picMk id="21" creationId="{B42BD73B-ADDB-444C-9F51-F7B1F6E11DD1}"/>
          </ac:picMkLst>
        </pc:picChg>
        <pc:picChg chg="add mod">
          <ac:chgData name="Mina SALEEM AHAMED" userId="bffe8a0a1eea8db7" providerId="LiveId" clId="{5B3C5D6B-A749-C84F-A53C-15300BA1A5EB}" dt="2020-06-16T07:37:49.729" v="17812" actId="207"/>
          <ac:picMkLst>
            <pc:docMk/>
            <pc:sldMk cId="3355023596" sldId="323"/>
            <ac:picMk id="23" creationId="{55EB695A-C8B1-344E-BB35-E356F18D627A}"/>
          </ac:picMkLst>
        </pc:picChg>
        <pc:picChg chg="add mod">
          <ac:chgData name="Mina SALEEM AHAMED" userId="bffe8a0a1eea8db7" providerId="LiveId" clId="{5B3C5D6B-A749-C84F-A53C-15300BA1A5EB}" dt="2020-06-16T07:37:49.729" v="17812" actId="207"/>
          <ac:picMkLst>
            <pc:docMk/>
            <pc:sldMk cId="3355023596" sldId="323"/>
            <ac:picMk id="25" creationId="{E1D42D0B-1ABE-4648-ACAE-B0CE6A3193A7}"/>
          </ac:picMkLst>
        </pc:picChg>
        <pc:picChg chg="add del mod">
          <ac:chgData name="Mina SALEEM AHAMED" userId="bffe8a0a1eea8db7" providerId="LiveId" clId="{5B3C5D6B-A749-C84F-A53C-15300BA1A5EB}" dt="2020-06-16T07:26:10.136" v="17430" actId="478"/>
          <ac:picMkLst>
            <pc:docMk/>
            <pc:sldMk cId="3355023596" sldId="323"/>
            <ac:picMk id="27" creationId="{FA512802-68AD-1547-87BD-8856161BB349}"/>
          </ac:picMkLst>
        </pc:picChg>
        <pc:cxnChg chg="add del mod">
          <ac:chgData name="Mina SALEEM AHAMED" userId="bffe8a0a1eea8db7" providerId="LiveId" clId="{5B3C5D6B-A749-C84F-A53C-15300BA1A5EB}" dt="2020-06-16T07:27:03.128" v="17437" actId="478"/>
          <ac:cxnSpMkLst>
            <pc:docMk/>
            <pc:sldMk cId="3355023596" sldId="323"/>
            <ac:cxnSpMk id="29" creationId="{DA16D315-49C2-8D41-8EED-90186867C43F}"/>
          </ac:cxnSpMkLst>
        </pc:cxnChg>
        <pc:cxnChg chg="add mod">
          <ac:chgData name="Mina SALEEM AHAMED" userId="bffe8a0a1eea8db7" providerId="LiveId" clId="{5B3C5D6B-A749-C84F-A53C-15300BA1A5EB}" dt="2020-06-16T07:36:37.198" v="17791" actId="164"/>
          <ac:cxnSpMkLst>
            <pc:docMk/>
            <pc:sldMk cId="3355023596" sldId="323"/>
            <ac:cxnSpMk id="32" creationId="{5B33263E-814D-004C-AAE7-F6EA820680FA}"/>
          </ac:cxnSpMkLst>
        </pc:cxnChg>
      </pc:sldChg>
      <pc:sldChg chg="addSp delSp modSp new">
        <pc:chgData name="Mina SALEEM AHAMED" userId="bffe8a0a1eea8db7" providerId="LiveId" clId="{5B3C5D6B-A749-C84F-A53C-15300BA1A5EB}" dt="2020-06-16T07:19:57.715" v="17366" actId="20577"/>
        <pc:sldMkLst>
          <pc:docMk/>
          <pc:sldMk cId="2704770212" sldId="324"/>
        </pc:sldMkLst>
        <pc:spChg chg="mod">
          <ac:chgData name="Mina SALEEM AHAMED" userId="bffe8a0a1eea8db7" providerId="LiveId" clId="{5B3C5D6B-A749-C84F-A53C-15300BA1A5EB}" dt="2020-06-14T00:42:31.014" v="887"/>
          <ac:spMkLst>
            <pc:docMk/>
            <pc:sldMk cId="2704770212" sldId="324"/>
            <ac:spMk id="2" creationId="{28BA1911-EA6D-904E-A287-DEA6DD07AF28}"/>
          </ac:spMkLst>
        </pc:spChg>
        <pc:spChg chg="add mod">
          <ac:chgData name="Mina SALEEM AHAMED" userId="bffe8a0a1eea8db7" providerId="LiveId" clId="{5B3C5D6B-A749-C84F-A53C-15300BA1A5EB}" dt="2020-06-14T15:36:02.513" v="4451"/>
          <ac:spMkLst>
            <pc:docMk/>
            <pc:sldMk cId="2704770212" sldId="324"/>
            <ac:spMk id="3" creationId="{B76FBA94-F340-D54E-8369-70D2D7C99800}"/>
          </ac:spMkLst>
        </pc:spChg>
        <pc:spChg chg="del mod">
          <ac:chgData name="Mina SALEEM AHAMED" userId="bffe8a0a1eea8db7" providerId="LiveId" clId="{5B3C5D6B-A749-C84F-A53C-15300BA1A5EB}" dt="2020-06-14T00:43:27.878" v="967" actId="478"/>
          <ac:spMkLst>
            <pc:docMk/>
            <pc:sldMk cId="2704770212" sldId="324"/>
            <ac:spMk id="3" creationId="{C7699F79-907C-DF47-ADE8-0A5D7FE7087E}"/>
          </ac:spMkLst>
        </pc:spChg>
        <pc:spChg chg="mod">
          <ac:chgData name="Mina SALEEM AHAMED" userId="bffe8a0a1eea8db7" providerId="LiveId" clId="{5B3C5D6B-A749-C84F-A53C-15300BA1A5EB}" dt="2020-06-16T07:19:57.715" v="17366" actId="20577"/>
          <ac:spMkLst>
            <pc:docMk/>
            <pc:sldMk cId="2704770212" sldId="324"/>
            <ac:spMk id="4" creationId="{B8FABC45-EB12-634D-AF72-D725CC8C6237}"/>
          </ac:spMkLst>
        </pc:spChg>
        <pc:spChg chg="add del mod">
          <ac:chgData name="Mina SALEEM AHAMED" userId="bffe8a0a1eea8db7" providerId="LiveId" clId="{5B3C5D6B-A749-C84F-A53C-15300BA1A5EB}" dt="2020-06-14T00:45:51.605" v="978" actId="478"/>
          <ac:spMkLst>
            <pc:docMk/>
            <pc:sldMk cId="2704770212" sldId="324"/>
            <ac:spMk id="7" creationId="{A06811D6-1EF6-CB48-A917-E794D11BA04F}"/>
          </ac:spMkLst>
        </pc:spChg>
        <pc:spChg chg="add mod">
          <ac:chgData name="Mina SALEEM AHAMED" userId="bffe8a0a1eea8db7" providerId="LiveId" clId="{5B3C5D6B-A749-C84F-A53C-15300BA1A5EB}" dt="2020-06-16T00:49:21.273" v="14017" actId="120"/>
          <ac:spMkLst>
            <pc:docMk/>
            <pc:sldMk cId="2704770212" sldId="324"/>
            <ac:spMk id="8" creationId="{F51A675F-3441-F445-B27A-174AC0EF3477}"/>
          </ac:spMkLst>
        </pc:spChg>
        <pc:spChg chg="add del mod">
          <ac:chgData name="Mina SALEEM AHAMED" userId="bffe8a0a1eea8db7" providerId="LiveId" clId="{5B3C5D6B-A749-C84F-A53C-15300BA1A5EB}" dt="2020-06-14T22:57:53.022" v="6776" actId="14100"/>
          <ac:spMkLst>
            <pc:docMk/>
            <pc:sldMk cId="2704770212" sldId="324"/>
            <ac:spMk id="9" creationId="{DD16A8C0-F402-EC4C-9F11-F7805E95AF46}"/>
          </ac:spMkLst>
        </pc:spChg>
        <pc:spChg chg="add del mod">
          <ac:chgData name="Mina SALEEM AHAMED" userId="bffe8a0a1eea8db7" providerId="LiveId" clId="{5B3C5D6B-A749-C84F-A53C-15300BA1A5EB}" dt="2020-06-14T00:54:07.949" v="1156" actId="478"/>
          <ac:spMkLst>
            <pc:docMk/>
            <pc:sldMk cId="2704770212" sldId="324"/>
            <ac:spMk id="10" creationId="{9E916E61-4ABA-7649-AF7F-2EC6AACE5F7B}"/>
          </ac:spMkLst>
        </pc:spChg>
        <pc:spChg chg="add del mod">
          <ac:chgData name="Mina SALEEM AHAMED" userId="bffe8a0a1eea8db7" providerId="LiveId" clId="{5B3C5D6B-A749-C84F-A53C-15300BA1A5EB}" dt="2020-06-14T00:54:02.501" v="1150" actId="11529"/>
          <ac:spMkLst>
            <pc:docMk/>
            <pc:sldMk cId="2704770212" sldId="324"/>
            <ac:spMk id="11" creationId="{FACBBEBD-2467-3040-BEBF-3AF5782EF088}"/>
          </ac:spMkLst>
        </pc:spChg>
        <pc:spChg chg="add mod">
          <ac:chgData name="Mina SALEEM AHAMED" userId="bffe8a0a1eea8db7" providerId="LiveId" clId="{5B3C5D6B-A749-C84F-A53C-15300BA1A5EB}" dt="2020-06-14T13:33:02.682" v="3601" actId="114"/>
          <ac:spMkLst>
            <pc:docMk/>
            <pc:sldMk cId="2704770212" sldId="324"/>
            <ac:spMk id="12" creationId="{624FE8E0-551B-1A49-8EBF-E0A1AFB2A7A3}"/>
          </ac:spMkLst>
        </pc:spChg>
        <pc:spChg chg="add del mod">
          <ac:chgData name="Mina SALEEM AHAMED" userId="bffe8a0a1eea8db7" providerId="LiveId" clId="{5B3C5D6B-A749-C84F-A53C-15300BA1A5EB}" dt="2020-06-14T01:48:45.787" v="2556" actId="478"/>
          <ac:spMkLst>
            <pc:docMk/>
            <pc:sldMk cId="2704770212" sldId="324"/>
            <ac:spMk id="13" creationId="{ACB13F3C-09CA-EA40-A6D9-D595B9F4E754}"/>
          </ac:spMkLst>
        </pc:spChg>
        <pc:spChg chg="add mod">
          <ac:chgData name="Mina SALEEM AHAMED" userId="bffe8a0a1eea8db7" providerId="LiveId" clId="{5B3C5D6B-A749-C84F-A53C-15300BA1A5EB}" dt="2020-06-14T13:33:05.906" v="3602" actId="114"/>
          <ac:spMkLst>
            <pc:docMk/>
            <pc:sldMk cId="2704770212" sldId="324"/>
            <ac:spMk id="16" creationId="{E22CF8F6-ADF6-F24A-B65F-A097919D1470}"/>
          </ac:spMkLst>
        </pc:spChg>
        <pc:spChg chg="add del mod">
          <ac:chgData name="Mina SALEEM AHAMED" userId="bffe8a0a1eea8db7" providerId="LiveId" clId="{5B3C5D6B-A749-C84F-A53C-15300BA1A5EB}" dt="2020-06-14T01:40:07.314" v="2317" actId="478"/>
          <ac:spMkLst>
            <pc:docMk/>
            <pc:sldMk cId="2704770212" sldId="324"/>
            <ac:spMk id="17" creationId="{BA951B1C-F105-B24E-80B1-1827A580A10B}"/>
          </ac:spMkLst>
        </pc:spChg>
        <pc:spChg chg="add mod">
          <ac:chgData name="Mina SALEEM AHAMED" userId="bffe8a0a1eea8db7" providerId="LiveId" clId="{5B3C5D6B-A749-C84F-A53C-15300BA1A5EB}" dt="2020-06-14T13:28:29.728" v="3567" actId="404"/>
          <ac:spMkLst>
            <pc:docMk/>
            <pc:sldMk cId="2704770212" sldId="324"/>
            <ac:spMk id="18" creationId="{AF57B133-7C12-6744-AD30-1D7AA71D6821}"/>
          </ac:spMkLst>
        </pc:spChg>
        <pc:spChg chg="add mod">
          <ac:chgData name="Mina SALEEM AHAMED" userId="bffe8a0a1eea8db7" providerId="LiveId" clId="{5B3C5D6B-A749-C84F-A53C-15300BA1A5EB}" dt="2020-06-14T13:28:33.062" v="3568" actId="404"/>
          <ac:spMkLst>
            <pc:docMk/>
            <pc:sldMk cId="2704770212" sldId="324"/>
            <ac:spMk id="19" creationId="{8D96AE75-2CCF-BE4E-9E2F-33D99BF55B96}"/>
          </ac:spMkLst>
        </pc:spChg>
        <pc:spChg chg="add mod">
          <ac:chgData name="Mina SALEEM AHAMED" userId="bffe8a0a1eea8db7" providerId="LiveId" clId="{5B3C5D6B-A749-C84F-A53C-15300BA1A5EB}" dt="2020-06-14T13:28:36.500" v="3569" actId="404"/>
          <ac:spMkLst>
            <pc:docMk/>
            <pc:sldMk cId="2704770212" sldId="324"/>
            <ac:spMk id="20" creationId="{FF0164D3-2C27-1D43-A42D-977DE2C5E69A}"/>
          </ac:spMkLst>
        </pc:spChg>
        <pc:spChg chg="add del mod">
          <ac:chgData name="Mina SALEEM AHAMED" userId="bffe8a0a1eea8db7" providerId="LiveId" clId="{5B3C5D6B-A749-C84F-A53C-15300BA1A5EB}" dt="2020-06-14T01:46:41.410" v="2523" actId="478"/>
          <ac:spMkLst>
            <pc:docMk/>
            <pc:sldMk cId="2704770212" sldId="324"/>
            <ac:spMk id="21" creationId="{C471450D-F310-2041-BAEC-B0CB11DD5737}"/>
          </ac:spMkLst>
        </pc:spChg>
        <pc:spChg chg="add mod">
          <ac:chgData name="Mina SALEEM AHAMED" userId="bffe8a0a1eea8db7" providerId="LiveId" clId="{5B3C5D6B-A749-C84F-A53C-15300BA1A5EB}" dt="2020-06-14T13:28:39.557" v="3570" actId="404"/>
          <ac:spMkLst>
            <pc:docMk/>
            <pc:sldMk cId="2704770212" sldId="324"/>
            <ac:spMk id="22" creationId="{5FF9E486-D85F-254A-9167-C661EB33F6E7}"/>
          </ac:spMkLst>
        </pc:spChg>
        <pc:spChg chg="add mod">
          <ac:chgData name="Mina SALEEM AHAMED" userId="bffe8a0a1eea8db7" providerId="LiveId" clId="{5B3C5D6B-A749-C84F-A53C-15300BA1A5EB}" dt="2020-06-14T13:28:45.450" v="3571" actId="404"/>
          <ac:spMkLst>
            <pc:docMk/>
            <pc:sldMk cId="2704770212" sldId="324"/>
            <ac:spMk id="23" creationId="{57E023F3-702B-0141-84D3-D526FF7792C3}"/>
          </ac:spMkLst>
        </pc:spChg>
        <pc:spChg chg="add del mod">
          <ac:chgData name="Mina SALEEM AHAMED" userId="bffe8a0a1eea8db7" providerId="LiveId" clId="{5B3C5D6B-A749-C84F-A53C-15300BA1A5EB}" dt="2020-06-14T02:31:45.093" v="3481" actId="478"/>
          <ac:spMkLst>
            <pc:docMk/>
            <pc:sldMk cId="2704770212" sldId="324"/>
            <ac:spMk id="24" creationId="{E35F7A32-70FF-4A4B-AA81-CCD8AF63ACE3}"/>
          </ac:spMkLst>
        </pc:spChg>
        <pc:spChg chg="add del mod topLvl">
          <ac:chgData name="Mina SALEEM AHAMED" userId="bffe8a0a1eea8db7" providerId="LiveId" clId="{5B3C5D6B-A749-C84F-A53C-15300BA1A5EB}" dt="2020-06-14T02:30:36.176" v="3447" actId="14429"/>
          <ac:spMkLst>
            <pc:docMk/>
            <pc:sldMk cId="2704770212" sldId="324"/>
            <ac:spMk id="27" creationId="{CA9A90E0-82FA-D94D-8345-1566F2413B1E}"/>
          </ac:spMkLst>
        </pc:spChg>
        <pc:spChg chg="add del mod topLvl">
          <ac:chgData name="Mina SALEEM AHAMED" userId="bffe8a0a1eea8db7" providerId="LiveId" clId="{5B3C5D6B-A749-C84F-A53C-15300BA1A5EB}" dt="2020-06-14T02:16:01.778" v="3066" actId="478"/>
          <ac:spMkLst>
            <pc:docMk/>
            <pc:sldMk cId="2704770212" sldId="324"/>
            <ac:spMk id="47" creationId="{DAE542FD-CD70-F849-BE93-C393D1574365}"/>
          </ac:spMkLst>
        </pc:spChg>
        <pc:spChg chg="mod">
          <ac:chgData name="Mina SALEEM AHAMED" userId="bffe8a0a1eea8db7" providerId="LiveId" clId="{5B3C5D6B-A749-C84F-A53C-15300BA1A5EB}" dt="2020-06-14T02:15:03.349" v="3012"/>
          <ac:spMkLst>
            <pc:docMk/>
            <pc:sldMk cId="2704770212" sldId="324"/>
            <ac:spMk id="50" creationId="{B6CC29DC-EE63-0847-AFFC-CFF18E38E350}"/>
          </ac:spMkLst>
        </pc:spChg>
        <pc:spChg chg="mod">
          <ac:chgData name="Mina SALEEM AHAMED" userId="bffe8a0a1eea8db7" providerId="LiveId" clId="{5B3C5D6B-A749-C84F-A53C-15300BA1A5EB}" dt="2020-06-14T02:15:03.349" v="3012"/>
          <ac:spMkLst>
            <pc:docMk/>
            <pc:sldMk cId="2704770212" sldId="324"/>
            <ac:spMk id="51" creationId="{E70EB872-252B-144E-8B9D-C86B0AC591F3}"/>
          </ac:spMkLst>
        </pc:spChg>
        <pc:spChg chg="add mod topLvl">
          <ac:chgData name="Mina SALEEM AHAMED" userId="bffe8a0a1eea8db7" providerId="LiveId" clId="{5B3C5D6B-A749-C84F-A53C-15300BA1A5EB}" dt="2020-06-14T02:33:23.971" v="3512" actId="207"/>
          <ac:spMkLst>
            <pc:docMk/>
            <pc:sldMk cId="2704770212" sldId="324"/>
            <ac:spMk id="52" creationId="{4A5063D1-9D03-2B46-83B9-ACC69753046D}"/>
          </ac:spMkLst>
        </pc:spChg>
        <pc:spChg chg="mod">
          <ac:chgData name="Mina SALEEM AHAMED" userId="bffe8a0a1eea8db7" providerId="LiveId" clId="{5B3C5D6B-A749-C84F-A53C-15300BA1A5EB}" dt="2020-06-14T02:33:42.710" v="3514" actId="207"/>
          <ac:spMkLst>
            <pc:docMk/>
            <pc:sldMk cId="2704770212" sldId="324"/>
            <ac:spMk id="55" creationId="{86714F5C-8BE0-A344-94C9-74EA3851C740}"/>
          </ac:spMkLst>
        </pc:spChg>
        <pc:spChg chg="mod">
          <ac:chgData name="Mina SALEEM AHAMED" userId="bffe8a0a1eea8db7" providerId="LiveId" clId="{5B3C5D6B-A749-C84F-A53C-15300BA1A5EB}" dt="2020-06-14T02:33:33.818" v="3513" actId="207"/>
          <ac:spMkLst>
            <pc:docMk/>
            <pc:sldMk cId="2704770212" sldId="324"/>
            <ac:spMk id="56" creationId="{4EDEFA15-6215-114E-B656-FC26D17D7006}"/>
          </ac:spMkLst>
        </pc:spChg>
        <pc:spChg chg="add del mod">
          <ac:chgData name="Mina SALEEM AHAMED" userId="bffe8a0a1eea8db7" providerId="LiveId" clId="{5B3C5D6B-A749-C84F-A53C-15300BA1A5EB}" dt="2020-06-14T02:27:08.205" v="3391" actId="21"/>
          <ac:spMkLst>
            <pc:docMk/>
            <pc:sldMk cId="2704770212" sldId="324"/>
            <ac:spMk id="61" creationId="{CEBB7C77-7796-8249-A6AF-9FDA4653BADE}"/>
          </ac:spMkLst>
        </pc:spChg>
        <pc:spChg chg="add del mod">
          <ac:chgData name="Mina SALEEM AHAMED" userId="bffe8a0a1eea8db7" providerId="LiveId" clId="{5B3C5D6B-A749-C84F-A53C-15300BA1A5EB}" dt="2020-06-14T02:27:20.436" v="3394" actId="478"/>
          <ac:spMkLst>
            <pc:docMk/>
            <pc:sldMk cId="2704770212" sldId="324"/>
            <ac:spMk id="62" creationId="{22C38473-320A-2242-959C-466BD49588E5}"/>
          </ac:spMkLst>
        </pc:spChg>
        <pc:spChg chg="add mod">
          <ac:chgData name="Mina SALEEM AHAMED" userId="bffe8a0a1eea8db7" providerId="LiveId" clId="{5B3C5D6B-A749-C84F-A53C-15300BA1A5EB}" dt="2020-06-14T14:43:51.101" v="4289" actId="20577"/>
          <ac:spMkLst>
            <pc:docMk/>
            <pc:sldMk cId="2704770212" sldId="324"/>
            <ac:spMk id="63" creationId="{FE20D840-7627-C448-BE7A-E780E3F2BDCA}"/>
          </ac:spMkLst>
        </pc:spChg>
        <pc:spChg chg="add mod">
          <ac:chgData name="Mina SALEEM AHAMED" userId="bffe8a0a1eea8db7" providerId="LiveId" clId="{5B3C5D6B-A749-C84F-A53C-15300BA1A5EB}" dt="2020-06-14T02:31:59.144" v="3490" actId="164"/>
          <ac:spMkLst>
            <pc:docMk/>
            <pc:sldMk cId="2704770212" sldId="324"/>
            <ac:spMk id="64" creationId="{9C3860F8-AA79-EA48-B00E-535664AA4372}"/>
          </ac:spMkLst>
        </pc:spChg>
        <pc:spChg chg="add mod">
          <ac:chgData name="Mina SALEEM AHAMED" userId="bffe8a0a1eea8db7" providerId="LiveId" clId="{5B3C5D6B-A749-C84F-A53C-15300BA1A5EB}" dt="2020-06-14T02:31:59.144" v="3490" actId="164"/>
          <ac:spMkLst>
            <pc:docMk/>
            <pc:sldMk cId="2704770212" sldId="324"/>
            <ac:spMk id="65" creationId="{B67A7BE6-25FB-6942-8E62-7B34C714F93C}"/>
          </ac:spMkLst>
        </pc:spChg>
        <pc:spChg chg="add mod">
          <ac:chgData name="Mina SALEEM AHAMED" userId="bffe8a0a1eea8db7" providerId="LiveId" clId="{5B3C5D6B-A749-C84F-A53C-15300BA1A5EB}" dt="2020-06-14T02:31:59.144" v="3490" actId="164"/>
          <ac:spMkLst>
            <pc:docMk/>
            <pc:sldMk cId="2704770212" sldId="324"/>
            <ac:spMk id="66" creationId="{0AE28717-4159-0D4F-9516-8A8A66F524F6}"/>
          </ac:spMkLst>
        </pc:spChg>
        <pc:grpChg chg="add mod">
          <ac:chgData name="Mina SALEEM AHAMED" userId="bffe8a0a1eea8db7" providerId="LiveId" clId="{5B3C5D6B-A749-C84F-A53C-15300BA1A5EB}" dt="2020-06-14T13:29:20.742" v="3586" actId="1035"/>
          <ac:grpSpMkLst>
            <pc:docMk/>
            <pc:sldMk cId="2704770212" sldId="324"/>
            <ac:grpSpMk id="26" creationId="{974E7A4C-2056-804B-B3C5-B8584DBFF81A}"/>
          </ac:grpSpMkLst>
        </pc:grpChg>
        <pc:grpChg chg="add del mod">
          <ac:chgData name="Mina SALEEM AHAMED" userId="bffe8a0a1eea8db7" providerId="LiveId" clId="{5B3C5D6B-A749-C84F-A53C-15300BA1A5EB}" dt="2020-06-14T02:15:55.244" v="3063" actId="165"/>
          <ac:grpSpMkLst>
            <pc:docMk/>
            <pc:sldMk cId="2704770212" sldId="324"/>
            <ac:grpSpMk id="48" creationId="{0633BBEA-2EED-E64C-BCC6-99C04F7FE7D2}"/>
          </ac:grpSpMkLst>
        </pc:grpChg>
        <pc:grpChg chg="add del mod">
          <ac:chgData name="Mina SALEEM AHAMED" userId="bffe8a0a1eea8db7" providerId="LiveId" clId="{5B3C5D6B-A749-C84F-A53C-15300BA1A5EB}" dt="2020-06-14T02:15:46.404" v="3060" actId="478"/>
          <ac:grpSpMkLst>
            <pc:docMk/>
            <pc:sldMk cId="2704770212" sldId="324"/>
            <ac:grpSpMk id="49" creationId="{9B405756-94C6-D84D-AEB2-9C9F5B747E85}"/>
          </ac:grpSpMkLst>
        </pc:grpChg>
        <pc:grpChg chg="add del mod topLvl">
          <ac:chgData name="Mina SALEEM AHAMED" userId="bffe8a0a1eea8db7" providerId="LiveId" clId="{5B3C5D6B-A749-C84F-A53C-15300BA1A5EB}" dt="2020-06-14T02:21:46.705" v="3300" actId="165"/>
          <ac:grpSpMkLst>
            <pc:docMk/>
            <pc:sldMk cId="2704770212" sldId="324"/>
            <ac:grpSpMk id="53" creationId="{4D293230-9769-C248-9DC4-E842DF4A0081}"/>
          </ac:grpSpMkLst>
        </pc:grpChg>
        <pc:grpChg chg="add mod topLvl">
          <ac:chgData name="Mina SALEEM AHAMED" userId="bffe8a0a1eea8db7" providerId="LiveId" clId="{5B3C5D6B-A749-C84F-A53C-15300BA1A5EB}" dt="2020-06-14T02:24:53.283" v="3368" actId="164"/>
          <ac:grpSpMkLst>
            <pc:docMk/>
            <pc:sldMk cId="2704770212" sldId="324"/>
            <ac:grpSpMk id="54" creationId="{3EED1F63-6931-4F4A-B33A-9D2F18E465C3}"/>
          </ac:grpSpMkLst>
        </pc:grpChg>
        <pc:grpChg chg="add del mod">
          <ac:chgData name="Mina SALEEM AHAMED" userId="bffe8a0a1eea8db7" providerId="LiveId" clId="{5B3C5D6B-A749-C84F-A53C-15300BA1A5EB}" dt="2020-06-14T02:21:43.340" v="3299" actId="165"/>
          <ac:grpSpMkLst>
            <pc:docMk/>
            <pc:sldMk cId="2704770212" sldId="324"/>
            <ac:grpSpMk id="57" creationId="{0E13CCF8-1FAB-F64F-8D92-5D1BA4B931CF}"/>
          </ac:grpSpMkLst>
        </pc:grpChg>
        <pc:grpChg chg="add mod">
          <ac:chgData name="Mina SALEEM AHAMED" userId="bffe8a0a1eea8db7" providerId="LiveId" clId="{5B3C5D6B-A749-C84F-A53C-15300BA1A5EB}" dt="2020-06-14T02:23:26.441" v="3354" actId="164"/>
          <ac:grpSpMkLst>
            <pc:docMk/>
            <pc:sldMk cId="2704770212" sldId="324"/>
            <ac:grpSpMk id="58" creationId="{6D95E873-D7FF-5A41-9699-15747CE3900B}"/>
          </ac:grpSpMkLst>
        </pc:grpChg>
        <pc:grpChg chg="add mod">
          <ac:chgData name="Mina SALEEM AHAMED" userId="bffe8a0a1eea8db7" providerId="LiveId" clId="{5B3C5D6B-A749-C84F-A53C-15300BA1A5EB}" dt="2020-06-14T02:24:53.283" v="3368" actId="164"/>
          <ac:grpSpMkLst>
            <pc:docMk/>
            <pc:sldMk cId="2704770212" sldId="324"/>
            <ac:grpSpMk id="59" creationId="{04F47247-F01E-1F45-A3D0-8DE96BFB5201}"/>
          </ac:grpSpMkLst>
        </pc:grpChg>
        <pc:grpChg chg="add mod">
          <ac:chgData name="Mina SALEEM AHAMED" userId="bffe8a0a1eea8db7" providerId="LiveId" clId="{5B3C5D6B-A749-C84F-A53C-15300BA1A5EB}" dt="2020-06-14T02:31:59.144" v="3490" actId="164"/>
          <ac:grpSpMkLst>
            <pc:docMk/>
            <pc:sldMk cId="2704770212" sldId="324"/>
            <ac:grpSpMk id="60" creationId="{ABB3CF8E-E5DD-3D40-9975-1523105898B8}"/>
          </ac:grpSpMkLst>
        </pc:grpChg>
        <pc:grpChg chg="add mod">
          <ac:chgData name="Mina SALEEM AHAMED" userId="bffe8a0a1eea8db7" providerId="LiveId" clId="{5B3C5D6B-A749-C84F-A53C-15300BA1A5EB}" dt="2020-06-14T13:29:26.719" v="3590" actId="1036"/>
          <ac:grpSpMkLst>
            <pc:docMk/>
            <pc:sldMk cId="2704770212" sldId="324"/>
            <ac:grpSpMk id="67" creationId="{67A6BBEC-22DD-0D42-B143-8FEBB3A1B80D}"/>
          </ac:grpSpMkLst>
        </pc:grpChg>
        <pc:picChg chg="add mod">
          <ac:chgData name="Mina SALEEM AHAMED" userId="bffe8a0a1eea8db7" providerId="LiveId" clId="{5B3C5D6B-A749-C84F-A53C-15300BA1A5EB}" dt="2020-06-14T13:32:30.487" v="3599" actId="1036"/>
          <ac:picMkLst>
            <pc:docMk/>
            <pc:sldMk cId="2704770212" sldId="324"/>
            <ac:picMk id="15" creationId="{0620017D-CE88-3042-8E3E-86CB1D64DE96}"/>
          </ac:picMkLst>
        </pc:picChg>
        <pc:picChg chg="add del mod">
          <ac:chgData name="Mina SALEEM AHAMED" userId="bffe8a0a1eea8db7" providerId="LiveId" clId="{5B3C5D6B-A749-C84F-A53C-15300BA1A5EB}" dt="2020-06-14T01:56:48.491" v="2725" actId="478"/>
          <ac:picMkLst>
            <pc:docMk/>
            <pc:sldMk cId="2704770212" sldId="324"/>
            <ac:picMk id="25" creationId="{B8A7A187-DEBA-B340-B650-2E67F94779AD}"/>
          </ac:picMkLst>
        </pc:picChg>
        <pc:picChg chg="add del">
          <ac:chgData name="Mina SALEEM AHAMED" userId="bffe8a0a1eea8db7" providerId="LiveId" clId="{5B3C5D6B-A749-C84F-A53C-15300BA1A5EB}" dt="2020-06-14T01:59:37.191" v="2727" actId="478"/>
          <ac:picMkLst>
            <pc:docMk/>
            <pc:sldMk cId="2704770212" sldId="324"/>
            <ac:picMk id="28" creationId="{2990734B-E59A-4A4E-AC7C-F5AC3A4510A5}"/>
          </ac:picMkLst>
        </pc:picChg>
        <pc:picChg chg="add del mod">
          <ac:chgData name="Mina SALEEM AHAMED" userId="bffe8a0a1eea8db7" providerId="LiveId" clId="{5B3C5D6B-A749-C84F-A53C-15300BA1A5EB}" dt="2020-06-16T00:49:22.324" v="14019" actId="478"/>
          <ac:picMkLst>
            <pc:docMk/>
            <pc:sldMk cId="2704770212" sldId="324"/>
            <ac:picMk id="29" creationId="{CDF2F0A7-E2D9-3048-A7CE-26BB98087A6A}"/>
          </ac:picMkLst>
        </pc:picChg>
        <pc:picChg chg="add del mod">
          <ac:chgData name="Mina SALEEM AHAMED" userId="bffe8a0a1eea8db7" providerId="LiveId" clId="{5B3C5D6B-A749-C84F-A53C-15300BA1A5EB}" dt="2020-06-14T01:59:56.202" v="2731" actId="478"/>
          <ac:picMkLst>
            <pc:docMk/>
            <pc:sldMk cId="2704770212" sldId="324"/>
            <ac:picMk id="30" creationId="{0A97096C-651C-C34C-9B43-14C04446DFEB}"/>
          </ac:picMkLst>
        </pc:picChg>
        <pc:picChg chg="add del mod">
          <ac:chgData name="Mina SALEEM AHAMED" userId="bffe8a0a1eea8db7" providerId="LiveId" clId="{5B3C5D6B-A749-C84F-A53C-15300BA1A5EB}" dt="2020-06-16T00:12:24.922" v="13458" actId="478"/>
          <ac:picMkLst>
            <pc:docMk/>
            <pc:sldMk cId="2704770212" sldId="324"/>
            <ac:picMk id="30" creationId="{4EEF2A91-1547-5242-B497-37F61DE2F760}"/>
          </ac:picMkLst>
        </pc:picChg>
        <pc:picChg chg="add del">
          <ac:chgData name="Mina SALEEM AHAMED" userId="bffe8a0a1eea8db7" providerId="LiveId" clId="{5B3C5D6B-A749-C84F-A53C-15300BA1A5EB}" dt="2020-06-14T02:00:09.199" v="2733"/>
          <ac:picMkLst>
            <pc:docMk/>
            <pc:sldMk cId="2704770212" sldId="324"/>
            <ac:picMk id="31" creationId="{501D3407-2672-0646-A876-7020E0F38193}"/>
          </ac:picMkLst>
        </pc:picChg>
        <pc:picChg chg="add del mod">
          <ac:chgData name="Mina SALEEM AHAMED" userId="bffe8a0a1eea8db7" providerId="LiveId" clId="{5B3C5D6B-A749-C84F-A53C-15300BA1A5EB}" dt="2020-06-14T02:01:05.510" v="2735" actId="478"/>
          <ac:picMkLst>
            <pc:docMk/>
            <pc:sldMk cId="2704770212" sldId="324"/>
            <ac:picMk id="33" creationId="{263DF7B9-4C99-474D-91D8-7CFDEDE93D9C}"/>
          </ac:picMkLst>
        </pc:picChg>
        <pc:picChg chg="add del mod">
          <ac:chgData name="Mina SALEEM AHAMED" userId="bffe8a0a1eea8db7" providerId="LiveId" clId="{5B3C5D6B-A749-C84F-A53C-15300BA1A5EB}" dt="2020-06-14T02:01:21.896" v="2739" actId="478"/>
          <ac:picMkLst>
            <pc:docMk/>
            <pc:sldMk cId="2704770212" sldId="324"/>
            <ac:picMk id="35" creationId="{07E52D34-01BC-C942-9C19-B6E24FC9C038}"/>
          </ac:picMkLst>
        </pc:picChg>
        <pc:picChg chg="add del">
          <ac:chgData name="Mina SALEEM AHAMED" userId="bffe8a0a1eea8db7" providerId="LiveId" clId="{5B3C5D6B-A749-C84F-A53C-15300BA1A5EB}" dt="2020-06-14T02:06:03.034" v="2745" actId="478"/>
          <ac:picMkLst>
            <pc:docMk/>
            <pc:sldMk cId="2704770212" sldId="324"/>
            <ac:picMk id="36" creationId="{F593DCE3-4003-1145-AB27-83BA4FCF9DF0}"/>
          </ac:picMkLst>
        </pc:picChg>
        <pc:picChg chg="add del mod">
          <ac:chgData name="Mina SALEEM AHAMED" userId="bffe8a0a1eea8db7" providerId="LiveId" clId="{5B3C5D6B-A749-C84F-A53C-15300BA1A5EB}" dt="2020-06-14T02:03:43.795" v="2744" actId="478"/>
          <ac:picMkLst>
            <pc:docMk/>
            <pc:sldMk cId="2704770212" sldId="324"/>
            <ac:picMk id="38" creationId="{67BB09DA-9A3B-3B4E-A9BC-19068FD0EFE1}"/>
          </ac:picMkLst>
        </pc:picChg>
        <pc:picChg chg="add del mod">
          <ac:chgData name="Mina SALEEM AHAMED" userId="bffe8a0a1eea8db7" providerId="LiveId" clId="{5B3C5D6B-A749-C84F-A53C-15300BA1A5EB}" dt="2020-06-14T02:06:10.238" v="2749" actId="478"/>
          <ac:picMkLst>
            <pc:docMk/>
            <pc:sldMk cId="2704770212" sldId="324"/>
            <ac:picMk id="40" creationId="{B970072A-5786-9F48-9D12-52CBE28C9598}"/>
          </ac:picMkLst>
        </pc:picChg>
        <pc:picChg chg="add del mod">
          <ac:chgData name="Mina SALEEM AHAMED" userId="bffe8a0a1eea8db7" providerId="LiveId" clId="{5B3C5D6B-A749-C84F-A53C-15300BA1A5EB}" dt="2020-06-14T02:06:26.664" v="2753" actId="478"/>
          <ac:picMkLst>
            <pc:docMk/>
            <pc:sldMk cId="2704770212" sldId="324"/>
            <ac:picMk id="42" creationId="{3E731EF3-FEE4-1D44-9117-D25094558491}"/>
          </ac:picMkLst>
        </pc:picChg>
        <pc:picChg chg="add del mod">
          <ac:chgData name="Mina SALEEM AHAMED" userId="bffe8a0a1eea8db7" providerId="LiveId" clId="{5B3C5D6B-A749-C84F-A53C-15300BA1A5EB}" dt="2020-06-14T02:06:43.843" v="2756" actId="478"/>
          <ac:picMkLst>
            <pc:docMk/>
            <pc:sldMk cId="2704770212" sldId="324"/>
            <ac:picMk id="44" creationId="{30D81957-EAE0-D149-A4F0-86E95C015C9E}"/>
          </ac:picMkLst>
        </pc:picChg>
        <pc:picChg chg="add mod modCrop">
          <ac:chgData name="Mina SALEEM AHAMED" userId="bffe8a0a1eea8db7" providerId="LiveId" clId="{5B3C5D6B-A749-C84F-A53C-15300BA1A5EB}" dt="2020-06-14T02:31:59.144" v="3490" actId="164"/>
          <ac:picMkLst>
            <pc:docMk/>
            <pc:sldMk cId="2704770212" sldId="324"/>
            <ac:picMk id="46" creationId="{118ED0A2-9D4F-474F-9C9C-A4C6C6AD323E}"/>
          </ac:picMkLst>
        </pc:picChg>
        <pc:cxnChg chg="add del mod">
          <ac:chgData name="Mina SALEEM AHAMED" userId="bffe8a0a1eea8db7" providerId="LiveId" clId="{5B3C5D6B-A749-C84F-A53C-15300BA1A5EB}" dt="2020-06-14T01:38:39.220" v="2239" actId="478"/>
          <ac:cxnSpMkLst>
            <pc:docMk/>
            <pc:sldMk cId="2704770212" sldId="324"/>
            <ac:cxnSpMk id="6" creationId="{219A180A-3EFC-6046-9F98-2722DDDB989A}"/>
          </ac:cxnSpMkLst>
        </pc:cxnChg>
      </pc:sldChg>
      <pc:sldChg chg="addSp delSp modSp add addCm delCm modCm">
        <pc:chgData name="Mina SALEEM AHAMED" userId="bffe8a0a1eea8db7" providerId="LiveId" clId="{5B3C5D6B-A749-C84F-A53C-15300BA1A5EB}" dt="2020-06-16T07:54:48.980" v="18062"/>
        <pc:sldMkLst>
          <pc:docMk/>
          <pc:sldMk cId="3790889228" sldId="325"/>
        </pc:sldMkLst>
        <pc:spChg chg="mod">
          <ac:chgData name="Mina SALEEM AHAMED" userId="bffe8a0a1eea8db7" providerId="LiveId" clId="{5B3C5D6B-A749-C84F-A53C-15300BA1A5EB}" dt="2020-06-14T15:37:05.011" v="4489" actId="2711"/>
          <ac:spMkLst>
            <pc:docMk/>
            <pc:sldMk cId="3790889228" sldId="325"/>
            <ac:spMk id="2" creationId="{28BA1911-EA6D-904E-A287-DEA6DD07AF28}"/>
          </ac:spMkLst>
        </pc:spChg>
        <pc:spChg chg="add del mod">
          <ac:chgData name="Mina SALEEM AHAMED" userId="bffe8a0a1eea8db7" providerId="LiveId" clId="{5B3C5D6B-A749-C84F-A53C-15300BA1A5EB}" dt="2020-06-16T00:05:15.957" v="13249" actId="478"/>
          <ac:spMkLst>
            <pc:docMk/>
            <pc:sldMk cId="3790889228" sldId="325"/>
            <ac:spMk id="3" creationId="{1DEB8DA4-C331-9548-872C-ADA6DC8460DB}"/>
          </ac:spMkLst>
        </pc:spChg>
        <pc:spChg chg="add del mod">
          <ac:chgData name="Mina SALEEM AHAMED" userId="bffe8a0a1eea8db7" providerId="LiveId" clId="{5B3C5D6B-A749-C84F-A53C-15300BA1A5EB}" dt="2020-06-14T13:31:46.209" v="3594"/>
          <ac:spMkLst>
            <pc:docMk/>
            <pc:sldMk cId="3790889228" sldId="325"/>
            <ac:spMk id="3" creationId="{F74F7821-8500-B648-A6A6-D3B4A282A9E8}"/>
          </ac:spMkLst>
        </pc:spChg>
        <pc:spChg chg="mod">
          <ac:chgData name="Mina SALEEM AHAMED" userId="bffe8a0a1eea8db7" providerId="LiveId" clId="{5B3C5D6B-A749-C84F-A53C-15300BA1A5EB}" dt="2020-06-16T07:20:27.048" v="17403" actId="20577"/>
          <ac:spMkLst>
            <pc:docMk/>
            <pc:sldMk cId="3790889228" sldId="325"/>
            <ac:spMk id="4" creationId="{B8FABC45-EB12-634D-AF72-D725CC8C6237}"/>
          </ac:spMkLst>
        </pc:spChg>
        <pc:spChg chg="add mod topLvl">
          <ac:chgData name="Mina SALEEM AHAMED" userId="bffe8a0a1eea8db7" providerId="LiveId" clId="{5B3C5D6B-A749-C84F-A53C-15300BA1A5EB}" dt="2020-06-14T15:40:19.003" v="4513" actId="113"/>
          <ac:spMkLst>
            <pc:docMk/>
            <pc:sldMk cId="3790889228" sldId="325"/>
            <ac:spMk id="7" creationId="{C4702C15-273A-9D43-AD32-42F23176958B}"/>
          </ac:spMkLst>
        </pc:spChg>
        <pc:spChg chg="add del mod">
          <ac:chgData name="Mina SALEEM AHAMED" userId="bffe8a0a1eea8db7" providerId="LiveId" clId="{5B3C5D6B-A749-C84F-A53C-15300BA1A5EB}" dt="2020-06-14T14:16:09.874" v="4045" actId="478"/>
          <ac:spMkLst>
            <pc:docMk/>
            <pc:sldMk cId="3790889228" sldId="325"/>
            <ac:spMk id="8" creationId="{9549522E-8B16-1048-9BE7-71CB590AB201}"/>
          </ac:spMkLst>
        </pc:spChg>
        <pc:spChg chg="add mod">
          <ac:chgData name="Mina SALEEM AHAMED" userId="bffe8a0a1eea8db7" providerId="LiveId" clId="{5B3C5D6B-A749-C84F-A53C-15300BA1A5EB}" dt="2020-06-16T00:09:02.729" v="13383" actId="20577"/>
          <ac:spMkLst>
            <pc:docMk/>
            <pc:sldMk cId="3790889228" sldId="325"/>
            <ac:spMk id="8" creationId="{BF2E5403-D0F5-A746-A135-2E7B642C4646}"/>
          </ac:spMkLst>
        </pc:spChg>
        <pc:spChg chg="del mod">
          <ac:chgData name="Mina SALEEM AHAMED" userId="bffe8a0a1eea8db7" providerId="LiveId" clId="{5B3C5D6B-A749-C84F-A53C-15300BA1A5EB}" dt="2020-06-14T02:34:38.310" v="3526" actId="478"/>
          <ac:spMkLst>
            <pc:docMk/>
            <pc:sldMk cId="3790889228" sldId="325"/>
            <ac:spMk id="8" creationId="{F51A675F-3441-F445-B27A-174AC0EF3477}"/>
          </ac:spMkLst>
        </pc:spChg>
        <pc:spChg chg="del">
          <ac:chgData name="Mina SALEEM AHAMED" userId="bffe8a0a1eea8db7" providerId="LiveId" clId="{5B3C5D6B-A749-C84F-A53C-15300BA1A5EB}" dt="2020-06-14T01:18:14.876" v="1698" actId="478"/>
          <ac:spMkLst>
            <pc:docMk/>
            <pc:sldMk cId="3790889228" sldId="325"/>
            <ac:spMk id="9" creationId="{DD16A8C0-F402-EC4C-9F11-F7805E95AF46}"/>
          </ac:spMkLst>
        </pc:spChg>
        <pc:spChg chg="del">
          <ac:chgData name="Mina SALEEM AHAMED" userId="bffe8a0a1eea8db7" providerId="LiveId" clId="{5B3C5D6B-A749-C84F-A53C-15300BA1A5EB}" dt="2020-06-14T01:18:14.876" v="1698" actId="478"/>
          <ac:spMkLst>
            <pc:docMk/>
            <pc:sldMk cId="3790889228" sldId="325"/>
            <ac:spMk id="12" creationId="{624FE8E0-551B-1A49-8EBF-E0A1AFB2A7A3}"/>
          </ac:spMkLst>
        </pc:spChg>
        <pc:spChg chg="del">
          <ac:chgData name="Mina SALEEM AHAMED" userId="bffe8a0a1eea8db7" providerId="LiveId" clId="{5B3C5D6B-A749-C84F-A53C-15300BA1A5EB}" dt="2020-06-14T01:18:14.876" v="1698" actId="478"/>
          <ac:spMkLst>
            <pc:docMk/>
            <pc:sldMk cId="3790889228" sldId="325"/>
            <ac:spMk id="13" creationId="{ACB13F3C-09CA-EA40-A6D9-D595B9F4E754}"/>
          </ac:spMkLst>
        </pc:spChg>
        <pc:spChg chg="del">
          <ac:chgData name="Mina SALEEM AHAMED" userId="bffe8a0a1eea8db7" providerId="LiveId" clId="{5B3C5D6B-A749-C84F-A53C-15300BA1A5EB}" dt="2020-06-14T01:18:14.876" v="1698" actId="478"/>
          <ac:spMkLst>
            <pc:docMk/>
            <pc:sldMk cId="3790889228" sldId="325"/>
            <ac:spMk id="16" creationId="{E22CF8F6-ADF6-F24A-B65F-A097919D1470}"/>
          </ac:spMkLst>
        </pc:spChg>
        <pc:spChg chg="add mod">
          <ac:chgData name="Mina SALEEM AHAMED" userId="bffe8a0a1eea8db7" providerId="LiveId" clId="{5B3C5D6B-A749-C84F-A53C-15300BA1A5EB}" dt="2020-06-14T15:41:10.601" v="4537" actId="113"/>
          <ac:spMkLst>
            <pc:docMk/>
            <pc:sldMk cId="3790889228" sldId="325"/>
            <ac:spMk id="19" creationId="{D850AA96-636B-1041-90C4-D91E36A57F4D}"/>
          </ac:spMkLst>
        </pc:spChg>
        <pc:spChg chg="add mod">
          <ac:chgData name="Mina SALEEM AHAMED" userId="bffe8a0a1eea8db7" providerId="LiveId" clId="{5B3C5D6B-A749-C84F-A53C-15300BA1A5EB}" dt="2020-06-14T16:04:18.118" v="4671" actId="692"/>
          <ac:spMkLst>
            <pc:docMk/>
            <pc:sldMk cId="3790889228" sldId="325"/>
            <ac:spMk id="26" creationId="{0FC7F6ED-37B2-F042-AF4C-4978C4DBAF5C}"/>
          </ac:spMkLst>
        </pc:spChg>
        <pc:spChg chg="add del mod">
          <ac:chgData name="Mina SALEEM AHAMED" userId="bffe8a0a1eea8db7" providerId="LiveId" clId="{5B3C5D6B-A749-C84F-A53C-15300BA1A5EB}" dt="2020-06-14T01:26:06.891" v="1812" actId="21"/>
          <ac:spMkLst>
            <pc:docMk/>
            <pc:sldMk cId="3790889228" sldId="325"/>
            <ac:spMk id="28" creationId="{D3CA740D-44E6-6442-A45A-3218F5752AB9}"/>
          </ac:spMkLst>
        </pc:spChg>
        <pc:spChg chg="add mod">
          <ac:chgData name="Mina SALEEM AHAMED" userId="bffe8a0a1eea8db7" providerId="LiveId" clId="{5B3C5D6B-A749-C84F-A53C-15300BA1A5EB}" dt="2020-06-14T16:01:54.880" v="4639"/>
          <ac:spMkLst>
            <pc:docMk/>
            <pc:sldMk cId="3790889228" sldId="325"/>
            <ac:spMk id="29" creationId="{87E17B13-7142-5C46-80F0-398DC630055A}"/>
          </ac:spMkLst>
        </pc:spChg>
        <pc:spChg chg="add del mod topLvl">
          <ac:chgData name="Mina SALEEM AHAMED" userId="bffe8a0a1eea8db7" providerId="LiveId" clId="{5B3C5D6B-A749-C84F-A53C-15300BA1A5EB}" dt="2020-06-14T14:24:14.384" v="4073" actId="478"/>
          <ac:spMkLst>
            <pc:docMk/>
            <pc:sldMk cId="3790889228" sldId="325"/>
            <ac:spMk id="35" creationId="{69DA6EEF-8343-3A4D-9670-D79B196B0852}"/>
          </ac:spMkLst>
        </pc:spChg>
        <pc:spChg chg="add mod">
          <ac:chgData name="Mina SALEEM AHAMED" userId="bffe8a0a1eea8db7" providerId="LiveId" clId="{5B3C5D6B-A749-C84F-A53C-15300BA1A5EB}" dt="2020-06-14T16:01:54.880" v="4639"/>
          <ac:spMkLst>
            <pc:docMk/>
            <pc:sldMk cId="3790889228" sldId="325"/>
            <ac:spMk id="36" creationId="{115A9C16-5CF1-7A4F-BD6E-7E722C4C1DA6}"/>
          </ac:spMkLst>
        </pc:spChg>
        <pc:spChg chg="add del mod">
          <ac:chgData name="Mina SALEEM AHAMED" userId="bffe8a0a1eea8db7" providerId="LiveId" clId="{5B3C5D6B-A749-C84F-A53C-15300BA1A5EB}" dt="2020-06-14T01:30:12.976" v="2013" actId="21"/>
          <ac:spMkLst>
            <pc:docMk/>
            <pc:sldMk cId="3790889228" sldId="325"/>
            <ac:spMk id="38" creationId="{91B621DD-6342-E64A-B424-7EDAA6537540}"/>
          </ac:spMkLst>
        </pc:spChg>
        <pc:spChg chg="add mod topLvl">
          <ac:chgData name="Mina SALEEM AHAMED" userId="bffe8a0a1eea8db7" providerId="LiveId" clId="{5B3C5D6B-A749-C84F-A53C-15300BA1A5EB}" dt="2020-06-14T16:01:54.880" v="4639"/>
          <ac:spMkLst>
            <pc:docMk/>
            <pc:sldMk cId="3790889228" sldId="325"/>
            <ac:spMk id="39" creationId="{0CF1DE02-F339-2F41-AFA4-617A4AB9A20B}"/>
          </ac:spMkLst>
        </pc:spChg>
        <pc:spChg chg="add mod topLvl">
          <ac:chgData name="Mina SALEEM AHAMED" userId="bffe8a0a1eea8db7" providerId="LiveId" clId="{5B3C5D6B-A749-C84F-A53C-15300BA1A5EB}" dt="2020-06-14T16:01:54.880" v="4639"/>
          <ac:spMkLst>
            <pc:docMk/>
            <pc:sldMk cId="3790889228" sldId="325"/>
            <ac:spMk id="40" creationId="{749DFA97-B2A3-124B-8281-671BE59F8A12}"/>
          </ac:spMkLst>
        </pc:spChg>
        <pc:spChg chg="add del mod">
          <ac:chgData name="Mina SALEEM AHAMED" userId="bffe8a0a1eea8db7" providerId="LiveId" clId="{5B3C5D6B-A749-C84F-A53C-15300BA1A5EB}" dt="2020-06-14T01:31:59.686" v="2098"/>
          <ac:spMkLst>
            <pc:docMk/>
            <pc:sldMk cId="3790889228" sldId="325"/>
            <ac:spMk id="42" creationId="{EE1C62A4-3C06-B44C-BE4A-A8507428A201}"/>
          </ac:spMkLst>
        </pc:spChg>
        <pc:spChg chg="add mod">
          <ac:chgData name="Mina SALEEM AHAMED" userId="bffe8a0a1eea8db7" providerId="LiveId" clId="{5B3C5D6B-A749-C84F-A53C-15300BA1A5EB}" dt="2020-06-14T16:01:54.880" v="4639"/>
          <ac:spMkLst>
            <pc:docMk/>
            <pc:sldMk cId="3790889228" sldId="325"/>
            <ac:spMk id="43" creationId="{5E02088E-D27A-DE4D-AD6F-17229C73BEDC}"/>
          </ac:spMkLst>
        </pc:spChg>
        <pc:spChg chg="add mod">
          <ac:chgData name="Mina SALEEM AHAMED" userId="bffe8a0a1eea8db7" providerId="LiveId" clId="{5B3C5D6B-A749-C84F-A53C-15300BA1A5EB}" dt="2020-06-14T16:01:54.880" v="4639"/>
          <ac:spMkLst>
            <pc:docMk/>
            <pc:sldMk cId="3790889228" sldId="325"/>
            <ac:spMk id="44" creationId="{C513F3ED-2B52-B341-88A5-B10F78A932B8}"/>
          </ac:spMkLst>
        </pc:spChg>
        <pc:spChg chg="add mod">
          <ac:chgData name="Mina SALEEM AHAMED" userId="bffe8a0a1eea8db7" providerId="LiveId" clId="{5B3C5D6B-A749-C84F-A53C-15300BA1A5EB}" dt="2020-06-14T15:40:22.683" v="4514" actId="113"/>
          <ac:spMkLst>
            <pc:docMk/>
            <pc:sldMk cId="3790889228" sldId="325"/>
            <ac:spMk id="47" creationId="{5524FD89-F666-874B-81BB-B5DEDED89D76}"/>
          </ac:spMkLst>
        </pc:spChg>
        <pc:spChg chg="add del mod">
          <ac:chgData name="Mina SALEEM AHAMED" userId="bffe8a0a1eea8db7" providerId="LiveId" clId="{5B3C5D6B-A749-C84F-A53C-15300BA1A5EB}" dt="2020-06-14T01:34:20.084" v="2139" actId="21"/>
          <ac:spMkLst>
            <pc:docMk/>
            <pc:sldMk cId="3790889228" sldId="325"/>
            <ac:spMk id="48" creationId="{71F3883D-3389-3D40-89C5-8125438C7FAD}"/>
          </ac:spMkLst>
        </pc:spChg>
        <pc:spChg chg="add mod">
          <ac:chgData name="Mina SALEEM AHAMED" userId="bffe8a0a1eea8db7" providerId="LiveId" clId="{5B3C5D6B-A749-C84F-A53C-15300BA1A5EB}" dt="2020-06-14T15:41:08.494" v="4536" actId="113"/>
          <ac:spMkLst>
            <pc:docMk/>
            <pc:sldMk cId="3790889228" sldId="325"/>
            <ac:spMk id="48" creationId="{EF598AB7-D357-3447-9BFA-DECB2011705E}"/>
          </ac:spMkLst>
        </pc:spChg>
        <pc:spChg chg="add mod topLvl">
          <ac:chgData name="Mina SALEEM AHAMED" userId="bffe8a0a1eea8db7" providerId="LiveId" clId="{5B3C5D6B-A749-C84F-A53C-15300BA1A5EB}" dt="2020-06-14T16:01:54.880" v="4639"/>
          <ac:spMkLst>
            <pc:docMk/>
            <pc:sldMk cId="3790889228" sldId="325"/>
            <ac:spMk id="49" creationId="{6EA479C3-D27A-CF4A-BBDB-C2CE345A0AE8}"/>
          </ac:spMkLst>
        </pc:spChg>
        <pc:spChg chg="add mod topLvl">
          <ac:chgData name="Mina SALEEM AHAMED" userId="bffe8a0a1eea8db7" providerId="LiveId" clId="{5B3C5D6B-A749-C84F-A53C-15300BA1A5EB}" dt="2020-06-14T16:01:54.880" v="4639"/>
          <ac:spMkLst>
            <pc:docMk/>
            <pc:sldMk cId="3790889228" sldId="325"/>
            <ac:spMk id="50" creationId="{490A08EC-6124-D448-BA89-F207488349AC}"/>
          </ac:spMkLst>
        </pc:spChg>
        <pc:spChg chg="add mod">
          <ac:chgData name="Mina SALEEM AHAMED" userId="bffe8a0a1eea8db7" providerId="LiveId" clId="{5B3C5D6B-A749-C84F-A53C-15300BA1A5EB}" dt="2020-06-14T21:01:41.308" v="6008" actId="20577"/>
          <ac:spMkLst>
            <pc:docMk/>
            <pc:sldMk cId="3790889228" sldId="325"/>
            <ac:spMk id="51" creationId="{0DFE71F1-69E1-8346-AE38-DADE2576D5F9}"/>
          </ac:spMkLst>
        </pc:spChg>
        <pc:spChg chg="add mod">
          <ac:chgData name="Mina SALEEM AHAMED" userId="bffe8a0a1eea8db7" providerId="LiveId" clId="{5B3C5D6B-A749-C84F-A53C-15300BA1A5EB}" dt="2020-06-16T00:10:57.994" v="13455" actId="1038"/>
          <ac:spMkLst>
            <pc:docMk/>
            <pc:sldMk cId="3790889228" sldId="325"/>
            <ac:spMk id="52" creationId="{14E3926D-E0CF-534F-BCC6-F97FF38A42AD}"/>
          </ac:spMkLst>
        </pc:spChg>
        <pc:spChg chg="add mod">
          <ac:chgData name="Mina SALEEM AHAMED" userId="bffe8a0a1eea8db7" providerId="LiveId" clId="{5B3C5D6B-A749-C84F-A53C-15300BA1A5EB}" dt="2020-06-16T00:07:22.021" v="13288" actId="1035"/>
          <ac:spMkLst>
            <pc:docMk/>
            <pc:sldMk cId="3790889228" sldId="325"/>
            <ac:spMk id="53" creationId="{6D017139-EC28-0346-B7A9-E09D2B519F9D}"/>
          </ac:spMkLst>
        </pc:spChg>
        <pc:spChg chg="add mod">
          <ac:chgData name="Mina SALEEM AHAMED" userId="bffe8a0a1eea8db7" providerId="LiveId" clId="{5B3C5D6B-A749-C84F-A53C-15300BA1A5EB}" dt="2020-06-16T00:10:41.384" v="13447" actId="1035"/>
          <ac:spMkLst>
            <pc:docMk/>
            <pc:sldMk cId="3790889228" sldId="325"/>
            <ac:spMk id="54" creationId="{666BA1B4-71F6-354B-98F8-1CD59D0CDFF8}"/>
          </ac:spMkLst>
        </pc:spChg>
        <pc:spChg chg="add mod">
          <ac:chgData name="Mina SALEEM AHAMED" userId="bffe8a0a1eea8db7" providerId="LiveId" clId="{5B3C5D6B-A749-C84F-A53C-15300BA1A5EB}" dt="2020-06-16T01:14:15.071" v="14190" actId="1037"/>
          <ac:spMkLst>
            <pc:docMk/>
            <pc:sldMk cId="3790889228" sldId="325"/>
            <ac:spMk id="56" creationId="{0685A0D6-18B2-AC46-84DE-0F3C9FC97C31}"/>
          </ac:spMkLst>
        </pc:spChg>
        <pc:spChg chg="add del mod">
          <ac:chgData name="Mina SALEEM AHAMED" userId="bffe8a0a1eea8db7" providerId="LiveId" clId="{5B3C5D6B-A749-C84F-A53C-15300BA1A5EB}" dt="2020-06-14T16:00:16.987" v="4598"/>
          <ac:spMkLst>
            <pc:docMk/>
            <pc:sldMk cId="3790889228" sldId="325"/>
            <ac:spMk id="56" creationId="{4101B390-D491-BB40-BFF8-2C3D8F3DA164}"/>
          </ac:spMkLst>
        </pc:spChg>
        <pc:spChg chg="add del mod">
          <ac:chgData name="Mina SALEEM AHAMED" userId="bffe8a0a1eea8db7" providerId="LiveId" clId="{5B3C5D6B-A749-C84F-A53C-15300BA1A5EB}" dt="2020-06-14T16:00:59.180" v="4634" actId="47"/>
          <ac:spMkLst>
            <pc:docMk/>
            <pc:sldMk cId="3790889228" sldId="325"/>
            <ac:spMk id="57" creationId="{7E05CE14-E7DC-4E4D-B05C-E3038ED97D35}"/>
          </ac:spMkLst>
        </pc:spChg>
        <pc:spChg chg="add del mod">
          <ac:chgData name="Mina SALEEM AHAMED" userId="bffe8a0a1eea8db7" providerId="LiveId" clId="{5B3C5D6B-A749-C84F-A53C-15300BA1A5EB}" dt="2020-06-14T16:01:55.828" v="4640" actId="21"/>
          <ac:spMkLst>
            <pc:docMk/>
            <pc:sldMk cId="3790889228" sldId="325"/>
            <ac:spMk id="64" creationId="{44C81EA3-5C03-C447-8B22-B26B7D2AAE4F}"/>
          </ac:spMkLst>
        </pc:spChg>
        <pc:spChg chg="add mod">
          <ac:chgData name="Mina SALEEM AHAMED" userId="bffe8a0a1eea8db7" providerId="LiveId" clId="{5B3C5D6B-A749-C84F-A53C-15300BA1A5EB}" dt="2020-06-16T00:06:53.521" v="13268" actId="164"/>
          <ac:spMkLst>
            <pc:docMk/>
            <pc:sldMk cId="3790889228" sldId="325"/>
            <ac:spMk id="65" creationId="{DE5F33D7-077C-2449-AA78-3C973656A910}"/>
          </ac:spMkLst>
        </pc:spChg>
        <pc:grpChg chg="add del mod">
          <ac:chgData name="Mina SALEEM AHAMED" userId="bffe8a0a1eea8db7" providerId="LiveId" clId="{5B3C5D6B-A749-C84F-A53C-15300BA1A5EB}" dt="2020-06-16T00:07:09.735" v="13280" actId="164"/>
          <ac:grpSpMkLst>
            <pc:docMk/>
            <pc:sldMk cId="3790889228" sldId="325"/>
            <ac:grpSpMk id="6" creationId="{B4DBBBD5-CE2D-9F4A-8DC1-B349F59DEEF4}"/>
          </ac:grpSpMkLst>
        </pc:grpChg>
        <pc:grpChg chg="add del mod">
          <ac:chgData name="Mina SALEEM AHAMED" userId="bffe8a0a1eea8db7" providerId="LiveId" clId="{5B3C5D6B-A749-C84F-A53C-15300BA1A5EB}" dt="2020-06-14T14:21:19.285" v="4065" actId="165"/>
          <ac:grpSpMkLst>
            <pc:docMk/>
            <pc:sldMk cId="3790889228" sldId="325"/>
            <ac:grpSpMk id="9" creationId="{1D1D7576-7C79-6D40-876E-18046F1031DC}"/>
          </ac:grpSpMkLst>
        </pc:grpChg>
        <pc:grpChg chg="add mod">
          <ac:chgData name="Mina SALEEM AHAMED" userId="bffe8a0a1eea8db7" providerId="LiveId" clId="{5B3C5D6B-A749-C84F-A53C-15300BA1A5EB}" dt="2020-06-16T00:07:09.735" v="13280" actId="164"/>
          <ac:grpSpMkLst>
            <pc:docMk/>
            <pc:sldMk cId="3790889228" sldId="325"/>
            <ac:grpSpMk id="9" creationId="{B227A908-6D50-BD47-B394-4BEEE96CBF43}"/>
          </ac:grpSpMkLst>
        </pc:grpChg>
        <pc:grpChg chg="add mod">
          <ac:chgData name="Mina SALEEM AHAMED" userId="bffe8a0a1eea8db7" providerId="LiveId" clId="{5B3C5D6B-A749-C84F-A53C-15300BA1A5EB}" dt="2020-06-16T00:07:09.735" v="13280" actId="164"/>
          <ac:grpSpMkLst>
            <pc:docMk/>
            <pc:sldMk cId="3790889228" sldId="325"/>
            <ac:grpSpMk id="11" creationId="{3ADF3385-D136-4E4E-BBF2-C301E7B327CC}"/>
          </ac:grpSpMkLst>
        </pc:grpChg>
        <pc:grpChg chg="add del mod">
          <ac:chgData name="Mina SALEEM AHAMED" userId="bffe8a0a1eea8db7" providerId="LiveId" clId="{5B3C5D6B-A749-C84F-A53C-15300BA1A5EB}" dt="2020-06-14T14:23:57.410" v="4072" actId="165"/>
          <ac:grpSpMkLst>
            <pc:docMk/>
            <pc:sldMk cId="3790889228" sldId="325"/>
            <ac:grpSpMk id="13" creationId="{33CEB043-F56D-BA46-805D-30C2D770C32B}"/>
          </ac:grpSpMkLst>
        </pc:grpChg>
        <pc:grpChg chg="add mod">
          <ac:chgData name="Mina SALEEM AHAMED" userId="bffe8a0a1eea8db7" providerId="LiveId" clId="{5B3C5D6B-A749-C84F-A53C-15300BA1A5EB}" dt="2020-06-14T15:40:19.003" v="4513" actId="113"/>
          <ac:grpSpMkLst>
            <pc:docMk/>
            <pc:sldMk cId="3790889228" sldId="325"/>
            <ac:grpSpMk id="17" creationId="{21131EE9-58B8-0744-A93A-5197F0EB9F31}"/>
          </ac:grpSpMkLst>
        </pc:grpChg>
        <pc:grpChg chg="add mod">
          <ac:chgData name="Mina SALEEM AHAMED" userId="bffe8a0a1eea8db7" providerId="LiveId" clId="{5B3C5D6B-A749-C84F-A53C-15300BA1A5EB}" dt="2020-06-14T16:01:54.880" v="4639"/>
          <ac:grpSpMkLst>
            <pc:docMk/>
            <pc:sldMk cId="3790889228" sldId="325"/>
            <ac:grpSpMk id="21" creationId="{3AE2C93D-5FD1-2049-BF48-DD67352FD524}"/>
          </ac:grpSpMkLst>
        </pc:grpChg>
        <pc:grpChg chg="add mod">
          <ac:chgData name="Mina SALEEM AHAMED" userId="bffe8a0a1eea8db7" providerId="LiveId" clId="{5B3C5D6B-A749-C84F-A53C-15300BA1A5EB}" dt="2020-06-16T00:07:28.999" v="13300" actId="1035"/>
          <ac:grpSpMkLst>
            <pc:docMk/>
            <pc:sldMk cId="3790889228" sldId="325"/>
            <ac:grpSpMk id="22" creationId="{A64198AB-A959-BD45-AE66-A29EE38095F7}"/>
          </ac:grpSpMkLst>
        </pc:grpChg>
        <pc:grpChg chg="add mod topLvl">
          <ac:chgData name="Mina SALEEM AHAMED" userId="bffe8a0a1eea8db7" providerId="LiveId" clId="{5B3C5D6B-A749-C84F-A53C-15300BA1A5EB}" dt="2020-06-14T16:01:54.880" v="4639"/>
          <ac:grpSpMkLst>
            <pc:docMk/>
            <pc:sldMk cId="3790889228" sldId="325"/>
            <ac:grpSpMk id="27" creationId="{425D4352-9699-9645-954F-5F5962500F1C}"/>
          </ac:grpSpMkLst>
        </pc:grpChg>
        <pc:grpChg chg="add mod topLvl">
          <ac:chgData name="Mina SALEEM AHAMED" userId="bffe8a0a1eea8db7" providerId="LiveId" clId="{5B3C5D6B-A749-C84F-A53C-15300BA1A5EB}" dt="2020-06-14T16:01:54.880" v="4639"/>
          <ac:grpSpMkLst>
            <pc:docMk/>
            <pc:sldMk cId="3790889228" sldId="325"/>
            <ac:grpSpMk id="30" creationId="{60B6DB68-C842-1845-B36A-B3AAF8405797}"/>
          </ac:grpSpMkLst>
        </pc:grpChg>
        <pc:grpChg chg="add mod topLvl">
          <ac:chgData name="Mina SALEEM AHAMED" userId="bffe8a0a1eea8db7" providerId="LiveId" clId="{5B3C5D6B-A749-C84F-A53C-15300BA1A5EB}" dt="2020-06-14T16:01:54.880" v="4639"/>
          <ac:grpSpMkLst>
            <pc:docMk/>
            <pc:sldMk cId="3790889228" sldId="325"/>
            <ac:grpSpMk id="37" creationId="{16ECA942-4B64-4F44-88F0-C0AA015D577B}"/>
          </ac:grpSpMkLst>
        </pc:grpChg>
        <pc:grpChg chg="add del mod">
          <ac:chgData name="Mina SALEEM AHAMED" userId="bffe8a0a1eea8db7" providerId="LiveId" clId="{5B3C5D6B-A749-C84F-A53C-15300BA1A5EB}" dt="2020-06-14T01:34:43.332" v="2153" actId="165"/>
          <ac:grpSpMkLst>
            <pc:docMk/>
            <pc:sldMk cId="3790889228" sldId="325"/>
            <ac:grpSpMk id="41" creationId="{89F220D4-3C4A-A44C-B617-053F10F745C3}"/>
          </ac:grpSpMkLst>
        </pc:grpChg>
        <pc:grpChg chg="add mod topLvl">
          <ac:chgData name="Mina SALEEM AHAMED" userId="bffe8a0a1eea8db7" providerId="LiveId" clId="{5B3C5D6B-A749-C84F-A53C-15300BA1A5EB}" dt="2020-06-14T16:01:54.880" v="4639"/>
          <ac:grpSpMkLst>
            <pc:docMk/>
            <pc:sldMk cId="3790889228" sldId="325"/>
            <ac:grpSpMk id="45" creationId="{41182017-22E3-5245-8028-20D5ACB1305D}"/>
          </ac:grpSpMkLst>
        </pc:grpChg>
        <pc:grpChg chg="add mod topLvl">
          <ac:chgData name="Mina SALEEM AHAMED" userId="bffe8a0a1eea8db7" providerId="LiveId" clId="{5B3C5D6B-A749-C84F-A53C-15300BA1A5EB}" dt="2020-06-14T16:01:54.880" v="4639"/>
          <ac:grpSpMkLst>
            <pc:docMk/>
            <pc:sldMk cId="3790889228" sldId="325"/>
            <ac:grpSpMk id="46" creationId="{6E359B08-0226-EC4C-BD8B-B2F40D43AF5C}"/>
          </ac:grpSpMkLst>
        </pc:grpChg>
        <pc:picChg chg="add mod">
          <ac:chgData name="Mina SALEEM AHAMED" userId="bffe8a0a1eea8db7" providerId="LiveId" clId="{5B3C5D6B-A749-C84F-A53C-15300BA1A5EB}" dt="2020-06-14T16:01:54.880" v="4639"/>
          <ac:picMkLst>
            <pc:docMk/>
            <pc:sldMk cId="3790889228" sldId="325"/>
            <ac:picMk id="5" creationId="{800702B2-EF72-C749-85DD-B19D4556B642}"/>
          </ac:picMkLst>
        </pc:picChg>
        <pc:picChg chg="add mod">
          <ac:chgData name="Mina SALEEM AHAMED" userId="bffe8a0a1eea8db7" providerId="LiveId" clId="{5B3C5D6B-A749-C84F-A53C-15300BA1A5EB}" dt="2020-06-14T16:01:54.880" v="4639"/>
          <ac:picMkLst>
            <pc:docMk/>
            <pc:sldMk cId="3790889228" sldId="325"/>
            <ac:picMk id="10" creationId="{E020CC10-294E-6B40-8E5F-E1FE6FBB7443}"/>
          </ac:picMkLst>
        </pc:picChg>
        <pc:picChg chg="add mod modCrop">
          <ac:chgData name="Mina SALEEM AHAMED" userId="bffe8a0a1eea8db7" providerId="LiveId" clId="{5B3C5D6B-A749-C84F-A53C-15300BA1A5EB}" dt="2020-06-14T15:40:19.003" v="4513" actId="113"/>
          <ac:picMkLst>
            <pc:docMk/>
            <pc:sldMk cId="3790889228" sldId="325"/>
            <ac:picMk id="12" creationId="{C96C6118-AB75-BD45-A8D9-467F99ED5A5D}"/>
          </ac:picMkLst>
        </pc:picChg>
        <pc:picChg chg="add mod">
          <ac:chgData name="Mina SALEEM AHAMED" userId="bffe8a0a1eea8db7" providerId="LiveId" clId="{5B3C5D6B-A749-C84F-A53C-15300BA1A5EB}" dt="2020-06-14T16:01:54.880" v="4639"/>
          <ac:picMkLst>
            <pc:docMk/>
            <pc:sldMk cId="3790889228" sldId="325"/>
            <ac:picMk id="14" creationId="{2EBB6099-21C1-4444-BF05-F984BD3CC308}"/>
          </ac:picMkLst>
        </pc:picChg>
        <pc:picChg chg="del">
          <ac:chgData name="Mina SALEEM AHAMED" userId="bffe8a0a1eea8db7" providerId="LiveId" clId="{5B3C5D6B-A749-C84F-A53C-15300BA1A5EB}" dt="2020-06-14T01:18:14.876" v="1698" actId="478"/>
          <ac:picMkLst>
            <pc:docMk/>
            <pc:sldMk cId="3790889228" sldId="325"/>
            <ac:picMk id="15" creationId="{0620017D-CE88-3042-8E3E-86CB1D64DE96}"/>
          </ac:picMkLst>
        </pc:picChg>
        <pc:picChg chg="add del mod modCrop">
          <ac:chgData name="Mina SALEEM AHAMED" userId="bffe8a0a1eea8db7" providerId="LiveId" clId="{5B3C5D6B-A749-C84F-A53C-15300BA1A5EB}" dt="2020-06-14T14:38:24.841" v="4270" actId="478"/>
          <ac:picMkLst>
            <pc:docMk/>
            <pc:sldMk cId="3790889228" sldId="325"/>
            <ac:picMk id="16" creationId="{705E1C89-C7BE-7A43-98FF-F79C9EF95468}"/>
          </ac:picMkLst>
        </pc:picChg>
        <pc:picChg chg="add mod">
          <ac:chgData name="Mina SALEEM AHAMED" userId="bffe8a0a1eea8db7" providerId="LiveId" clId="{5B3C5D6B-A749-C84F-A53C-15300BA1A5EB}" dt="2020-06-14T16:01:54.880" v="4639"/>
          <ac:picMkLst>
            <pc:docMk/>
            <pc:sldMk cId="3790889228" sldId="325"/>
            <ac:picMk id="18" creationId="{CD997CBD-B3C0-F44E-91CC-1E8984DC6664}"/>
          </ac:picMkLst>
        </pc:picChg>
        <pc:picChg chg="add mod">
          <ac:chgData name="Mina SALEEM AHAMED" userId="bffe8a0a1eea8db7" providerId="LiveId" clId="{5B3C5D6B-A749-C84F-A53C-15300BA1A5EB}" dt="2020-06-14T16:01:54.880" v="4639"/>
          <ac:picMkLst>
            <pc:docMk/>
            <pc:sldMk cId="3790889228" sldId="325"/>
            <ac:picMk id="20" creationId="{143D1EA8-F9BF-BB4E-8DA9-F18FBA4F4405}"/>
          </ac:picMkLst>
        </pc:picChg>
        <pc:picChg chg="add mod">
          <ac:chgData name="Mina SALEEM AHAMED" userId="bffe8a0a1eea8db7" providerId="LiveId" clId="{5B3C5D6B-A749-C84F-A53C-15300BA1A5EB}" dt="2020-06-14T16:01:54.880" v="4639"/>
          <ac:picMkLst>
            <pc:docMk/>
            <pc:sldMk cId="3790889228" sldId="325"/>
            <ac:picMk id="23" creationId="{11D1461F-8186-C741-B222-971089EA9C2D}"/>
          </ac:picMkLst>
        </pc:picChg>
        <pc:picChg chg="add mod">
          <ac:chgData name="Mina SALEEM AHAMED" userId="bffe8a0a1eea8db7" providerId="LiveId" clId="{5B3C5D6B-A749-C84F-A53C-15300BA1A5EB}" dt="2020-06-14T16:01:54.880" v="4639"/>
          <ac:picMkLst>
            <pc:docMk/>
            <pc:sldMk cId="3790889228" sldId="325"/>
            <ac:picMk id="25" creationId="{170B153C-AD66-8E4F-AB22-383CEE4B6CE0}"/>
          </ac:picMkLst>
        </pc:picChg>
        <pc:picChg chg="add del mod">
          <ac:chgData name="Mina SALEEM AHAMED" userId="bffe8a0a1eea8db7" providerId="LiveId" clId="{5B3C5D6B-A749-C84F-A53C-15300BA1A5EB}" dt="2020-06-14T14:30:32.720" v="4151" actId="478"/>
          <ac:picMkLst>
            <pc:docMk/>
            <pc:sldMk cId="3790889228" sldId="325"/>
            <ac:picMk id="34" creationId="{2AF36B0C-00A6-6F4D-8312-C8D66F56EC51}"/>
          </ac:picMkLst>
        </pc:picChg>
        <pc:picChg chg="add mod">
          <ac:chgData name="Mina SALEEM AHAMED" userId="bffe8a0a1eea8db7" providerId="LiveId" clId="{5B3C5D6B-A749-C84F-A53C-15300BA1A5EB}" dt="2020-06-14T15:40:19.003" v="4513" actId="113"/>
          <ac:picMkLst>
            <pc:docMk/>
            <pc:sldMk cId="3790889228" sldId="325"/>
            <ac:picMk id="42" creationId="{FD6AF142-C18C-0C4B-848E-2E876EE47686}"/>
          </ac:picMkLst>
        </pc:picChg>
        <pc:picChg chg="add mod">
          <ac:chgData name="Mina SALEEM AHAMED" userId="bffe8a0a1eea8db7" providerId="LiveId" clId="{5B3C5D6B-A749-C84F-A53C-15300BA1A5EB}" dt="2020-06-16T00:06:53.521" v="13268" actId="164"/>
          <ac:picMkLst>
            <pc:docMk/>
            <pc:sldMk cId="3790889228" sldId="325"/>
            <ac:picMk id="55" creationId="{671035BE-BBAB-7044-B9D6-C3483D9C6B51}"/>
          </ac:picMkLst>
        </pc:picChg>
        <pc:cxnChg chg="del">
          <ac:chgData name="Mina SALEEM AHAMED" userId="bffe8a0a1eea8db7" providerId="LiveId" clId="{5B3C5D6B-A749-C84F-A53C-15300BA1A5EB}" dt="2020-06-14T01:21:40.760" v="1758" actId="478"/>
          <ac:cxnSpMkLst>
            <pc:docMk/>
            <pc:sldMk cId="3790889228" sldId="325"/>
            <ac:cxnSpMk id="6" creationId="{219A180A-3EFC-6046-9F98-2722DDDB989A}"/>
          </ac:cxnSpMkLst>
        </pc:cxnChg>
        <pc:cxnChg chg="add mod">
          <ac:chgData name="Mina SALEEM AHAMED" userId="bffe8a0a1eea8db7" providerId="LiveId" clId="{5B3C5D6B-A749-C84F-A53C-15300BA1A5EB}" dt="2020-06-16T00:16:08.394" v="13519" actId="208"/>
          <ac:cxnSpMkLst>
            <pc:docMk/>
            <pc:sldMk cId="3790889228" sldId="325"/>
            <ac:cxnSpMk id="15" creationId="{07D02C97-6785-AD4B-9B95-F7B0487BCE44}"/>
          </ac:cxnSpMkLst>
        </pc:cxnChg>
        <pc:cxnChg chg="add del mod">
          <ac:chgData name="Mina SALEEM AHAMED" userId="bffe8a0a1eea8db7" providerId="LiveId" clId="{5B3C5D6B-A749-C84F-A53C-15300BA1A5EB}" dt="2020-06-14T15:40:07.612" v="4511" actId="478"/>
          <ac:cxnSpMkLst>
            <pc:docMk/>
            <pc:sldMk cId="3790889228" sldId="325"/>
            <ac:cxnSpMk id="28" creationId="{CEC4A8A4-8F32-5E49-93D2-35AA1FFE2E6F}"/>
          </ac:cxnSpMkLst>
        </pc:cxnChg>
        <pc:cxnChg chg="add mod">
          <ac:chgData name="Mina SALEEM AHAMED" userId="bffe8a0a1eea8db7" providerId="LiveId" clId="{5B3C5D6B-A749-C84F-A53C-15300BA1A5EB}" dt="2020-06-14T16:01:54.880" v="4639"/>
          <ac:cxnSpMkLst>
            <pc:docMk/>
            <pc:sldMk cId="3790889228" sldId="325"/>
            <ac:cxnSpMk id="32" creationId="{5118BD21-5581-4242-B52B-78FA8C9769FA}"/>
          </ac:cxnSpMkLst>
        </pc:cxnChg>
        <pc:cxnChg chg="add mod">
          <ac:chgData name="Mina SALEEM AHAMED" userId="bffe8a0a1eea8db7" providerId="LiveId" clId="{5B3C5D6B-A749-C84F-A53C-15300BA1A5EB}" dt="2020-06-14T16:01:54.880" v="4639"/>
          <ac:cxnSpMkLst>
            <pc:docMk/>
            <pc:sldMk cId="3790889228" sldId="325"/>
            <ac:cxnSpMk id="33" creationId="{11BD612E-2314-0545-ADDB-5F5C796C949C}"/>
          </ac:cxnSpMkLst>
        </pc:cxnChg>
        <pc:cxnChg chg="add mod">
          <ac:chgData name="Mina SALEEM AHAMED" userId="bffe8a0a1eea8db7" providerId="LiveId" clId="{5B3C5D6B-A749-C84F-A53C-15300BA1A5EB}" dt="2020-06-16T00:16:08.394" v="13519" actId="208"/>
          <ac:cxnSpMkLst>
            <pc:docMk/>
            <pc:sldMk cId="3790889228" sldId="325"/>
            <ac:cxnSpMk id="58" creationId="{E3B9C197-BAB8-444B-86E1-4C29F6BCAFF8}"/>
          </ac:cxnSpMkLst>
        </pc:cxnChg>
        <pc:cxnChg chg="add mod">
          <ac:chgData name="Mina SALEEM AHAMED" userId="bffe8a0a1eea8db7" providerId="LiveId" clId="{5B3C5D6B-A749-C84F-A53C-15300BA1A5EB}" dt="2020-06-16T01:14:15.071" v="14190" actId="1037"/>
          <ac:cxnSpMkLst>
            <pc:docMk/>
            <pc:sldMk cId="3790889228" sldId="325"/>
            <ac:cxnSpMk id="59" creationId="{24C7D0B0-06CD-AF4F-BB00-A33B07ECD392}"/>
          </ac:cxnSpMkLst>
        </pc:cxnChg>
        <pc:cxnChg chg="add del mod">
          <ac:chgData name="Mina SALEEM AHAMED" userId="bffe8a0a1eea8db7" providerId="LiveId" clId="{5B3C5D6B-A749-C84F-A53C-15300BA1A5EB}" dt="2020-06-14T16:00:58.554" v="4633" actId="11529"/>
          <ac:cxnSpMkLst>
            <pc:docMk/>
            <pc:sldMk cId="3790889228" sldId="325"/>
            <ac:cxnSpMk id="61" creationId="{89AA76A0-E555-D145-AE91-19774FC4B985}"/>
          </ac:cxnSpMkLst>
        </pc:cxnChg>
        <pc:cxnChg chg="add mod">
          <ac:chgData name="Mina SALEEM AHAMED" userId="bffe8a0a1eea8db7" providerId="LiveId" clId="{5B3C5D6B-A749-C84F-A53C-15300BA1A5EB}" dt="2020-06-16T00:06:53.521" v="13268" actId="164"/>
          <ac:cxnSpMkLst>
            <pc:docMk/>
            <pc:sldMk cId="3790889228" sldId="325"/>
            <ac:cxnSpMk id="63" creationId="{CE2748E6-CCEE-9542-8B82-567F6C069498}"/>
          </ac:cxnSpMkLst>
        </pc:cxnChg>
      </pc:sldChg>
      <pc:sldChg chg="addSp modSp add del ord addCm modCm">
        <pc:chgData name="Mina SALEEM AHAMED" userId="bffe8a0a1eea8db7" providerId="LiveId" clId="{5B3C5D6B-A749-C84F-A53C-15300BA1A5EB}" dt="2020-06-15T01:26:43.832" v="8386" actId="2696"/>
        <pc:sldMkLst>
          <pc:docMk/>
          <pc:sldMk cId="527282625" sldId="326"/>
        </pc:sldMkLst>
        <pc:spChg chg="mod">
          <ac:chgData name="Mina SALEEM AHAMED" userId="bffe8a0a1eea8db7" providerId="LiveId" clId="{5B3C5D6B-A749-C84F-A53C-15300BA1A5EB}" dt="2020-06-14T13:37:05.741" v="3617" actId="20577"/>
          <ac:spMkLst>
            <pc:docMk/>
            <pc:sldMk cId="527282625" sldId="326"/>
            <ac:spMk id="3" creationId="{A7BDBB07-5B53-EB42-8CB1-D06AC4934E28}"/>
          </ac:spMkLst>
        </pc:spChg>
        <pc:picChg chg="add mod">
          <ac:chgData name="Mina SALEEM AHAMED" userId="bffe8a0a1eea8db7" providerId="LiveId" clId="{5B3C5D6B-A749-C84F-A53C-15300BA1A5EB}" dt="2020-06-15T00:52:28.714" v="7936"/>
          <ac:picMkLst>
            <pc:docMk/>
            <pc:sldMk cId="527282625" sldId="326"/>
            <ac:picMk id="2" creationId="{7E5525BD-06BE-B448-BD9A-C0D12484708D}"/>
          </ac:picMkLst>
        </pc:picChg>
      </pc:sldChg>
      <pc:sldChg chg="addSp delSp modSp new del mod modClrScheme chgLayout">
        <pc:chgData name="Mina SALEEM AHAMED" userId="bffe8a0a1eea8db7" providerId="LiveId" clId="{5B3C5D6B-A749-C84F-A53C-15300BA1A5EB}" dt="2020-06-15T00:52:22.012" v="7935" actId="2696"/>
        <pc:sldMkLst>
          <pc:docMk/>
          <pc:sldMk cId="559017713" sldId="327"/>
        </pc:sldMkLst>
        <pc:spChg chg="del mod ord">
          <ac:chgData name="Mina SALEEM AHAMED" userId="bffe8a0a1eea8db7" providerId="LiveId" clId="{5B3C5D6B-A749-C84F-A53C-15300BA1A5EB}" dt="2020-06-14T13:37:33.939" v="3619" actId="700"/>
          <ac:spMkLst>
            <pc:docMk/>
            <pc:sldMk cId="559017713" sldId="327"/>
            <ac:spMk id="2" creationId="{0E691D97-3C87-724D-AD7F-5C2C7F5E496F}"/>
          </ac:spMkLst>
        </pc:spChg>
        <pc:spChg chg="add mod ord">
          <ac:chgData name="Mina SALEEM AHAMED" userId="bffe8a0a1eea8db7" providerId="LiveId" clId="{5B3C5D6B-A749-C84F-A53C-15300BA1A5EB}" dt="2020-06-14T13:37:33.939" v="3619" actId="700"/>
          <ac:spMkLst>
            <pc:docMk/>
            <pc:sldMk cId="559017713" sldId="327"/>
            <ac:spMk id="3" creationId="{56EFC62B-77AB-4248-8063-03BD3EE0535B}"/>
          </ac:spMkLst>
        </pc:spChg>
        <pc:spChg chg="add mod ord">
          <ac:chgData name="Mina SALEEM AHAMED" userId="bffe8a0a1eea8db7" providerId="LiveId" clId="{5B3C5D6B-A749-C84F-A53C-15300BA1A5EB}" dt="2020-06-14T13:37:33.939" v="3619" actId="700"/>
          <ac:spMkLst>
            <pc:docMk/>
            <pc:sldMk cId="559017713" sldId="327"/>
            <ac:spMk id="4" creationId="{707A3562-5DB6-A74A-83F9-7DBE9A1CA744}"/>
          </ac:spMkLst>
        </pc:spChg>
      </pc:sldChg>
      <pc:sldChg chg="addSp delSp modSp new mod modClrScheme addCm delCm modCm chgLayout">
        <pc:chgData name="Mina SALEEM AHAMED" userId="bffe8a0a1eea8db7" providerId="LiveId" clId="{5B3C5D6B-A749-C84F-A53C-15300BA1A5EB}" dt="2020-06-17T15:53:46.625" v="19447" actId="20577"/>
        <pc:sldMkLst>
          <pc:docMk/>
          <pc:sldMk cId="1881072966" sldId="328"/>
        </pc:sldMkLst>
        <pc:spChg chg="mod ord">
          <ac:chgData name="Mina SALEEM AHAMED" userId="bffe8a0a1eea8db7" providerId="LiveId" clId="{5B3C5D6B-A749-C84F-A53C-15300BA1A5EB}" dt="2020-06-17T14:54:54.759" v="19277"/>
          <ac:spMkLst>
            <pc:docMk/>
            <pc:sldMk cId="1881072966" sldId="328"/>
            <ac:spMk id="2" creationId="{F3C6544F-8215-A446-A8D6-B269C37AEF11}"/>
          </ac:spMkLst>
        </pc:spChg>
        <pc:spChg chg="add del mod ord">
          <ac:chgData name="Mina SALEEM AHAMED" userId="bffe8a0a1eea8db7" providerId="LiveId" clId="{5B3C5D6B-A749-C84F-A53C-15300BA1A5EB}" dt="2020-06-17T14:54:27.973" v="19267" actId="478"/>
          <ac:spMkLst>
            <pc:docMk/>
            <pc:sldMk cId="1881072966" sldId="328"/>
            <ac:spMk id="3" creationId="{94C4E17B-EA56-5A4A-A594-4BABC8022BAF}"/>
          </ac:spMkLst>
        </pc:spChg>
        <pc:spChg chg="add del mod">
          <ac:chgData name="Mina SALEEM AHAMED" userId="bffe8a0a1eea8db7" providerId="LiveId" clId="{5B3C5D6B-A749-C84F-A53C-15300BA1A5EB}" dt="2020-06-16T22:09:08.751" v="18473"/>
          <ac:spMkLst>
            <pc:docMk/>
            <pc:sldMk cId="1881072966" sldId="328"/>
            <ac:spMk id="4" creationId="{2C73B6B9-CBD0-B842-A29F-AC48F1C2D3DE}"/>
          </ac:spMkLst>
        </pc:spChg>
        <pc:spChg chg="add del mod">
          <ac:chgData name="Mina SALEEM AHAMED" userId="bffe8a0a1eea8db7" providerId="LiveId" clId="{5B3C5D6B-A749-C84F-A53C-15300BA1A5EB}" dt="2020-06-16T22:09:08.751" v="18473"/>
          <ac:spMkLst>
            <pc:docMk/>
            <pc:sldMk cId="1881072966" sldId="328"/>
            <ac:spMk id="5" creationId="{256F2A1A-A2EC-F940-98D4-0107DC989955}"/>
          </ac:spMkLst>
        </pc:spChg>
        <pc:spChg chg="add del mod">
          <ac:chgData name="Mina SALEEM AHAMED" userId="bffe8a0a1eea8db7" providerId="LiveId" clId="{5B3C5D6B-A749-C84F-A53C-15300BA1A5EB}" dt="2020-06-17T14:54:31.888" v="19268" actId="478"/>
          <ac:spMkLst>
            <pc:docMk/>
            <pc:sldMk cId="1881072966" sldId="328"/>
            <ac:spMk id="5" creationId="{851CC2A5-EC14-824B-8636-0960BED9DD2F}"/>
          </ac:spMkLst>
        </pc:spChg>
        <pc:spChg chg="add del mod">
          <ac:chgData name="Mina SALEEM AHAMED" userId="bffe8a0a1eea8db7" providerId="LiveId" clId="{5B3C5D6B-A749-C84F-A53C-15300BA1A5EB}" dt="2020-06-17T14:54:47.208" v="19276"/>
          <ac:spMkLst>
            <pc:docMk/>
            <pc:sldMk cId="1881072966" sldId="328"/>
            <ac:spMk id="6" creationId="{28C5AD23-7722-CF48-BE11-7F48A32AE09B}"/>
          </ac:spMkLst>
        </pc:spChg>
        <pc:spChg chg="add del mod">
          <ac:chgData name="Mina SALEEM AHAMED" userId="bffe8a0a1eea8db7" providerId="LiveId" clId="{5B3C5D6B-A749-C84F-A53C-15300BA1A5EB}" dt="2020-06-17T14:54:47.208" v="19276"/>
          <ac:spMkLst>
            <pc:docMk/>
            <pc:sldMk cId="1881072966" sldId="328"/>
            <ac:spMk id="7" creationId="{281EFC16-992A-1B41-86DA-6461E91D471C}"/>
          </ac:spMkLst>
        </pc:spChg>
        <pc:spChg chg="add mod">
          <ac:chgData name="Mina SALEEM AHAMED" userId="bffe8a0a1eea8db7" providerId="LiveId" clId="{5B3C5D6B-A749-C84F-A53C-15300BA1A5EB}" dt="2020-06-17T14:56:20.951" v="19327" actId="1076"/>
          <ac:spMkLst>
            <pc:docMk/>
            <pc:sldMk cId="1881072966" sldId="328"/>
            <ac:spMk id="8" creationId="{0E942EFF-E335-0843-940F-32BB97BB9C42}"/>
          </ac:spMkLst>
        </pc:spChg>
        <pc:spChg chg="add mod">
          <ac:chgData name="Mina SALEEM AHAMED" userId="bffe8a0a1eea8db7" providerId="LiveId" clId="{5B3C5D6B-A749-C84F-A53C-15300BA1A5EB}" dt="2020-06-17T14:57:50.493" v="19340" actId="1036"/>
          <ac:spMkLst>
            <pc:docMk/>
            <pc:sldMk cId="1881072966" sldId="328"/>
            <ac:spMk id="9" creationId="{D81CA65C-6771-5742-8DB0-69F91BA18916}"/>
          </ac:spMkLst>
        </pc:spChg>
        <pc:spChg chg="add mod">
          <ac:chgData name="Mina SALEEM AHAMED" userId="bffe8a0a1eea8db7" providerId="LiveId" clId="{5B3C5D6B-A749-C84F-A53C-15300BA1A5EB}" dt="2020-06-17T14:57:50.493" v="19340" actId="1036"/>
          <ac:spMkLst>
            <pc:docMk/>
            <pc:sldMk cId="1881072966" sldId="328"/>
            <ac:spMk id="10" creationId="{3889A5DF-9A65-2943-9C91-F650F01D059F}"/>
          </ac:spMkLst>
        </pc:spChg>
        <pc:spChg chg="add del mod">
          <ac:chgData name="Mina SALEEM AHAMED" userId="bffe8a0a1eea8db7" providerId="LiveId" clId="{5B3C5D6B-A749-C84F-A53C-15300BA1A5EB}" dt="2020-06-16T22:44:07.571" v="18611"/>
          <ac:spMkLst>
            <pc:docMk/>
            <pc:sldMk cId="1881072966" sldId="328"/>
            <ac:spMk id="11" creationId="{26B49E2F-D9C4-A24B-AFDD-90F05CA0C560}"/>
          </ac:spMkLst>
        </pc:spChg>
        <pc:spChg chg="add del mod">
          <ac:chgData name="Mina SALEEM AHAMED" userId="bffe8a0a1eea8db7" providerId="LiveId" clId="{5B3C5D6B-A749-C84F-A53C-15300BA1A5EB}" dt="2020-06-17T14:54:54.759" v="19277"/>
          <ac:spMkLst>
            <pc:docMk/>
            <pc:sldMk cId="1881072966" sldId="328"/>
            <ac:spMk id="11" creationId="{3BF48363-28CC-FF44-8F77-6EB5D6380605}"/>
          </ac:spMkLst>
        </pc:spChg>
        <pc:spChg chg="add mod">
          <ac:chgData name="Mina SALEEM AHAMED" userId="bffe8a0a1eea8db7" providerId="LiveId" clId="{5B3C5D6B-A749-C84F-A53C-15300BA1A5EB}" dt="2020-06-17T14:56:20.951" v="19327" actId="1076"/>
          <ac:spMkLst>
            <pc:docMk/>
            <pc:sldMk cId="1881072966" sldId="328"/>
            <ac:spMk id="12" creationId="{35B615AC-BAEC-C344-B81A-8CBFB3443FA0}"/>
          </ac:spMkLst>
        </pc:spChg>
        <pc:spChg chg="add mod">
          <ac:chgData name="Mina SALEEM AHAMED" userId="bffe8a0a1eea8db7" providerId="LiveId" clId="{5B3C5D6B-A749-C84F-A53C-15300BA1A5EB}" dt="2020-06-17T14:55:10.377" v="19320" actId="1035"/>
          <ac:spMkLst>
            <pc:docMk/>
            <pc:sldMk cId="1881072966" sldId="328"/>
            <ac:spMk id="13" creationId="{D3EE4912-D9C8-024E-A8E0-9478D0F23554}"/>
          </ac:spMkLst>
        </pc:spChg>
        <pc:spChg chg="add mod">
          <ac:chgData name="Mina SALEEM AHAMED" userId="bffe8a0a1eea8db7" providerId="LiveId" clId="{5B3C5D6B-A749-C84F-A53C-15300BA1A5EB}" dt="2020-06-17T14:57:41.327" v="19336" actId="1076"/>
          <ac:spMkLst>
            <pc:docMk/>
            <pc:sldMk cId="1881072966" sldId="328"/>
            <ac:spMk id="14" creationId="{F5967D58-4C32-844E-B44A-1B0DE1062F8B}"/>
          </ac:spMkLst>
        </pc:spChg>
        <pc:spChg chg="add mod">
          <ac:chgData name="Mina SALEEM AHAMED" userId="bffe8a0a1eea8db7" providerId="LiveId" clId="{5B3C5D6B-A749-C84F-A53C-15300BA1A5EB}" dt="2020-06-17T14:57:50.493" v="19340" actId="1036"/>
          <ac:spMkLst>
            <pc:docMk/>
            <pc:sldMk cId="1881072966" sldId="328"/>
            <ac:spMk id="15" creationId="{BA936915-9AA6-224A-81CC-461A894C72D3}"/>
          </ac:spMkLst>
        </pc:spChg>
        <pc:spChg chg="add mod">
          <ac:chgData name="Mina SALEEM AHAMED" userId="bffe8a0a1eea8db7" providerId="LiveId" clId="{5B3C5D6B-A749-C84F-A53C-15300BA1A5EB}" dt="2020-06-17T15:53:46.625" v="19447" actId="20577"/>
          <ac:spMkLst>
            <pc:docMk/>
            <pc:sldMk cId="1881072966" sldId="328"/>
            <ac:spMk id="16" creationId="{B6F41152-A7CA-9047-9487-1A66A1DEDF36}"/>
          </ac:spMkLst>
        </pc:spChg>
        <pc:spChg chg="add mod">
          <ac:chgData name="Mina SALEEM AHAMED" userId="bffe8a0a1eea8db7" providerId="LiveId" clId="{5B3C5D6B-A749-C84F-A53C-15300BA1A5EB}" dt="2020-06-16T22:49:54.426" v="18779" actId="571"/>
          <ac:spMkLst>
            <pc:docMk/>
            <pc:sldMk cId="1881072966" sldId="328"/>
            <ac:spMk id="17" creationId="{2D85B9A9-D265-C04D-AEDB-331DB282204D}"/>
          </ac:spMkLst>
        </pc:spChg>
        <pc:spChg chg="add del mod">
          <ac:chgData name="Mina SALEEM AHAMED" userId="bffe8a0a1eea8db7" providerId="LiveId" clId="{5B3C5D6B-A749-C84F-A53C-15300BA1A5EB}" dt="2020-06-17T14:55:16.186" v="19321" actId="478"/>
          <ac:spMkLst>
            <pc:docMk/>
            <pc:sldMk cId="1881072966" sldId="328"/>
            <ac:spMk id="17" creationId="{DF70A01E-19B2-9846-B5AB-55AFE0914F5B}"/>
          </ac:spMkLst>
        </pc:spChg>
        <pc:graphicFrameChg chg="add del mod modGraphic">
          <ac:chgData name="Mina SALEEM AHAMED" userId="bffe8a0a1eea8db7" providerId="LiveId" clId="{5B3C5D6B-A749-C84F-A53C-15300BA1A5EB}" dt="2020-06-16T10:33:14.155" v="18102" actId="21"/>
          <ac:graphicFrameMkLst>
            <pc:docMk/>
            <pc:sldMk cId="1881072966" sldId="328"/>
            <ac:graphicFrameMk id="4" creationId="{F7A0F6B5-DC33-944E-9749-30E1BB793B26}"/>
          </ac:graphicFrameMkLst>
        </pc:graphicFrameChg>
        <pc:graphicFrameChg chg="add del modGraphic">
          <ac:chgData name="Mina SALEEM AHAMED" userId="bffe8a0a1eea8db7" providerId="LiveId" clId="{5B3C5D6B-A749-C84F-A53C-15300BA1A5EB}" dt="2020-06-15T21:56:45.033" v="12502" actId="1032"/>
          <ac:graphicFrameMkLst>
            <pc:docMk/>
            <pc:sldMk cId="1881072966" sldId="328"/>
            <ac:graphicFrameMk id="5" creationId="{FE47760C-5341-D649-A026-6AE6DBBAF0D1}"/>
          </ac:graphicFrameMkLst>
        </pc:graphicFrameChg>
        <pc:cxnChg chg="add del mod">
          <ac:chgData name="Mina SALEEM AHAMED" userId="bffe8a0a1eea8db7" providerId="LiveId" clId="{5B3C5D6B-A749-C84F-A53C-15300BA1A5EB}" dt="2020-06-16T22:48:45.271" v="18771" actId="478"/>
          <ac:cxnSpMkLst>
            <pc:docMk/>
            <pc:sldMk cId="1881072966" sldId="328"/>
            <ac:cxnSpMk id="6" creationId="{BF60434F-095E-7C4F-B1AF-38C2B8473D58}"/>
          </ac:cxnSpMkLst>
        </pc:cxnChg>
        <pc:cxnChg chg="add del mod">
          <ac:chgData name="Mina SALEEM AHAMED" userId="bffe8a0a1eea8db7" providerId="LiveId" clId="{5B3C5D6B-A749-C84F-A53C-15300BA1A5EB}" dt="2020-06-16T22:48:43.594" v="18770" actId="478"/>
          <ac:cxnSpMkLst>
            <pc:docMk/>
            <pc:sldMk cId="1881072966" sldId="328"/>
            <ac:cxnSpMk id="7" creationId="{0C7AFDA4-7EA7-1341-8D8A-32BC8E77D0E4}"/>
          </ac:cxnSpMkLst>
        </pc:cxnChg>
      </pc:sldChg>
      <pc:sldChg chg="modSp add ord">
        <pc:chgData name="Mina SALEEM AHAMED" userId="bffe8a0a1eea8db7" providerId="LiveId" clId="{5B3C5D6B-A749-C84F-A53C-15300BA1A5EB}" dt="2020-06-14T13:48:07.032" v="3743" actId="20577"/>
        <pc:sldMkLst>
          <pc:docMk/>
          <pc:sldMk cId="2629321805" sldId="329"/>
        </pc:sldMkLst>
        <pc:spChg chg="mod">
          <ac:chgData name="Mina SALEEM AHAMED" userId="bffe8a0a1eea8db7" providerId="LiveId" clId="{5B3C5D6B-A749-C84F-A53C-15300BA1A5EB}" dt="2020-06-14T13:48:07.032" v="3743" actId="20577"/>
          <ac:spMkLst>
            <pc:docMk/>
            <pc:sldMk cId="2629321805" sldId="329"/>
            <ac:spMk id="3" creationId="{A7BDBB07-5B53-EB42-8CB1-D06AC4934E28}"/>
          </ac:spMkLst>
        </pc:spChg>
      </pc:sldChg>
      <pc:sldChg chg="addSp delSp modSp new mod setBg">
        <pc:chgData name="Mina SALEEM AHAMED" userId="bffe8a0a1eea8db7" providerId="LiveId" clId="{5B3C5D6B-A749-C84F-A53C-15300BA1A5EB}" dt="2020-06-17T16:03:06.079" v="19451"/>
        <pc:sldMkLst>
          <pc:docMk/>
          <pc:sldMk cId="215875558" sldId="330"/>
        </pc:sldMkLst>
        <pc:spChg chg="mod">
          <ac:chgData name="Mina SALEEM AHAMED" userId="bffe8a0a1eea8db7" providerId="LiveId" clId="{5B3C5D6B-A749-C84F-A53C-15300BA1A5EB}" dt="2020-06-14T23:43:52.151" v="7148" actId="26606"/>
          <ac:spMkLst>
            <pc:docMk/>
            <pc:sldMk cId="215875558" sldId="330"/>
            <ac:spMk id="2" creationId="{93212426-5A31-D840-942E-8D71B3FDD537}"/>
          </ac:spMkLst>
        </pc:spChg>
        <pc:spChg chg="add del mod">
          <ac:chgData name="Mina SALEEM AHAMED" userId="bffe8a0a1eea8db7" providerId="LiveId" clId="{5B3C5D6B-A749-C84F-A53C-15300BA1A5EB}" dt="2020-06-14T23:44:03.694" v="7150" actId="478"/>
          <ac:spMkLst>
            <pc:docMk/>
            <pc:sldMk cId="215875558" sldId="330"/>
            <ac:spMk id="3" creationId="{EFB892CE-5F2C-2A4D-8273-4640D9595A00}"/>
          </ac:spMkLst>
        </pc:spChg>
        <pc:spChg chg="add del mod">
          <ac:chgData name="Mina SALEEM AHAMED" userId="bffe8a0a1eea8db7" providerId="LiveId" clId="{5B3C5D6B-A749-C84F-A53C-15300BA1A5EB}" dt="2020-06-14T23:44:06.647" v="7151" actId="478"/>
          <ac:spMkLst>
            <pc:docMk/>
            <pc:sldMk cId="215875558" sldId="330"/>
            <ac:spMk id="7" creationId="{8E1FAADA-1EDF-444C-8067-7D22EEBA7FCC}"/>
          </ac:spMkLst>
        </pc:spChg>
        <pc:spChg chg="add mod">
          <ac:chgData name="Mina SALEEM AHAMED" userId="bffe8a0a1eea8db7" providerId="LiveId" clId="{5B3C5D6B-A749-C84F-A53C-15300BA1A5EB}" dt="2020-06-14T23:47:17.781" v="7187"/>
          <ac:spMkLst>
            <pc:docMk/>
            <pc:sldMk cId="215875558" sldId="330"/>
            <ac:spMk id="14" creationId="{56C6ACE0-1C5E-114B-B309-CDD6E76CE27D}"/>
          </ac:spMkLst>
        </pc:spChg>
        <pc:spChg chg="add mod">
          <ac:chgData name="Mina SALEEM AHAMED" userId="bffe8a0a1eea8db7" providerId="LiveId" clId="{5B3C5D6B-A749-C84F-A53C-15300BA1A5EB}" dt="2020-06-14T23:47:17.781" v="7187"/>
          <ac:spMkLst>
            <pc:docMk/>
            <pc:sldMk cId="215875558" sldId="330"/>
            <ac:spMk id="15" creationId="{BF1394A7-D54C-1A4D-96AC-5DBDFA6880DC}"/>
          </ac:spMkLst>
        </pc:spChg>
        <pc:spChg chg="add mod">
          <ac:chgData name="Mina SALEEM AHAMED" userId="bffe8a0a1eea8db7" providerId="LiveId" clId="{5B3C5D6B-A749-C84F-A53C-15300BA1A5EB}" dt="2020-06-14T23:47:17.781" v="7187"/>
          <ac:spMkLst>
            <pc:docMk/>
            <pc:sldMk cId="215875558" sldId="330"/>
            <ac:spMk id="16" creationId="{A206C9C6-907A-FA40-A916-65DACFCF7080}"/>
          </ac:spMkLst>
        </pc:spChg>
        <pc:spChg chg="add mod">
          <ac:chgData name="Mina SALEEM AHAMED" userId="bffe8a0a1eea8db7" providerId="LiveId" clId="{5B3C5D6B-A749-C84F-A53C-15300BA1A5EB}" dt="2020-06-14T23:47:17.781" v="7187"/>
          <ac:spMkLst>
            <pc:docMk/>
            <pc:sldMk cId="215875558" sldId="330"/>
            <ac:spMk id="17" creationId="{8B5133EF-480A-8148-9A1C-97B56830C41A}"/>
          </ac:spMkLst>
        </pc:spChg>
        <pc:spChg chg="add mod">
          <ac:chgData name="Mina SALEEM AHAMED" userId="bffe8a0a1eea8db7" providerId="LiveId" clId="{5B3C5D6B-A749-C84F-A53C-15300BA1A5EB}" dt="2020-06-14T23:47:17.781" v="7187"/>
          <ac:spMkLst>
            <pc:docMk/>
            <pc:sldMk cId="215875558" sldId="330"/>
            <ac:spMk id="18" creationId="{6977B682-30AE-D948-850F-189A2AE13D21}"/>
          </ac:spMkLst>
        </pc:spChg>
        <pc:spChg chg="add mod">
          <ac:chgData name="Mina SALEEM AHAMED" userId="bffe8a0a1eea8db7" providerId="LiveId" clId="{5B3C5D6B-A749-C84F-A53C-15300BA1A5EB}" dt="2020-06-14T23:47:17.781" v="7187"/>
          <ac:spMkLst>
            <pc:docMk/>
            <pc:sldMk cId="215875558" sldId="330"/>
            <ac:spMk id="19" creationId="{A75FA50D-6998-9E49-877A-52C713738416}"/>
          </ac:spMkLst>
        </pc:spChg>
        <pc:spChg chg="add mod">
          <ac:chgData name="Mina SALEEM AHAMED" userId="bffe8a0a1eea8db7" providerId="LiveId" clId="{5B3C5D6B-A749-C84F-A53C-15300BA1A5EB}" dt="2020-06-14T23:47:17.781" v="7187"/>
          <ac:spMkLst>
            <pc:docMk/>
            <pc:sldMk cId="215875558" sldId="330"/>
            <ac:spMk id="20" creationId="{9178E8A9-E059-E84A-A101-2DA07D1A9A6E}"/>
          </ac:spMkLst>
        </pc:spChg>
        <pc:spChg chg="add mod">
          <ac:chgData name="Mina SALEEM AHAMED" userId="bffe8a0a1eea8db7" providerId="LiveId" clId="{5B3C5D6B-A749-C84F-A53C-15300BA1A5EB}" dt="2020-06-14T23:47:17.781" v="7187"/>
          <ac:spMkLst>
            <pc:docMk/>
            <pc:sldMk cId="215875558" sldId="330"/>
            <ac:spMk id="21" creationId="{D05C3338-4CDA-BB4E-B31E-056B24BF89E3}"/>
          </ac:spMkLst>
        </pc:spChg>
        <pc:spChg chg="add mod">
          <ac:chgData name="Mina SALEEM AHAMED" userId="bffe8a0a1eea8db7" providerId="LiveId" clId="{5B3C5D6B-A749-C84F-A53C-15300BA1A5EB}" dt="2020-06-14T23:47:17.781" v="7187"/>
          <ac:spMkLst>
            <pc:docMk/>
            <pc:sldMk cId="215875558" sldId="330"/>
            <ac:spMk id="22" creationId="{19401CF5-C7AD-4746-B517-6EDE0FAF17A4}"/>
          </ac:spMkLst>
        </pc:spChg>
        <pc:spChg chg="add mod">
          <ac:chgData name="Mina SALEEM AHAMED" userId="bffe8a0a1eea8db7" providerId="LiveId" clId="{5B3C5D6B-A749-C84F-A53C-15300BA1A5EB}" dt="2020-06-14T23:47:17.781" v="7187"/>
          <ac:spMkLst>
            <pc:docMk/>
            <pc:sldMk cId="215875558" sldId="330"/>
            <ac:spMk id="23" creationId="{4F511C53-B92F-C948-BDD7-C9DDD2207ABA}"/>
          </ac:spMkLst>
        </pc:spChg>
        <pc:spChg chg="add mod">
          <ac:chgData name="Mina SALEEM AHAMED" userId="bffe8a0a1eea8db7" providerId="LiveId" clId="{5B3C5D6B-A749-C84F-A53C-15300BA1A5EB}" dt="2020-06-14T23:47:17.781" v="7187"/>
          <ac:spMkLst>
            <pc:docMk/>
            <pc:sldMk cId="215875558" sldId="330"/>
            <ac:spMk id="24" creationId="{C95883D3-07D7-1041-A91B-D5610932822A}"/>
          </ac:spMkLst>
        </pc:spChg>
        <pc:spChg chg="add mod">
          <ac:chgData name="Mina SALEEM AHAMED" userId="bffe8a0a1eea8db7" providerId="LiveId" clId="{5B3C5D6B-A749-C84F-A53C-15300BA1A5EB}" dt="2020-06-14T23:47:17.781" v="7187"/>
          <ac:spMkLst>
            <pc:docMk/>
            <pc:sldMk cId="215875558" sldId="330"/>
            <ac:spMk id="25" creationId="{7BB4C84D-7EDC-FA47-AE4B-C6AC7A102986}"/>
          </ac:spMkLst>
        </pc:spChg>
        <pc:spChg chg="add del mod">
          <ac:chgData name="Mina SALEEM AHAMED" userId="bffe8a0a1eea8db7" providerId="LiveId" clId="{5B3C5D6B-A749-C84F-A53C-15300BA1A5EB}" dt="2020-06-15T21:38:30.469" v="12410" actId="478"/>
          <ac:spMkLst>
            <pc:docMk/>
            <pc:sldMk cId="215875558" sldId="330"/>
            <ac:spMk id="26" creationId="{3EDB752E-9597-7745-BC0B-B99C6CE3DEB2}"/>
          </ac:spMkLst>
        </pc:spChg>
        <pc:spChg chg="add mod">
          <ac:chgData name="Mina SALEEM AHAMED" userId="bffe8a0a1eea8db7" providerId="LiveId" clId="{5B3C5D6B-A749-C84F-A53C-15300BA1A5EB}" dt="2020-06-14T23:48:02.305" v="7191"/>
          <ac:spMkLst>
            <pc:docMk/>
            <pc:sldMk cId="215875558" sldId="330"/>
            <ac:spMk id="29" creationId="{47493333-6D9B-074C-A7A8-08E1CFF57C9A}"/>
          </ac:spMkLst>
        </pc:spChg>
        <pc:spChg chg="add mod">
          <ac:chgData name="Mina SALEEM AHAMED" userId="bffe8a0a1eea8db7" providerId="LiveId" clId="{5B3C5D6B-A749-C84F-A53C-15300BA1A5EB}" dt="2020-06-14T23:48:02.305" v="7191"/>
          <ac:spMkLst>
            <pc:docMk/>
            <pc:sldMk cId="215875558" sldId="330"/>
            <ac:spMk id="32" creationId="{EA43DBD4-6A45-B542-94A0-2B6F7456D947}"/>
          </ac:spMkLst>
        </pc:spChg>
        <pc:spChg chg="add mod topLvl">
          <ac:chgData name="Mina SALEEM AHAMED" userId="bffe8a0a1eea8db7" providerId="LiveId" clId="{5B3C5D6B-A749-C84F-A53C-15300BA1A5EB}" dt="2020-06-14T23:48:54.485" v="7201" actId="21"/>
          <ac:spMkLst>
            <pc:docMk/>
            <pc:sldMk cId="215875558" sldId="330"/>
            <ac:spMk id="35" creationId="{5F155AAE-F470-3F4B-BE06-801472647EE1}"/>
          </ac:spMkLst>
        </pc:spChg>
        <pc:spChg chg="add del mod topLvl">
          <ac:chgData name="Mina SALEEM AHAMED" userId="bffe8a0a1eea8db7" providerId="LiveId" clId="{5B3C5D6B-A749-C84F-A53C-15300BA1A5EB}" dt="2020-06-14T23:48:54.485" v="7201" actId="21"/>
          <ac:spMkLst>
            <pc:docMk/>
            <pc:sldMk cId="215875558" sldId="330"/>
            <ac:spMk id="36" creationId="{16166070-783C-B443-89D6-6C00AB98FC6D}"/>
          </ac:spMkLst>
        </pc:spChg>
        <pc:spChg chg="add mod">
          <ac:chgData name="Mina SALEEM AHAMED" userId="bffe8a0a1eea8db7" providerId="LiveId" clId="{5B3C5D6B-A749-C84F-A53C-15300BA1A5EB}" dt="2020-06-14T23:48:02.305" v="7191"/>
          <ac:spMkLst>
            <pc:docMk/>
            <pc:sldMk cId="215875558" sldId="330"/>
            <ac:spMk id="37" creationId="{02C9C504-52E9-4A42-BE49-B40276250DFF}"/>
          </ac:spMkLst>
        </pc:spChg>
        <pc:spChg chg="add mod">
          <ac:chgData name="Mina SALEEM AHAMED" userId="bffe8a0a1eea8db7" providerId="LiveId" clId="{5B3C5D6B-A749-C84F-A53C-15300BA1A5EB}" dt="2020-06-14T23:48:02.305" v="7191"/>
          <ac:spMkLst>
            <pc:docMk/>
            <pc:sldMk cId="215875558" sldId="330"/>
            <ac:spMk id="38" creationId="{32653EB4-C3AA-6E42-B638-5F7018EFD309}"/>
          </ac:spMkLst>
        </pc:spChg>
        <pc:spChg chg="add mod topLvl">
          <ac:chgData name="Mina SALEEM AHAMED" userId="bffe8a0a1eea8db7" providerId="LiveId" clId="{5B3C5D6B-A749-C84F-A53C-15300BA1A5EB}" dt="2020-06-14T23:48:30.181" v="7195" actId="21"/>
          <ac:spMkLst>
            <pc:docMk/>
            <pc:sldMk cId="215875558" sldId="330"/>
            <ac:spMk id="39" creationId="{8BFB0AC3-5F64-4A49-AE9F-071FCBAAD303}"/>
          </ac:spMkLst>
        </pc:spChg>
        <pc:spChg chg="add del mod topLvl">
          <ac:chgData name="Mina SALEEM AHAMED" userId="bffe8a0a1eea8db7" providerId="LiveId" clId="{5B3C5D6B-A749-C84F-A53C-15300BA1A5EB}" dt="2020-06-14T23:48:30.181" v="7195" actId="21"/>
          <ac:spMkLst>
            <pc:docMk/>
            <pc:sldMk cId="215875558" sldId="330"/>
            <ac:spMk id="40" creationId="{5B03AA02-0CE0-AE46-8D16-CC16F8C10528}"/>
          </ac:spMkLst>
        </pc:spChg>
        <pc:spChg chg="add mod">
          <ac:chgData name="Mina SALEEM AHAMED" userId="bffe8a0a1eea8db7" providerId="LiveId" clId="{5B3C5D6B-A749-C84F-A53C-15300BA1A5EB}" dt="2020-06-14T23:48:02.305" v="7191"/>
          <ac:spMkLst>
            <pc:docMk/>
            <pc:sldMk cId="215875558" sldId="330"/>
            <ac:spMk id="41" creationId="{12F34731-5C06-5445-B030-415D80F5BBFB}"/>
          </ac:spMkLst>
        </pc:spChg>
        <pc:spChg chg="add mod">
          <ac:chgData name="Mina SALEEM AHAMED" userId="bffe8a0a1eea8db7" providerId="LiveId" clId="{5B3C5D6B-A749-C84F-A53C-15300BA1A5EB}" dt="2020-06-14T23:48:02.305" v="7191"/>
          <ac:spMkLst>
            <pc:docMk/>
            <pc:sldMk cId="215875558" sldId="330"/>
            <ac:spMk id="42" creationId="{60037B65-2BFE-3F42-9B07-B94F389121F5}"/>
          </ac:spMkLst>
        </pc:spChg>
        <pc:spChg chg="add mod topLvl">
          <ac:chgData name="Mina SALEEM AHAMED" userId="bffe8a0a1eea8db7" providerId="LiveId" clId="{5B3C5D6B-A749-C84F-A53C-15300BA1A5EB}" dt="2020-06-14T23:48:11.735" v="7192" actId="21"/>
          <ac:spMkLst>
            <pc:docMk/>
            <pc:sldMk cId="215875558" sldId="330"/>
            <ac:spMk id="43" creationId="{44E15089-058E-F545-9130-D1ABB9E1C6F5}"/>
          </ac:spMkLst>
        </pc:spChg>
        <pc:spChg chg="add del mod topLvl">
          <ac:chgData name="Mina SALEEM AHAMED" userId="bffe8a0a1eea8db7" providerId="LiveId" clId="{5B3C5D6B-A749-C84F-A53C-15300BA1A5EB}" dt="2020-06-14T23:48:11.735" v="7192" actId="21"/>
          <ac:spMkLst>
            <pc:docMk/>
            <pc:sldMk cId="215875558" sldId="330"/>
            <ac:spMk id="44" creationId="{DD10217B-0E29-134A-B788-D59AE38D885E}"/>
          </ac:spMkLst>
        </pc:spChg>
        <pc:spChg chg="add mod">
          <ac:chgData name="Mina SALEEM AHAMED" userId="bffe8a0a1eea8db7" providerId="LiveId" clId="{5B3C5D6B-A749-C84F-A53C-15300BA1A5EB}" dt="2020-06-14T23:48:02.305" v="7191"/>
          <ac:spMkLst>
            <pc:docMk/>
            <pc:sldMk cId="215875558" sldId="330"/>
            <ac:spMk id="45" creationId="{6587E44B-5B89-F14E-AAF9-D04751F6BA59}"/>
          </ac:spMkLst>
        </pc:spChg>
        <pc:spChg chg="add mod">
          <ac:chgData name="Mina SALEEM AHAMED" userId="bffe8a0a1eea8db7" providerId="LiveId" clId="{5B3C5D6B-A749-C84F-A53C-15300BA1A5EB}" dt="2020-06-15T15:25:17.769" v="9817" actId="20577"/>
          <ac:spMkLst>
            <pc:docMk/>
            <pc:sldMk cId="215875558" sldId="330"/>
            <ac:spMk id="46" creationId="{A6FC03BB-2023-6349-9DB2-715AEE1ADA3D}"/>
          </ac:spMkLst>
        </pc:spChg>
        <pc:spChg chg="add mod">
          <ac:chgData name="Mina SALEEM AHAMED" userId="bffe8a0a1eea8db7" providerId="LiveId" clId="{5B3C5D6B-A749-C84F-A53C-15300BA1A5EB}" dt="2020-06-14T23:49:05.428" v="7204" actId="1076"/>
          <ac:spMkLst>
            <pc:docMk/>
            <pc:sldMk cId="215875558" sldId="330"/>
            <ac:spMk id="47" creationId="{B686BA28-B3B2-7944-B92D-58757B86EE4B}"/>
          </ac:spMkLst>
        </pc:spChg>
        <pc:spChg chg="add mod">
          <ac:chgData name="Mina SALEEM AHAMED" userId="bffe8a0a1eea8db7" providerId="LiveId" clId="{5B3C5D6B-A749-C84F-A53C-15300BA1A5EB}" dt="2020-06-17T16:01:16.131" v="19448" actId="20577"/>
          <ac:spMkLst>
            <pc:docMk/>
            <pc:sldMk cId="215875558" sldId="330"/>
            <ac:spMk id="48" creationId="{AF00038B-1D41-CB47-8966-DEF9712662F2}"/>
          </ac:spMkLst>
        </pc:spChg>
        <pc:spChg chg="add mod">
          <ac:chgData name="Mina SALEEM AHAMED" userId="bffe8a0a1eea8db7" providerId="LiveId" clId="{5B3C5D6B-A749-C84F-A53C-15300BA1A5EB}" dt="2020-06-17T16:03:06.079" v="19451"/>
          <ac:spMkLst>
            <pc:docMk/>
            <pc:sldMk cId="215875558" sldId="330"/>
            <ac:spMk id="49" creationId="{5F5CAC5F-D988-FF4E-A562-4AE9C3780EE0}"/>
          </ac:spMkLst>
        </pc:spChg>
        <pc:grpChg chg="add mod">
          <ac:chgData name="Mina SALEEM AHAMED" userId="bffe8a0a1eea8db7" providerId="LiveId" clId="{5B3C5D6B-A749-C84F-A53C-15300BA1A5EB}" dt="2020-06-14T23:47:17.781" v="7187"/>
          <ac:grpSpMkLst>
            <pc:docMk/>
            <pc:sldMk cId="215875558" sldId="330"/>
            <ac:grpSpMk id="8" creationId="{5DBF9DF0-40D2-494E-BE79-B954900A2C93}"/>
          </ac:grpSpMkLst>
        </pc:grpChg>
        <pc:grpChg chg="add mod">
          <ac:chgData name="Mina SALEEM AHAMED" userId="bffe8a0a1eea8db7" providerId="LiveId" clId="{5B3C5D6B-A749-C84F-A53C-15300BA1A5EB}" dt="2020-06-14T23:47:17.781" v="7187"/>
          <ac:grpSpMkLst>
            <pc:docMk/>
            <pc:sldMk cId="215875558" sldId="330"/>
            <ac:grpSpMk id="9" creationId="{E42BD8D7-C073-DD43-8FFF-59889DD1327F}"/>
          </ac:grpSpMkLst>
        </pc:grpChg>
        <pc:grpChg chg="add mod">
          <ac:chgData name="Mina SALEEM AHAMED" userId="bffe8a0a1eea8db7" providerId="LiveId" clId="{5B3C5D6B-A749-C84F-A53C-15300BA1A5EB}" dt="2020-06-14T23:47:17.781" v="7187"/>
          <ac:grpSpMkLst>
            <pc:docMk/>
            <pc:sldMk cId="215875558" sldId="330"/>
            <ac:grpSpMk id="10" creationId="{9EF9CE10-34F2-7141-9FDB-2B645AE8DAD1}"/>
          </ac:grpSpMkLst>
        </pc:grpChg>
        <pc:grpChg chg="add mod">
          <ac:chgData name="Mina SALEEM AHAMED" userId="bffe8a0a1eea8db7" providerId="LiveId" clId="{5B3C5D6B-A749-C84F-A53C-15300BA1A5EB}" dt="2020-06-14T23:47:17.781" v="7187"/>
          <ac:grpSpMkLst>
            <pc:docMk/>
            <pc:sldMk cId="215875558" sldId="330"/>
            <ac:grpSpMk id="11" creationId="{C7577D54-8107-8048-8831-C160E8C59FB5}"/>
          </ac:grpSpMkLst>
        </pc:grpChg>
        <pc:grpChg chg="add mod">
          <ac:chgData name="Mina SALEEM AHAMED" userId="bffe8a0a1eea8db7" providerId="LiveId" clId="{5B3C5D6B-A749-C84F-A53C-15300BA1A5EB}" dt="2020-06-14T23:47:17.781" v="7187"/>
          <ac:grpSpMkLst>
            <pc:docMk/>
            <pc:sldMk cId="215875558" sldId="330"/>
            <ac:grpSpMk id="12" creationId="{071C54C0-891B-5049-B71F-43E932532F09}"/>
          </ac:grpSpMkLst>
        </pc:grpChg>
        <pc:grpChg chg="add mod">
          <ac:chgData name="Mina SALEEM AHAMED" userId="bffe8a0a1eea8db7" providerId="LiveId" clId="{5B3C5D6B-A749-C84F-A53C-15300BA1A5EB}" dt="2020-06-14T23:47:17.781" v="7187"/>
          <ac:grpSpMkLst>
            <pc:docMk/>
            <pc:sldMk cId="215875558" sldId="330"/>
            <ac:grpSpMk id="13" creationId="{BF5BC7B4-0566-7B40-B518-1871AA053796}"/>
          </ac:grpSpMkLst>
        </pc:grpChg>
        <pc:grpChg chg="add mod">
          <ac:chgData name="Mina SALEEM AHAMED" userId="bffe8a0a1eea8db7" providerId="LiveId" clId="{5B3C5D6B-A749-C84F-A53C-15300BA1A5EB}" dt="2020-06-14T23:48:02.305" v="7191"/>
          <ac:grpSpMkLst>
            <pc:docMk/>
            <pc:sldMk cId="215875558" sldId="330"/>
            <ac:grpSpMk id="27" creationId="{79908078-25CE-AA49-8F88-69A0DCC21D37}"/>
          </ac:grpSpMkLst>
        </pc:grpChg>
        <pc:grpChg chg="add del mod">
          <ac:chgData name="Mina SALEEM AHAMED" userId="bffe8a0a1eea8db7" providerId="LiveId" clId="{5B3C5D6B-A749-C84F-A53C-15300BA1A5EB}" dt="2020-06-14T23:48:11.735" v="7192" actId="21"/>
          <ac:grpSpMkLst>
            <pc:docMk/>
            <pc:sldMk cId="215875558" sldId="330"/>
            <ac:grpSpMk id="28" creationId="{144730D6-24D2-B245-A546-7F635C8A4872}"/>
          </ac:grpSpMkLst>
        </pc:grpChg>
        <pc:grpChg chg="add mod">
          <ac:chgData name="Mina SALEEM AHAMED" userId="bffe8a0a1eea8db7" providerId="LiveId" clId="{5B3C5D6B-A749-C84F-A53C-15300BA1A5EB}" dt="2020-06-14T23:48:02.305" v="7191"/>
          <ac:grpSpMkLst>
            <pc:docMk/>
            <pc:sldMk cId="215875558" sldId="330"/>
            <ac:grpSpMk id="30" creationId="{03DFD1DC-78CB-1B4F-B57A-5DE02530C406}"/>
          </ac:grpSpMkLst>
        </pc:grpChg>
        <pc:grpChg chg="add del mod">
          <ac:chgData name="Mina SALEEM AHAMED" userId="bffe8a0a1eea8db7" providerId="LiveId" clId="{5B3C5D6B-A749-C84F-A53C-15300BA1A5EB}" dt="2020-06-14T23:48:30.181" v="7195" actId="21"/>
          <ac:grpSpMkLst>
            <pc:docMk/>
            <pc:sldMk cId="215875558" sldId="330"/>
            <ac:grpSpMk id="31" creationId="{D3CA8EFD-4605-8344-8D16-BC52AF6DC446}"/>
          </ac:grpSpMkLst>
        </pc:grpChg>
        <pc:grpChg chg="add mod">
          <ac:chgData name="Mina SALEEM AHAMED" userId="bffe8a0a1eea8db7" providerId="LiveId" clId="{5B3C5D6B-A749-C84F-A53C-15300BA1A5EB}" dt="2020-06-14T23:48:02.305" v="7191"/>
          <ac:grpSpMkLst>
            <pc:docMk/>
            <pc:sldMk cId="215875558" sldId="330"/>
            <ac:grpSpMk id="33" creationId="{B4809A24-AFAC-EC45-A68C-6BB8DECFDC75}"/>
          </ac:grpSpMkLst>
        </pc:grpChg>
        <pc:grpChg chg="add del mod">
          <ac:chgData name="Mina SALEEM AHAMED" userId="bffe8a0a1eea8db7" providerId="LiveId" clId="{5B3C5D6B-A749-C84F-A53C-15300BA1A5EB}" dt="2020-06-14T23:48:54.485" v="7201" actId="21"/>
          <ac:grpSpMkLst>
            <pc:docMk/>
            <pc:sldMk cId="215875558" sldId="330"/>
            <ac:grpSpMk id="34" creationId="{92776B89-EDCB-8C49-BECD-7B6CA810414F}"/>
          </ac:grpSpMkLst>
        </pc:grpChg>
        <pc:graphicFrameChg chg="add del">
          <ac:chgData name="Mina SALEEM AHAMED" userId="bffe8a0a1eea8db7" providerId="LiveId" clId="{5B3C5D6B-A749-C84F-A53C-15300BA1A5EB}" dt="2020-06-14T23:43:52.151" v="7148" actId="26606"/>
          <ac:graphicFrameMkLst>
            <pc:docMk/>
            <pc:sldMk cId="215875558" sldId="330"/>
            <ac:graphicFrameMk id="5" creationId="{76B2A1EB-D377-4088-9C27-ED83C68FF972}"/>
          </ac:graphicFrameMkLst>
        </pc:graphicFrameChg>
        <pc:graphicFrameChg chg="add del mod">
          <ac:chgData name="Mina SALEEM AHAMED" userId="bffe8a0a1eea8db7" providerId="LiveId" clId="{5B3C5D6B-A749-C84F-A53C-15300BA1A5EB}" dt="2020-06-14T23:48:01.019" v="7190" actId="478"/>
          <ac:graphicFrameMkLst>
            <pc:docMk/>
            <pc:sldMk cId="215875558" sldId="330"/>
            <ac:graphicFrameMk id="6" creationId="{9B9F52C1-E77D-824D-8F82-4CB7039F68D9}"/>
          </ac:graphicFrameMkLst>
        </pc:graphicFrameChg>
        <pc:picChg chg="add mod">
          <ac:chgData name="Mina SALEEM AHAMED" userId="bffe8a0a1eea8db7" providerId="LiveId" clId="{5B3C5D6B-A749-C84F-A53C-15300BA1A5EB}" dt="2020-06-15T21:38:34.856" v="12411" actId="1076"/>
          <ac:picMkLst>
            <pc:docMk/>
            <pc:sldMk cId="215875558" sldId="330"/>
            <ac:picMk id="4" creationId="{0563578A-DF53-B443-A36F-1574C9D1143B}"/>
          </ac:picMkLst>
        </pc:picChg>
        <pc:picChg chg="add del mod">
          <ac:chgData name="Mina SALEEM AHAMED" userId="bffe8a0a1eea8db7" providerId="LiveId" clId="{5B3C5D6B-A749-C84F-A53C-15300BA1A5EB}" dt="2020-06-15T21:39:29.963" v="12414" actId="478"/>
          <ac:picMkLst>
            <pc:docMk/>
            <pc:sldMk cId="215875558" sldId="330"/>
            <ac:picMk id="6" creationId="{7FC99F5A-B54F-0B4F-9648-1B49C84EB534}"/>
          </ac:picMkLst>
        </pc:picChg>
      </pc:sldChg>
      <pc:sldChg chg="add del mod ord modShow">
        <pc:chgData name="Mina SALEEM AHAMED" userId="bffe8a0a1eea8db7" providerId="LiveId" clId="{5B3C5D6B-A749-C84F-A53C-15300BA1A5EB}" dt="2020-06-15T01:29:19.774" v="8387" actId="2696"/>
        <pc:sldMkLst>
          <pc:docMk/>
          <pc:sldMk cId="2947992741" sldId="331"/>
        </pc:sldMkLst>
      </pc:sldChg>
      <pc:sldChg chg="addSp delSp modSp new mod modClrScheme addCm delCm modCm chgLayout">
        <pc:chgData name="Mina SALEEM AHAMED" userId="bffe8a0a1eea8db7" providerId="LiveId" clId="{5B3C5D6B-A749-C84F-A53C-15300BA1A5EB}" dt="2020-06-17T15:46:17.938" v="19437"/>
        <pc:sldMkLst>
          <pc:docMk/>
          <pc:sldMk cId="820954383" sldId="332"/>
        </pc:sldMkLst>
        <pc:spChg chg="del mod ord">
          <ac:chgData name="Mina SALEEM AHAMED" userId="bffe8a0a1eea8db7" providerId="LiveId" clId="{5B3C5D6B-A749-C84F-A53C-15300BA1A5EB}" dt="2020-06-14T14:31:00.675" v="4153" actId="700"/>
          <ac:spMkLst>
            <pc:docMk/>
            <pc:sldMk cId="820954383" sldId="332"/>
            <ac:spMk id="2" creationId="{53610B8E-3D3A-314E-A1F9-22E11BF9F2B7}"/>
          </ac:spMkLst>
        </pc:spChg>
        <pc:spChg chg="add mod ord">
          <ac:chgData name="Mina SALEEM AHAMED" userId="bffe8a0a1eea8db7" providerId="LiveId" clId="{5B3C5D6B-A749-C84F-A53C-15300BA1A5EB}" dt="2020-06-14T14:32:18.335" v="4185" actId="20577"/>
          <ac:spMkLst>
            <pc:docMk/>
            <pc:sldMk cId="820954383" sldId="332"/>
            <ac:spMk id="3" creationId="{B86F9E48-5521-444F-AF29-CD9E50244259}"/>
          </ac:spMkLst>
        </pc:spChg>
        <pc:spChg chg="add mod ord">
          <ac:chgData name="Mina SALEEM AHAMED" userId="bffe8a0a1eea8db7" providerId="LiveId" clId="{5B3C5D6B-A749-C84F-A53C-15300BA1A5EB}" dt="2020-06-16T22:57:20.744" v="18872" actId="1076"/>
          <ac:spMkLst>
            <pc:docMk/>
            <pc:sldMk cId="820954383" sldId="332"/>
            <ac:spMk id="4" creationId="{522191BE-D749-2C41-A8FA-58BEFC801017}"/>
          </ac:spMkLst>
        </pc:spChg>
        <pc:spChg chg="add del mod">
          <ac:chgData name="Mina SALEEM AHAMED" userId="bffe8a0a1eea8db7" providerId="LiveId" clId="{5B3C5D6B-A749-C84F-A53C-15300BA1A5EB}" dt="2020-06-14T23:34:38.502" v="7057"/>
          <ac:spMkLst>
            <pc:docMk/>
            <pc:sldMk cId="820954383" sldId="332"/>
            <ac:spMk id="5" creationId="{07A12D57-09D2-D742-9FC7-1846B5445127}"/>
          </ac:spMkLst>
        </pc:spChg>
        <pc:spChg chg="add mod">
          <ac:chgData name="Mina SALEEM AHAMED" userId="bffe8a0a1eea8db7" providerId="LiveId" clId="{5B3C5D6B-A749-C84F-A53C-15300BA1A5EB}" dt="2020-06-14T23:35:30.400" v="7063" actId="1076"/>
          <ac:spMkLst>
            <pc:docMk/>
            <pc:sldMk cId="820954383" sldId="332"/>
            <ac:spMk id="6" creationId="{BCC34A3C-C018-9C48-AD5C-510A2A1C39F3}"/>
          </ac:spMkLst>
        </pc:spChg>
        <pc:graphicFrameChg chg="add del mod modGraphic">
          <ac:chgData name="Mina SALEEM AHAMED" userId="bffe8a0a1eea8db7" providerId="LiveId" clId="{5B3C5D6B-A749-C84F-A53C-15300BA1A5EB}" dt="2020-06-16T22:57:14.524" v="18867" actId="478"/>
          <ac:graphicFrameMkLst>
            <pc:docMk/>
            <pc:sldMk cId="820954383" sldId="332"/>
            <ac:graphicFrameMk id="15" creationId="{863A084C-175F-CE4F-B62B-EE545711EF24}"/>
          </ac:graphicFrameMkLst>
        </pc:graphicFrameChg>
        <pc:picChg chg="add mod modCrop">
          <ac:chgData name="Mina SALEEM AHAMED" userId="bffe8a0a1eea8db7" providerId="LiveId" clId="{5B3C5D6B-A749-C84F-A53C-15300BA1A5EB}" dt="2020-06-16T22:57:26.800" v="18895" actId="1035"/>
          <ac:picMkLst>
            <pc:docMk/>
            <pc:sldMk cId="820954383" sldId="332"/>
            <ac:picMk id="2" creationId="{D792D7B5-0F75-3241-95C7-F74C8077CF10}"/>
          </ac:picMkLst>
        </pc:picChg>
        <pc:picChg chg="add mod modCrop">
          <ac:chgData name="Mina SALEEM AHAMED" userId="bffe8a0a1eea8db7" providerId="LiveId" clId="{5B3C5D6B-A749-C84F-A53C-15300BA1A5EB}" dt="2020-06-16T22:57:26.800" v="18895" actId="1035"/>
          <ac:picMkLst>
            <pc:docMk/>
            <pc:sldMk cId="820954383" sldId="332"/>
            <ac:picMk id="5" creationId="{81C39643-938C-314D-8C23-DBC91BFB1FD7}"/>
          </ac:picMkLst>
        </pc:picChg>
        <pc:picChg chg="add mod">
          <ac:chgData name="Mina SALEEM AHAMED" userId="bffe8a0a1eea8db7" providerId="LiveId" clId="{5B3C5D6B-A749-C84F-A53C-15300BA1A5EB}" dt="2020-06-16T22:57:26.800" v="18895" actId="1035"/>
          <ac:picMkLst>
            <pc:docMk/>
            <pc:sldMk cId="820954383" sldId="332"/>
            <ac:picMk id="7" creationId="{8AB97CFF-D63A-F144-BD74-98E162019B05}"/>
          </ac:picMkLst>
        </pc:picChg>
        <pc:picChg chg="add mod">
          <ac:chgData name="Mina SALEEM AHAMED" userId="bffe8a0a1eea8db7" providerId="LiveId" clId="{5B3C5D6B-A749-C84F-A53C-15300BA1A5EB}" dt="2020-06-16T22:57:26.800" v="18895" actId="1035"/>
          <ac:picMkLst>
            <pc:docMk/>
            <pc:sldMk cId="820954383" sldId="332"/>
            <ac:picMk id="8" creationId="{252EA93A-9B76-884F-AB15-3667F64637FA}"/>
          </ac:picMkLst>
        </pc:picChg>
        <pc:picChg chg="add mod">
          <ac:chgData name="Mina SALEEM AHAMED" userId="bffe8a0a1eea8db7" providerId="LiveId" clId="{5B3C5D6B-A749-C84F-A53C-15300BA1A5EB}" dt="2020-06-16T22:57:26.800" v="18895" actId="1035"/>
          <ac:picMkLst>
            <pc:docMk/>
            <pc:sldMk cId="820954383" sldId="332"/>
            <ac:picMk id="3074" creationId="{F09FF64E-9E55-4341-9BCF-3DA013731DA5}"/>
          </ac:picMkLst>
        </pc:picChg>
        <pc:picChg chg="add mod">
          <ac:chgData name="Mina SALEEM AHAMED" userId="bffe8a0a1eea8db7" providerId="LiveId" clId="{5B3C5D6B-A749-C84F-A53C-15300BA1A5EB}" dt="2020-06-17T15:42:37.309" v="19433" actId="1076"/>
          <ac:picMkLst>
            <pc:docMk/>
            <pc:sldMk cId="820954383" sldId="332"/>
            <ac:picMk id="3075" creationId="{4FE9CCDD-3527-334C-9A5D-E0314284B738}"/>
          </ac:picMkLst>
        </pc:picChg>
        <pc:picChg chg="add mod">
          <ac:chgData name="Mina SALEEM AHAMED" userId="bffe8a0a1eea8db7" providerId="LiveId" clId="{5B3C5D6B-A749-C84F-A53C-15300BA1A5EB}" dt="2020-06-16T22:57:26.800" v="18895" actId="1035"/>
          <ac:picMkLst>
            <pc:docMk/>
            <pc:sldMk cId="820954383" sldId="332"/>
            <ac:picMk id="3076" creationId="{625B86F7-BF55-6E43-8322-44F2EFC84EAC}"/>
          </ac:picMkLst>
        </pc:picChg>
        <pc:picChg chg="add del mod">
          <ac:chgData name="Mina SALEEM AHAMED" userId="bffe8a0a1eea8db7" providerId="LiveId" clId="{5B3C5D6B-A749-C84F-A53C-15300BA1A5EB}" dt="2020-06-17T15:42:30.090" v="19431" actId="478"/>
          <ac:picMkLst>
            <pc:docMk/>
            <pc:sldMk cId="820954383" sldId="332"/>
            <ac:picMk id="3077" creationId="{F2F36742-0BFA-3246-95B5-BD863303885C}"/>
          </ac:picMkLst>
        </pc:picChg>
        <pc:picChg chg="add mod">
          <ac:chgData name="Mina SALEEM AHAMED" userId="bffe8a0a1eea8db7" providerId="LiveId" clId="{5B3C5D6B-A749-C84F-A53C-15300BA1A5EB}" dt="2020-06-16T22:57:26.800" v="18895" actId="1035"/>
          <ac:picMkLst>
            <pc:docMk/>
            <pc:sldMk cId="820954383" sldId="332"/>
            <ac:picMk id="3078" creationId="{502767CC-1A57-704E-8309-93F25605B0FE}"/>
          </ac:picMkLst>
        </pc:picChg>
        <pc:picChg chg="add mod">
          <ac:chgData name="Mina SALEEM AHAMED" userId="bffe8a0a1eea8db7" providerId="LiveId" clId="{5B3C5D6B-A749-C84F-A53C-15300BA1A5EB}" dt="2020-06-17T15:42:34.363" v="19432" actId="1076"/>
          <ac:picMkLst>
            <pc:docMk/>
            <pc:sldMk cId="820954383" sldId="332"/>
            <ac:picMk id="3080" creationId="{7DFBB0C5-5E69-D24A-A839-26399624D13F}"/>
          </ac:picMkLst>
        </pc:picChg>
      </pc:sldChg>
      <pc:sldChg chg="addSp delSp modSp add del mod modClrScheme addCm delCm modCm chgLayout modNotesTx">
        <pc:chgData name="Mina SALEEM AHAMED" userId="bffe8a0a1eea8db7" providerId="LiveId" clId="{5B3C5D6B-A749-C84F-A53C-15300BA1A5EB}" dt="2020-06-17T01:32:51.765" v="19243" actId="114"/>
        <pc:sldMkLst>
          <pc:docMk/>
          <pc:sldMk cId="2101398842" sldId="335"/>
        </pc:sldMkLst>
        <pc:spChg chg="mod ord">
          <ac:chgData name="Mina SALEEM AHAMED" userId="bffe8a0a1eea8db7" providerId="LiveId" clId="{5B3C5D6B-A749-C84F-A53C-15300BA1A5EB}" dt="2020-06-14T20:58:35.139" v="5923"/>
          <ac:spMkLst>
            <pc:docMk/>
            <pc:sldMk cId="2101398842" sldId="335"/>
            <ac:spMk id="2" creationId="{375BCC45-E243-5F4D-BFB5-4B8D67AF02C8}"/>
          </ac:spMkLst>
        </pc:spChg>
        <pc:spChg chg="add del mod">
          <ac:chgData name="Mina SALEEM AHAMED" userId="bffe8a0a1eea8db7" providerId="LiveId" clId="{5B3C5D6B-A749-C84F-A53C-15300BA1A5EB}" dt="2020-06-14T20:58:35.139" v="5923"/>
          <ac:spMkLst>
            <pc:docMk/>
            <pc:sldMk cId="2101398842" sldId="335"/>
            <ac:spMk id="3" creationId="{96D3579C-23BF-2C41-BB25-74DDA217711C}"/>
          </ac:spMkLst>
        </pc:spChg>
        <pc:spChg chg="add del mod">
          <ac:chgData name="Mina SALEEM AHAMED" userId="bffe8a0a1eea8db7" providerId="LiveId" clId="{5B3C5D6B-A749-C84F-A53C-15300BA1A5EB}" dt="2020-06-14T20:58:35.139" v="5923"/>
          <ac:spMkLst>
            <pc:docMk/>
            <pc:sldMk cId="2101398842" sldId="335"/>
            <ac:spMk id="4" creationId="{2AB02195-253A-0847-AFF3-B106E4F028B5}"/>
          </ac:spMkLst>
        </pc:spChg>
        <pc:spChg chg="add mod">
          <ac:chgData name="Mina SALEEM AHAMED" userId="bffe8a0a1eea8db7" providerId="LiveId" clId="{5B3C5D6B-A749-C84F-A53C-15300BA1A5EB}" dt="2020-06-15T20:47:09.787" v="12234" actId="2085"/>
          <ac:spMkLst>
            <pc:docMk/>
            <pc:sldMk cId="2101398842" sldId="335"/>
            <ac:spMk id="4" creationId="{8922A5FA-7BC6-B54A-BEFD-A9C283254EC7}"/>
          </ac:spMkLst>
        </pc:spChg>
        <pc:spChg chg="mod ord">
          <ac:chgData name="Mina SALEEM AHAMED" userId="bffe8a0a1eea8db7" providerId="LiveId" clId="{5B3C5D6B-A749-C84F-A53C-15300BA1A5EB}" dt="2020-06-15T20:42:24.002" v="12094" actId="1076"/>
          <ac:spMkLst>
            <pc:docMk/>
            <pc:sldMk cId="2101398842" sldId="335"/>
            <ac:spMk id="5" creationId="{B65FE676-7D6A-3D45-89CB-C96BDB6D6C65}"/>
          </ac:spMkLst>
        </pc:spChg>
        <pc:spChg chg="add mod">
          <ac:chgData name="Mina SALEEM AHAMED" userId="bffe8a0a1eea8db7" providerId="LiveId" clId="{5B3C5D6B-A749-C84F-A53C-15300BA1A5EB}" dt="2020-06-15T20:47:09.787" v="12234" actId="2085"/>
          <ac:spMkLst>
            <pc:docMk/>
            <pc:sldMk cId="2101398842" sldId="335"/>
            <ac:spMk id="6" creationId="{83DA8900-2A34-C64C-8B74-BFD01A482008}"/>
          </ac:spMkLst>
        </pc:spChg>
        <pc:spChg chg="add mod">
          <ac:chgData name="Mina SALEEM AHAMED" userId="bffe8a0a1eea8db7" providerId="LiveId" clId="{5B3C5D6B-A749-C84F-A53C-15300BA1A5EB}" dt="2020-06-15T20:47:09.787" v="12234" actId="2085"/>
          <ac:spMkLst>
            <pc:docMk/>
            <pc:sldMk cId="2101398842" sldId="335"/>
            <ac:spMk id="7" creationId="{24C8B49A-EB17-5749-8896-8EF26C8BD471}"/>
          </ac:spMkLst>
        </pc:spChg>
        <pc:spChg chg="add del mod">
          <ac:chgData name="Mina SALEEM AHAMED" userId="bffe8a0a1eea8db7" providerId="LiveId" clId="{5B3C5D6B-A749-C84F-A53C-15300BA1A5EB}" dt="2020-06-14T22:48:08.136" v="6598" actId="478"/>
          <ac:spMkLst>
            <pc:docMk/>
            <pc:sldMk cId="2101398842" sldId="335"/>
            <ac:spMk id="7" creationId="{F89B1A87-85B0-E741-A123-D194BC91E2C0}"/>
          </ac:spMkLst>
        </pc:spChg>
        <pc:spChg chg="add mod">
          <ac:chgData name="Mina SALEEM AHAMED" userId="bffe8a0a1eea8db7" providerId="LiveId" clId="{5B3C5D6B-A749-C84F-A53C-15300BA1A5EB}" dt="2020-06-15T20:47:09.787" v="12234" actId="2085"/>
          <ac:spMkLst>
            <pc:docMk/>
            <pc:sldMk cId="2101398842" sldId="335"/>
            <ac:spMk id="8" creationId="{639FDFAF-9265-D546-82EE-76DCB7CA1758}"/>
          </ac:spMkLst>
        </pc:spChg>
        <pc:spChg chg="add mod">
          <ac:chgData name="Mina SALEEM AHAMED" userId="bffe8a0a1eea8db7" providerId="LiveId" clId="{5B3C5D6B-A749-C84F-A53C-15300BA1A5EB}" dt="2020-06-15T22:16:28.485" v="12521"/>
          <ac:spMkLst>
            <pc:docMk/>
            <pc:sldMk cId="2101398842" sldId="335"/>
            <ac:spMk id="9" creationId="{AF329984-F4F3-834B-850E-9385DDD011D5}"/>
          </ac:spMkLst>
        </pc:spChg>
        <pc:spChg chg="add mod">
          <ac:chgData name="Mina SALEEM AHAMED" userId="bffe8a0a1eea8db7" providerId="LiveId" clId="{5B3C5D6B-A749-C84F-A53C-15300BA1A5EB}" dt="2020-06-16T01:11:15.321" v="14110" actId="1076"/>
          <ac:spMkLst>
            <pc:docMk/>
            <pc:sldMk cId="2101398842" sldId="335"/>
            <ac:spMk id="11" creationId="{0EF9C17E-9B2A-B54D-9D9D-CA6914C69626}"/>
          </ac:spMkLst>
        </pc:spChg>
        <pc:spChg chg="add mod">
          <ac:chgData name="Mina SALEEM AHAMED" userId="bffe8a0a1eea8db7" providerId="LiveId" clId="{5B3C5D6B-A749-C84F-A53C-15300BA1A5EB}" dt="2020-06-15T20:47:09.787" v="12234" actId="2085"/>
          <ac:spMkLst>
            <pc:docMk/>
            <pc:sldMk cId="2101398842" sldId="335"/>
            <ac:spMk id="12" creationId="{33C7D098-D9C4-464C-9A7F-2989E198B5F3}"/>
          </ac:spMkLst>
        </pc:spChg>
        <pc:spChg chg="add del mod">
          <ac:chgData name="Mina SALEEM AHAMED" userId="bffe8a0a1eea8db7" providerId="LiveId" clId="{5B3C5D6B-A749-C84F-A53C-15300BA1A5EB}" dt="2020-06-15T00:03:23.073" v="7318"/>
          <ac:spMkLst>
            <pc:docMk/>
            <pc:sldMk cId="2101398842" sldId="335"/>
            <ac:spMk id="12" creationId="{CC56B996-A938-FF44-820C-D7830CC9EDE9}"/>
          </ac:spMkLst>
        </pc:spChg>
        <pc:spChg chg="add mod">
          <ac:chgData name="Mina SALEEM AHAMED" userId="bffe8a0a1eea8db7" providerId="LiveId" clId="{5B3C5D6B-A749-C84F-A53C-15300BA1A5EB}" dt="2020-06-15T20:47:09.787" v="12234" actId="2085"/>
          <ac:spMkLst>
            <pc:docMk/>
            <pc:sldMk cId="2101398842" sldId="335"/>
            <ac:spMk id="13" creationId="{9AEDDAE2-6947-1842-A5DD-594B627B52D7}"/>
          </ac:spMkLst>
        </pc:spChg>
        <pc:spChg chg="add mod">
          <ac:chgData name="Mina SALEEM AHAMED" userId="bffe8a0a1eea8db7" providerId="LiveId" clId="{5B3C5D6B-A749-C84F-A53C-15300BA1A5EB}" dt="2020-06-15T20:47:09.787" v="12234" actId="2085"/>
          <ac:spMkLst>
            <pc:docMk/>
            <pc:sldMk cId="2101398842" sldId="335"/>
            <ac:spMk id="15" creationId="{89D75810-B2B4-B546-80D5-8B3C12DD65B5}"/>
          </ac:spMkLst>
        </pc:spChg>
        <pc:spChg chg="add mod">
          <ac:chgData name="Mina SALEEM AHAMED" userId="bffe8a0a1eea8db7" providerId="LiveId" clId="{5B3C5D6B-A749-C84F-A53C-15300BA1A5EB}" dt="2020-06-14T22:48:00.269" v="6596" actId="120"/>
          <ac:spMkLst>
            <pc:docMk/>
            <pc:sldMk cId="2101398842" sldId="335"/>
            <ac:spMk id="24" creationId="{14FBB27C-ACC4-484D-A7C7-5F3AF2984AD0}"/>
          </ac:spMkLst>
        </pc:spChg>
        <pc:spChg chg="add del mod">
          <ac:chgData name="Mina SALEEM AHAMED" userId="bffe8a0a1eea8db7" providerId="LiveId" clId="{5B3C5D6B-A749-C84F-A53C-15300BA1A5EB}" dt="2020-06-15T20:39:45.778" v="12052"/>
          <ac:spMkLst>
            <pc:docMk/>
            <pc:sldMk cId="2101398842" sldId="335"/>
            <ac:spMk id="29" creationId="{206E9513-19AD-8146-9995-C961008B3675}"/>
          </ac:spMkLst>
        </pc:spChg>
        <pc:spChg chg="add mod">
          <ac:chgData name="Mina SALEEM AHAMED" userId="bffe8a0a1eea8db7" providerId="LiveId" clId="{5B3C5D6B-A749-C84F-A53C-15300BA1A5EB}" dt="2020-06-15T20:47:09.787" v="12234" actId="2085"/>
          <ac:spMkLst>
            <pc:docMk/>
            <pc:sldMk cId="2101398842" sldId="335"/>
            <ac:spMk id="43" creationId="{0153E883-28A4-0949-A1C5-29AABE64ABD3}"/>
          </ac:spMkLst>
        </pc:spChg>
        <pc:spChg chg="add mod">
          <ac:chgData name="Mina SALEEM AHAMED" userId="bffe8a0a1eea8db7" providerId="LiveId" clId="{5B3C5D6B-A749-C84F-A53C-15300BA1A5EB}" dt="2020-06-15T20:47:09.787" v="12234" actId="2085"/>
          <ac:spMkLst>
            <pc:docMk/>
            <pc:sldMk cId="2101398842" sldId="335"/>
            <ac:spMk id="44" creationId="{D6C99BE5-4E52-754F-A452-350D30BD9B58}"/>
          </ac:spMkLst>
        </pc:spChg>
        <pc:spChg chg="add del mod">
          <ac:chgData name="Mina SALEEM AHAMED" userId="bffe8a0a1eea8db7" providerId="LiveId" clId="{5B3C5D6B-A749-C84F-A53C-15300BA1A5EB}" dt="2020-06-15T20:45:44.917" v="12197" actId="21"/>
          <ac:spMkLst>
            <pc:docMk/>
            <pc:sldMk cId="2101398842" sldId="335"/>
            <ac:spMk id="53" creationId="{7B30D1FC-2C72-784A-BF00-B08D1B37D886}"/>
          </ac:spMkLst>
        </pc:spChg>
        <pc:spChg chg="add mod">
          <ac:chgData name="Mina SALEEM AHAMED" userId="bffe8a0a1eea8db7" providerId="LiveId" clId="{5B3C5D6B-A749-C84F-A53C-15300BA1A5EB}" dt="2020-06-15T20:47:09.787" v="12234" actId="2085"/>
          <ac:spMkLst>
            <pc:docMk/>
            <pc:sldMk cId="2101398842" sldId="335"/>
            <ac:spMk id="54" creationId="{90666DED-BDE6-BA4C-8434-9F9CE6E5EB0C}"/>
          </ac:spMkLst>
        </pc:spChg>
        <pc:spChg chg="add mod">
          <ac:chgData name="Mina SALEEM AHAMED" userId="bffe8a0a1eea8db7" providerId="LiveId" clId="{5B3C5D6B-A749-C84F-A53C-15300BA1A5EB}" dt="2020-06-15T20:47:09.787" v="12234" actId="2085"/>
          <ac:spMkLst>
            <pc:docMk/>
            <pc:sldMk cId="2101398842" sldId="335"/>
            <ac:spMk id="55" creationId="{B293D5E4-F6D5-FD44-8F81-2538ABCCA6F6}"/>
          </ac:spMkLst>
        </pc:spChg>
        <pc:spChg chg="add del mod">
          <ac:chgData name="Mina SALEEM AHAMED" userId="bffe8a0a1eea8db7" providerId="LiveId" clId="{5B3C5D6B-A749-C84F-A53C-15300BA1A5EB}" dt="2020-06-15T20:47:15.412" v="12236"/>
          <ac:spMkLst>
            <pc:docMk/>
            <pc:sldMk cId="2101398842" sldId="335"/>
            <ac:spMk id="57" creationId="{EA757C96-29D4-0449-87AF-CF9C0E5D69F2}"/>
          </ac:spMkLst>
        </pc:spChg>
        <pc:spChg chg="add mod">
          <ac:chgData name="Mina SALEEM AHAMED" userId="bffe8a0a1eea8db7" providerId="LiveId" clId="{5B3C5D6B-A749-C84F-A53C-15300BA1A5EB}" dt="2020-06-17T01:32:51.765" v="19243" actId="114"/>
          <ac:spMkLst>
            <pc:docMk/>
            <pc:sldMk cId="2101398842" sldId="335"/>
            <ac:spMk id="59" creationId="{5F1CAC0C-31DB-8D4B-A41A-A7A636240A26}"/>
          </ac:spMkLst>
        </pc:spChg>
        <pc:spChg chg="add mod">
          <ac:chgData name="Mina SALEEM AHAMED" userId="bffe8a0a1eea8db7" providerId="LiveId" clId="{5B3C5D6B-A749-C84F-A53C-15300BA1A5EB}" dt="2020-06-16T07:30:51.350" v="17564"/>
          <ac:spMkLst>
            <pc:docMk/>
            <pc:sldMk cId="2101398842" sldId="335"/>
            <ac:spMk id="60" creationId="{E1D4E2BD-4EE5-9D4C-A26A-DD8FAE455D1F}"/>
          </ac:spMkLst>
        </pc:spChg>
        <pc:grpChg chg="add mod">
          <ac:chgData name="Mina SALEEM AHAMED" userId="bffe8a0a1eea8db7" providerId="LiveId" clId="{5B3C5D6B-A749-C84F-A53C-15300BA1A5EB}" dt="2020-06-15T20:46:31.010" v="12227" actId="164"/>
          <ac:grpSpMkLst>
            <pc:docMk/>
            <pc:sldMk cId="2101398842" sldId="335"/>
            <ac:grpSpMk id="14" creationId="{3DF2ECD7-C7CA-1F4C-BEF2-227562B5B78B}"/>
          </ac:grpSpMkLst>
        </pc:grpChg>
        <pc:grpChg chg="add mod">
          <ac:chgData name="Mina SALEEM AHAMED" userId="bffe8a0a1eea8db7" providerId="LiveId" clId="{5B3C5D6B-A749-C84F-A53C-15300BA1A5EB}" dt="2020-06-15T20:46:31.010" v="12227" actId="164"/>
          <ac:grpSpMkLst>
            <pc:docMk/>
            <pc:sldMk cId="2101398842" sldId="335"/>
            <ac:grpSpMk id="16" creationId="{0D7B5BFE-2BAB-2D41-9C2D-75F474ABFBCF}"/>
          </ac:grpSpMkLst>
        </pc:grpChg>
        <pc:grpChg chg="del">
          <ac:chgData name="Mina SALEEM AHAMED" userId="bffe8a0a1eea8db7" providerId="LiveId" clId="{5B3C5D6B-A749-C84F-A53C-15300BA1A5EB}" dt="2020-06-14T18:37:46.447" v="5166" actId="478"/>
          <ac:grpSpMkLst>
            <pc:docMk/>
            <pc:sldMk cId="2101398842" sldId="335"/>
            <ac:grpSpMk id="44" creationId="{0D648DD7-7F0D-5147-9F24-B800AC114130}"/>
          </ac:grpSpMkLst>
        </pc:grpChg>
        <pc:grpChg chg="add mod">
          <ac:chgData name="Mina SALEEM AHAMED" userId="bffe8a0a1eea8db7" providerId="LiveId" clId="{5B3C5D6B-A749-C84F-A53C-15300BA1A5EB}" dt="2020-06-15T20:46:31.010" v="12227" actId="164"/>
          <ac:grpSpMkLst>
            <pc:docMk/>
            <pc:sldMk cId="2101398842" sldId="335"/>
            <ac:grpSpMk id="45" creationId="{FAD60866-FB1F-654C-90B9-8FF987639E64}"/>
          </ac:grpSpMkLst>
        </pc:grpChg>
        <pc:grpChg chg="add mod">
          <ac:chgData name="Mina SALEEM AHAMED" userId="bffe8a0a1eea8db7" providerId="LiveId" clId="{5B3C5D6B-A749-C84F-A53C-15300BA1A5EB}" dt="2020-06-15T20:46:31.010" v="12227" actId="164"/>
          <ac:grpSpMkLst>
            <pc:docMk/>
            <pc:sldMk cId="2101398842" sldId="335"/>
            <ac:grpSpMk id="46" creationId="{83B4A288-2162-0441-87F3-2A21EAF65526}"/>
          </ac:grpSpMkLst>
        </pc:grpChg>
        <pc:grpChg chg="add mod">
          <ac:chgData name="Mina SALEEM AHAMED" userId="bffe8a0a1eea8db7" providerId="LiveId" clId="{5B3C5D6B-A749-C84F-A53C-15300BA1A5EB}" dt="2020-06-16T01:11:09.550" v="14109" actId="1076"/>
          <ac:grpSpMkLst>
            <pc:docMk/>
            <pc:sldMk cId="2101398842" sldId="335"/>
            <ac:grpSpMk id="56" creationId="{3E56715F-DFB9-3944-BF78-096394EE2E40}"/>
          </ac:grpSpMkLst>
        </pc:grpChg>
        <pc:graphicFrameChg chg="del modGraphic">
          <ac:chgData name="Mina SALEEM AHAMED" userId="bffe8a0a1eea8db7" providerId="LiveId" clId="{5B3C5D6B-A749-C84F-A53C-15300BA1A5EB}" dt="2020-06-14T18:37:50.314" v="5168" actId="478"/>
          <ac:graphicFrameMkLst>
            <pc:docMk/>
            <pc:sldMk cId="2101398842" sldId="335"/>
            <ac:graphicFrameMk id="9" creationId="{6162198B-BC80-5D41-9D66-A8CEAB5481B6}"/>
          </ac:graphicFrameMkLst>
        </pc:graphicFrameChg>
        <pc:picChg chg="add del mod">
          <ac:chgData name="Mina SALEEM AHAMED" userId="bffe8a0a1eea8db7" providerId="LiveId" clId="{5B3C5D6B-A749-C84F-A53C-15300BA1A5EB}" dt="2020-06-15T20:07:05.782" v="11762" actId="478"/>
          <ac:picMkLst>
            <pc:docMk/>
            <pc:sldMk cId="2101398842" sldId="335"/>
            <ac:picMk id="3" creationId="{BA163693-6890-124A-80E7-1E248590C4F7}"/>
          </ac:picMkLst>
        </pc:picChg>
        <pc:picChg chg="add del mod">
          <ac:chgData name="Mina SALEEM AHAMED" userId="bffe8a0a1eea8db7" providerId="LiveId" clId="{5B3C5D6B-A749-C84F-A53C-15300BA1A5EB}" dt="2020-06-14T22:12:39.535" v="6444" actId="478"/>
          <ac:picMkLst>
            <pc:docMk/>
            <pc:sldMk cId="2101398842" sldId="335"/>
            <ac:picMk id="8" creationId="{F5D5804B-3363-1A4D-BD80-A06868CCBF24}"/>
          </ac:picMkLst>
        </pc:picChg>
        <pc:picChg chg="add del mod">
          <ac:chgData name="Mina SALEEM AHAMED" userId="bffe8a0a1eea8db7" providerId="LiveId" clId="{5B3C5D6B-A749-C84F-A53C-15300BA1A5EB}" dt="2020-06-15T20:37:54.298" v="11999" actId="478"/>
          <ac:picMkLst>
            <pc:docMk/>
            <pc:sldMk cId="2101398842" sldId="335"/>
            <ac:picMk id="10" creationId="{489E14AE-8919-CE46-B51C-DE647B0AEB64}"/>
          </ac:picMkLst>
        </pc:picChg>
        <pc:picChg chg="add del mod">
          <ac:chgData name="Mina SALEEM AHAMED" userId="bffe8a0a1eea8db7" providerId="LiveId" clId="{5B3C5D6B-A749-C84F-A53C-15300BA1A5EB}" dt="2020-06-15T21:14:15.200" v="12242" actId="478"/>
          <ac:picMkLst>
            <pc:docMk/>
            <pc:sldMk cId="2101398842" sldId="335"/>
            <ac:picMk id="58" creationId="{58A2C19E-D522-094F-AA05-5990D43385F6}"/>
          </ac:picMkLst>
        </pc:picChg>
        <pc:cxnChg chg="add mod">
          <ac:chgData name="Mina SALEEM AHAMED" userId="bffe8a0a1eea8db7" providerId="LiveId" clId="{5B3C5D6B-A749-C84F-A53C-15300BA1A5EB}" dt="2020-06-15T20:47:09.787" v="12234" actId="2085"/>
          <ac:cxnSpMkLst>
            <pc:docMk/>
            <pc:sldMk cId="2101398842" sldId="335"/>
            <ac:cxnSpMk id="18" creationId="{D8D35C06-0533-5F42-B2A1-BEAFE03093CD}"/>
          </ac:cxnSpMkLst>
        </pc:cxnChg>
        <pc:cxnChg chg="add mod">
          <ac:chgData name="Mina SALEEM AHAMED" userId="bffe8a0a1eea8db7" providerId="LiveId" clId="{5B3C5D6B-A749-C84F-A53C-15300BA1A5EB}" dt="2020-06-15T20:47:09.787" v="12234" actId="2085"/>
          <ac:cxnSpMkLst>
            <pc:docMk/>
            <pc:sldMk cId="2101398842" sldId="335"/>
            <ac:cxnSpMk id="20" creationId="{D72EFE5F-9B36-D646-8D21-0408D8039C0F}"/>
          </ac:cxnSpMkLst>
        </pc:cxnChg>
        <pc:cxnChg chg="add mod">
          <ac:chgData name="Mina SALEEM AHAMED" userId="bffe8a0a1eea8db7" providerId="LiveId" clId="{5B3C5D6B-A749-C84F-A53C-15300BA1A5EB}" dt="2020-06-15T20:47:09.787" v="12234" actId="2085"/>
          <ac:cxnSpMkLst>
            <pc:docMk/>
            <pc:sldMk cId="2101398842" sldId="335"/>
            <ac:cxnSpMk id="25" creationId="{49ADDE0E-08F0-6F47-B679-2A63A01A4B8D}"/>
          </ac:cxnSpMkLst>
        </pc:cxnChg>
        <pc:cxnChg chg="mod">
          <ac:chgData name="Mina SALEEM AHAMED" userId="bffe8a0a1eea8db7" providerId="LiveId" clId="{5B3C5D6B-A749-C84F-A53C-15300BA1A5EB}" dt="2020-06-14T18:37:46.447" v="5166" actId="478"/>
          <ac:cxnSpMkLst>
            <pc:docMk/>
            <pc:sldMk cId="2101398842" sldId="335"/>
            <ac:cxnSpMk id="30" creationId="{D82983EF-6EA8-CF47-82E7-E64AB3BACF87}"/>
          </ac:cxnSpMkLst>
        </pc:cxnChg>
        <pc:cxnChg chg="add mod">
          <ac:chgData name="Mina SALEEM AHAMED" userId="bffe8a0a1eea8db7" providerId="LiveId" clId="{5B3C5D6B-A749-C84F-A53C-15300BA1A5EB}" dt="2020-06-15T20:47:09.787" v="12234" actId="2085"/>
          <ac:cxnSpMkLst>
            <pc:docMk/>
            <pc:sldMk cId="2101398842" sldId="335"/>
            <ac:cxnSpMk id="30" creationId="{EB3A1A0D-97DA-8D4B-A80D-F231EB4706C6}"/>
          </ac:cxnSpMkLst>
        </pc:cxnChg>
        <pc:cxnChg chg="mod">
          <ac:chgData name="Mina SALEEM AHAMED" userId="bffe8a0a1eea8db7" providerId="LiveId" clId="{5B3C5D6B-A749-C84F-A53C-15300BA1A5EB}" dt="2020-06-14T18:37:46.447" v="5166" actId="478"/>
          <ac:cxnSpMkLst>
            <pc:docMk/>
            <pc:sldMk cId="2101398842" sldId="335"/>
            <ac:cxnSpMk id="31" creationId="{D9D3DF1A-E8FC-314A-8E0A-DC7BEB7D4390}"/>
          </ac:cxnSpMkLst>
        </pc:cxnChg>
        <pc:cxnChg chg="add mod">
          <ac:chgData name="Mina SALEEM AHAMED" userId="bffe8a0a1eea8db7" providerId="LiveId" clId="{5B3C5D6B-A749-C84F-A53C-15300BA1A5EB}" dt="2020-06-15T20:47:09.787" v="12234" actId="2085"/>
          <ac:cxnSpMkLst>
            <pc:docMk/>
            <pc:sldMk cId="2101398842" sldId="335"/>
            <ac:cxnSpMk id="34" creationId="{8EA96858-255A-9944-9148-F7734CCD718E}"/>
          </ac:cxnSpMkLst>
        </pc:cxnChg>
        <pc:cxnChg chg="add mod">
          <ac:chgData name="Mina SALEEM AHAMED" userId="bffe8a0a1eea8db7" providerId="LiveId" clId="{5B3C5D6B-A749-C84F-A53C-15300BA1A5EB}" dt="2020-06-15T20:47:09.787" v="12234" actId="2085"/>
          <ac:cxnSpMkLst>
            <pc:docMk/>
            <pc:sldMk cId="2101398842" sldId="335"/>
            <ac:cxnSpMk id="38" creationId="{3BC167F4-CFA9-A34E-86E1-02209F8C429D}"/>
          </ac:cxnSpMkLst>
        </pc:cxnChg>
      </pc:sldChg>
      <pc:sldChg chg="addSp delSp modSp add mod modClrScheme addCm delCm modCm chgLayout modNotesTx">
        <pc:chgData name="Mina SALEEM AHAMED" userId="bffe8a0a1eea8db7" providerId="LiveId" clId="{5B3C5D6B-A749-C84F-A53C-15300BA1A5EB}" dt="2020-06-17T15:12:20.486" v="19409" actId="14100"/>
        <pc:sldMkLst>
          <pc:docMk/>
          <pc:sldMk cId="3940851669" sldId="336"/>
        </pc:sldMkLst>
        <pc:spChg chg="mod ord">
          <ac:chgData name="Mina SALEEM AHAMED" userId="bffe8a0a1eea8db7" providerId="LiveId" clId="{5B3C5D6B-A749-C84F-A53C-15300BA1A5EB}" dt="2020-06-15T01:20:07.643" v="8318" actId="2711"/>
          <ac:spMkLst>
            <pc:docMk/>
            <pc:sldMk cId="3940851669" sldId="336"/>
            <ac:spMk id="2" creationId="{AABBB679-05AE-154C-BC4B-0C1D4E6F8B8C}"/>
          </ac:spMkLst>
        </pc:spChg>
        <pc:spChg chg="add del mod">
          <ac:chgData name="Mina SALEEM AHAMED" userId="bffe8a0a1eea8db7" providerId="LiveId" clId="{5B3C5D6B-A749-C84F-A53C-15300BA1A5EB}" dt="2020-06-14T19:21:21.818" v="5176" actId="478"/>
          <ac:spMkLst>
            <pc:docMk/>
            <pc:sldMk cId="3940851669" sldId="336"/>
            <ac:spMk id="3" creationId="{4A49D48A-82F6-CF45-8C1B-009424B7D44E}"/>
          </ac:spMkLst>
        </pc:spChg>
        <pc:spChg chg="add del mod">
          <ac:chgData name="Mina SALEEM AHAMED" userId="bffe8a0a1eea8db7" providerId="LiveId" clId="{5B3C5D6B-A749-C84F-A53C-15300BA1A5EB}" dt="2020-06-14T19:21:13.245" v="5173"/>
          <ac:spMkLst>
            <pc:docMk/>
            <pc:sldMk cId="3940851669" sldId="336"/>
            <ac:spMk id="5" creationId="{EA93AD17-E320-4342-B815-E3065C7A9D65}"/>
          </ac:spMkLst>
        </pc:spChg>
        <pc:spChg chg="add del mod">
          <ac:chgData name="Mina SALEEM AHAMED" userId="bffe8a0a1eea8db7" providerId="LiveId" clId="{5B3C5D6B-A749-C84F-A53C-15300BA1A5EB}" dt="2020-06-14T19:21:15.103" v="5174"/>
          <ac:spMkLst>
            <pc:docMk/>
            <pc:sldMk cId="3940851669" sldId="336"/>
            <ac:spMk id="6" creationId="{7B7EE4FE-7D1C-4C46-84C3-FBAA55762018}"/>
          </ac:spMkLst>
        </pc:spChg>
        <pc:spChg chg="add del mod ord">
          <ac:chgData name="Mina SALEEM AHAMED" userId="bffe8a0a1eea8db7" providerId="LiveId" clId="{5B3C5D6B-A749-C84F-A53C-15300BA1A5EB}" dt="2020-06-15T01:22:58.892" v="8357" actId="478"/>
          <ac:spMkLst>
            <pc:docMk/>
            <pc:sldMk cId="3940851669" sldId="336"/>
            <ac:spMk id="7" creationId="{DEA28F3E-CD73-D74C-A40C-1495D3F94477}"/>
          </ac:spMkLst>
        </pc:spChg>
        <pc:spChg chg="add mod ord">
          <ac:chgData name="Mina SALEEM AHAMED" userId="bffe8a0a1eea8db7" providerId="LiveId" clId="{5B3C5D6B-A749-C84F-A53C-15300BA1A5EB}" dt="2020-06-16T10:38:28.940" v="18253" actId="20577"/>
          <ac:spMkLst>
            <pc:docMk/>
            <pc:sldMk cId="3940851669" sldId="336"/>
            <ac:spMk id="8" creationId="{2C397F4D-7058-E549-9D60-191AB6E97A35}"/>
          </ac:spMkLst>
        </pc:spChg>
        <pc:spChg chg="add del mod">
          <ac:chgData name="Mina SALEEM AHAMED" userId="bffe8a0a1eea8db7" providerId="LiveId" clId="{5B3C5D6B-A749-C84F-A53C-15300BA1A5EB}" dt="2020-06-15T18:09:11.799" v="10789" actId="478"/>
          <ac:spMkLst>
            <pc:docMk/>
            <pc:sldMk cId="3940851669" sldId="336"/>
            <ac:spMk id="10" creationId="{D7B77A1F-D6FB-A441-9DA2-DF5827FB0A05}"/>
          </ac:spMkLst>
        </pc:spChg>
        <pc:spChg chg="add del mod">
          <ac:chgData name="Mina SALEEM AHAMED" userId="bffe8a0a1eea8db7" providerId="LiveId" clId="{5B3C5D6B-A749-C84F-A53C-15300BA1A5EB}" dt="2020-06-15T01:08:52.215" v="8095" actId="478"/>
          <ac:spMkLst>
            <pc:docMk/>
            <pc:sldMk cId="3940851669" sldId="336"/>
            <ac:spMk id="13" creationId="{DBDCEC1C-9BA9-CC4D-B10D-53D8A9D64FB9}"/>
          </ac:spMkLst>
        </pc:spChg>
        <pc:spChg chg="add mod">
          <ac:chgData name="Mina SALEEM AHAMED" userId="bffe8a0a1eea8db7" providerId="LiveId" clId="{5B3C5D6B-A749-C84F-A53C-15300BA1A5EB}" dt="2020-06-15T01:23:08.064" v="8359"/>
          <ac:spMkLst>
            <pc:docMk/>
            <pc:sldMk cId="3940851669" sldId="336"/>
            <ac:spMk id="16" creationId="{027B7937-43BA-A04F-BB56-E16CB58B3461}"/>
          </ac:spMkLst>
        </pc:spChg>
        <pc:spChg chg="add del mod">
          <ac:chgData name="Mina SALEEM AHAMED" userId="bffe8a0a1eea8db7" providerId="LiveId" clId="{5B3C5D6B-A749-C84F-A53C-15300BA1A5EB}" dt="2020-06-15T01:14:01.261" v="8222" actId="478"/>
          <ac:spMkLst>
            <pc:docMk/>
            <pc:sldMk cId="3940851669" sldId="336"/>
            <ac:spMk id="18" creationId="{4259CED4-51C4-384A-A9F5-1CF1608B4981}"/>
          </ac:spMkLst>
        </pc:spChg>
        <pc:spChg chg="del">
          <ac:chgData name="Mina SALEEM AHAMED" userId="bffe8a0a1eea8db7" providerId="LiveId" clId="{5B3C5D6B-A749-C84F-A53C-15300BA1A5EB}" dt="2020-06-14T19:02:03.580" v="5171" actId="478"/>
          <ac:spMkLst>
            <pc:docMk/>
            <pc:sldMk cId="3940851669" sldId="336"/>
            <ac:spMk id="19" creationId="{51523D09-4502-D74E-A9D4-776DF3F79DCC}"/>
          </ac:spMkLst>
        </pc:spChg>
        <pc:spChg chg="add del">
          <ac:chgData name="Mina SALEEM AHAMED" userId="bffe8a0a1eea8db7" providerId="LiveId" clId="{5B3C5D6B-A749-C84F-A53C-15300BA1A5EB}" dt="2020-06-15T01:14:30.839" v="8227" actId="11529"/>
          <ac:spMkLst>
            <pc:docMk/>
            <pc:sldMk cId="3940851669" sldId="336"/>
            <ac:spMk id="20" creationId="{FBCFD8D5-C66C-7B4C-B9B5-BA90520CAA8B}"/>
          </ac:spMkLst>
        </pc:spChg>
        <pc:spChg chg="add del mod">
          <ac:chgData name="Mina SALEEM AHAMED" userId="bffe8a0a1eea8db7" providerId="LiveId" clId="{5B3C5D6B-A749-C84F-A53C-15300BA1A5EB}" dt="2020-06-15T01:18:15.465" v="8245" actId="478"/>
          <ac:spMkLst>
            <pc:docMk/>
            <pc:sldMk cId="3940851669" sldId="336"/>
            <ac:spMk id="23" creationId="{0166CAB9-299F-3B4B-937E-56C37A12A385}"/>
          </ac:spMkLst>
        </pc:spChg>
        <pc:spChg chg="add del mod">
          <ac:chgData name="Mina SALEEM AHAMED" userId="bffe8a0a1eea8db7" providerId="LiveId" clId="{5B3C5D6B-A749-C84F-A53C-15300BA1A5EB}" dt="2020-06-15T23:57:01.648" v="13211" actId="478"/>
          <ac:spMkLst>
            <pc:docMk/>
            <pc:sldMk cId="3940851669" sldId="336"/>
            <ac:spMk id="23" creationId="{19E78FC0-C9FB-4C41-82A3-8B4CAA190035}"/>
          </ac:spMkLst>
        </pc:spChg>
        <pc:spChg chg="add mod">
          <ac:chgData name="Mina SALEEM AHAMED" userId="bffe8a0a1eea8db7" providerId="LiveId" clId="{5B3C5D6B-A749-C84F-A53C-15300BA1A5EB}" dt="2020-06-17T15:09:29.322" v="19372" actId="20577"/>
          <ac:spMkLst>
            <pc:docMk/>
            <pc:sldMk cId="3940851669" sldId="336"/>
            <ac:spMk id="23" creationId="{C2C89353-B895-964B-BBFF-EA3B140202F4}"/>
          </ac:spMkLst>
        </pc:spChg>
        <pc:spChg chg="add mod">
          <ac:chgData name="Mina SALEEM AHAMED" userId="bffe8a0a1eea8db7" providerId="LiveId" clId="{5B3C5D6B-A749-C84F-A53C-15300BA1A5EB}" dt="2020-06-16T02:28:20.217" v="16175" actId="113"/>
          <ac:spMkLst>
            <pc:docMk/>
            <pc:sldMk cId="3940851669" sldId="336"/>
            <ac:spMk id="24" creationId="{C5B639B6-BED9-8943-B794-3274CB6806F1}"/>
          </ac:spMkLst>
        </pc:spChg>
        <pc:spChg chg="add mod">
          <ac:chgData name="Mina SALEEM AHAMED" userId="bffe8a0a1eea8db7" providerId="LiveId" clId="{5B3C5D6B-A749-C84F-A53C-15300BA1A5EB}" dt="2020-06-17T15:10:28.538" v="19406" actId="1076"/>
          <ac:spMkLst>
            <pc:docMk/>
            <pc:sldMk cId="3940851669" sldId="336"/>
            <ac:spMk id="25" creationId="{9E8E1E68-F147-B541-95C4-DB5A4D4FC7B8}"/>
          </ac:spMkLst>
        </pc:spChg>
        <pc:spChg chg="add mod">
          <ac:chgData name="Mina SALEEM AHAMED" userId="bffe8a0a1eea8db7" providerId="LiveId" clId="{5B3C5D6B-A749-C84F-A53C-15300BA1A5EB}" dt="2020-06-17T15:07:00.787" v="19370" actId="20577"/>
          <ac:spMkLst>
            <pc:docMk/>
            <pc:sldMk cId="3940851669" sldId="336"/>
            <ac:spMk id="30" creationId="{67153D5E-FDF2-1F4C-A05C-059626841CB0}"/>
          </ac:spMkLst>
        </pc:spChg>
        <pc:spChg chg="add mod">
          <ac:chgData name="Mina SALEEM AHAMED" userId="bffe8a0a1eea8db7" providerId="LiveId" clId="{5B3C5D6B-A749-C84F-A53C-15300BA1A5EB}" dt="2020-06-17T01:07:57.159" v="19084" actId="14100"/>
          <ac:spMkLst>
            <pc:docMk/>
            <pc:sldMk cId="3940851669" sldId="336"/>
            <ac:spMk id="34" creationId="{88D23650-B3C4-7849-9914-691EB8306896}"/>
          </ac:spMkLst>
        </pc:spChg>
        <pc:spChg chg="add mod">
          <ac:chgData name="Mina SALEEM AHAMED" userId="bffe8a0a1eea8db7" providerId="LiveId" clId="{5B3C5D6B-A749-C84F-A53C-15300BA1A5EB}" dt="2020-06-16T02:24:00.216" v="15896" actId="1076"/>
          <ac:spMkLst>
            <pc:docMk/>
            <pc:sldMk cId="3940851669" sldId="336"/>
            <ac:spMk id="35" creationId="{1B5C071F-1B5C-B74B-ACD4-3B7CE34BCAF5}"/>
          </ac:spMkLst>
        </pc:spChg>
        <pc:spChg chg="add del mod">
          <ac:chgData name="Mina SALEEM AHAMED" userId="bffe8a0a1eea8db7" providerId="LiveId" clId="{5B3C5D6B-A749-C84F-A53C-15300BA1A5EB}" dt="2020-06-15T01:23:01.946" v="8358" actId="478"/>
          <ac:spMkLst>
            <pc:docMk/>
            <pc:sldMk cId="3940851669" sldId="336"/>
            <ac:spMk id="37" creationId="{8E54359A-3825-9D48-AED9-D32DB17E36B5}"/>
          </ac:spMkLst>
        </pc:spChg>
        <pc:spChg chg="add del mod">
          <ac:chgData name="Mina SALEEM AHAMED" userId="bffe8a0a1eea8db7" providerId="LiveId" clId="{5B3C5D6B-A749-C84F-A53C-15300BA1A5EB}" dt="2020-06-15T01:23:09.720" v="8360" actId="21"/>
          <ac:spMkLst>
            <pc:docMk/>
            <pc:sldMk cId="3940851669" sldId="336"/>
            <ac:spMk id="40" creationId="{C2F75E9A-76D7-7441-B977-54A3BC1A8C4F}"/>
          </ac:spMkLst>
        </pc:spChg>
        <pc:spChg chg="add mod">
          <ac:chgData name="Mina SALEEM AHAMED" userId="bffe8a0a1eea8db7" providerId="LiveId" clId="{5B3C5D6B-A749-C84F-A53C-15300BA1A5EB}" dt="2020-06-15T01:23:12.528" v="8362" actId="164"/>
          <ac:spMkLst>
            <pc:docMk/>
            <pc:sldMk cId="3940851669" sldId="336"/>
            <ac:spMk id="43" creationId="{F047F248-B642-B544-80ED-57E3F932301E}"/>
          </ac:spMkLst>
        </pc:spChg>
        <pc:spChg chg="add mod">
          <ac:chgData name="Mina SALEEM AHAMED" userId="bffe8a0a1eea8db7" providerId="LiveId" clId="{5B3C5D6B-A749-C84F-A53C-15300BA1A5EB}" dt="2020-06-16T10:27:02.366" v="18071" actId="1037"/>
          <ac:spMkLst>
            <pc:docMk/>
            <pc:sldMk cId="3940851669" sldId="336"/>
            <ac:spMk id="45" creationId="{40E39A15-0AC4-C946-B460-44129384E99B}"/>
          </ac:spMkLst>
        </pc:spChg>
        <pc:spChg chg="add mod">
          <ac:chgData name="Mina SALEEM AHAMED" userId="bffe8a0a1eea8db7" providerId="LiveId" clId="{5B3C5D6B-A749-C84F-A53C-15300BA1A5EB}" dt="2020-06-16T02:24:08.249" v="15897" actId="1076"/>
          <ac:spMkLst>
            <pc:docMk/>
            <pc:sldMk cId="3940851669" sldId="336"/>
            <ac:spMk id="46" creationId="{4BAE467B-2E27-2447-977E-9C96C077E96F}"/>
          </ac:spMkLst>
        </pc:spChg>
        <pc:spChg chg="add mod">
          <ac:chgData name="Mina SALEEM AHAMED" userId="bffe8a0a1eea8db7" providerId="LiveId" clId="{5B3C5D6B-A749-C84F-A53C-15300BA1A5EB}" dt="2020-06-17T15:12:20.486" v="19409" actId="14100"/>
          <ac:spMkLst>
            <pc:docMk/>
            <pc:sldMk cId="3940851669" sldId="336"/>
            <ac:spMk id="69" creationId="{05A33D67-3232-294D-96AE-2B516EFA0B6B}"/>
          </ac:spMkLst>
        </pc:spChg>
        <pc:spChg chg="add mod">
          <ac:chgData name="Mina SALEEM AHAMED" userId="bffe8a0a1eea8db7" providerId="LiveId" clId="{5B3C5D6B-A749-C84F-A53C-15300BA1A5EB}" dt="2020-06-16T02:24:11.357" v="15898" actId="1076"/>
          <ac:spMkLst>
            <pc:docMk/>
            <pc:sldMk cId="3940851669" sldId="336"/>
            <ac:spMk id="70" creationId="{6D7A65BF-38D4-D14A-B1EC-38795279310D}"/>
          </ac:spMkLst>
        </pc:spChg>
        <pc:grpChg chg="add mod">
          <ac:chgData name="Mina SALEEM AHAMED" userId="bffe8a0a1eea8db7" providerId="LiveId" clId="{5B3C5D6B-A749-C84F-A53C-15300BA1A5EB}" dt="2020-06-15T01:14:31.996" v="8228" actId="164"/>
          <ac:grpSpMkLst>
            <pc:docMk/>
            <pc:sldMk cId="3940851669" sldId="336"/>
            <ac:grpSpMk id="17" creationId="{C8E157DE-65E1-7047-BE0B-1168CC99188D}"/>
          </ac:grpSpMkLst>
        </pc:grpChg>
        <pc:grpChg chg="add del mod">
          <ac:chgData name="Mina SALEEM AHAMED" userId="bffe8a0a1eea8db7" providerId="LiveId" clId="{5B3C5D6B-A749-C84F-A53C-15300BA1A5EB}" dt="2020-06-15T01:19:18.375" v="8264" actId="165"/>
          <ac:grpSpMkLst>
            <pc:docMk/>
            <pc:sldMk cId="3940851669" sldId="336"/>
            <ac:grpSpMk id="29" creationId="{7D2562CF-2F03-D443-891B-0006468A6993}"/>
          </ac:grpSpMkLst>
        </pc:grpChg>
        <pc:grpChg chg="add mod">
          <ac:chgData name="Mina SALEEM AHAMED" userId="bffe8a0a1eea8db7" providerId="LiveId" clId="{5B3C5D6B-A749-C84F-A53C-15300BA1A5EB}" dt="2020-06-15T01:23:08.064" v="8359"/>
          <ac:grpSpMkLst>
            <pc:docMk/>
            <pc:sldMk cId="3940851669" sldId="336"/>
            <ac:grpSpMk id="31" creationId="{5263863F-692B-E04E-9CC3-51586A837A4C}"/>
          </ac:grpSpMkLst>
        </pc:grpChg>
        <pc:grpChg chg="add mod">
          <ac:chgData name="Mina SALEEM AHAMED" userId="bffe8a0a1eea8db7" providerId="LiveId" clId="{5B3C5D6B-A749-C84F-A53C-15300BA1A5EB}" dt="2020-06-16T02:24:00.216" v="15896" actId="1076"/>
          <ac:grpSpMkLst>
            <pc:docMk/>
            <pc:sldMk cId="3940851669" sldId="336"/>
            <ac:grpSpMk id="33" creationId="{14468C84-796F-6443-925B-19BE13D92BB2}"/>
          </ac:grpSpMkLst>
        </pc:grpChg>
        <pc:grpChg chg="add del mod">
          <ac:chgData name="Mina SALEEM AHAMED" userId="bffe8a0a1eea8db7" providerId="LiveId" clId="{5B3C5D6B-A749-C84F-A53C-15300BA1A5EB}" dt="2020-06-15T01:23:22.344" v="8364" actId="478"/>
          <ac:grpSpMkLst>
            <pc:docMk/>
            <pc:sldMk cId="3940851669" sldId="336"/>
            <ac:grpSpMk id="44" creationId="{0C5E1CD5-BFB0-014C-8D02-4CC40053D51D}"/>
          </ac:grpSpMkLst>
        </pc:grpChg>
        <pc:graphicFrameChg chg="del">
          <ac:chgData name="Mina SALEEM AHAMED" userId="bffe8a0a1eea8db7" providerId="LiveId" clId="{5B3C5D6B-A749-C84F-A53C-15300BA1A5EB}" dt="2020-06-14T19:01:59.612" v="5170" actId="478"/>
          <ac:graphicFrameMkLst>
            <pc:docMk/>
            <pc:sldMk cId="3940851669" sldId="336"/>
            <ac:graphicFrameMk id="4" creationId="{78B48D69-8722-4396-B9EC-67BA0020F1D5}"/>
          </ac:graphicFrameMkLst>
        </pc:graphicFrameChg>
        <pc:picChg chg="add mod">
          <ac:chgData name="Mina SALEEM AHAMED" userId="bffe8a0a1eea8db7" providerId="LiveId" clId="{5B3C5D6B-A749-C84F-A53C-15300BA1A5EB}" dt="2020-06-15T00:53:41.242" v="7938"/>
          <ac:picMkLst>
            <pc:docMk/>
            <pc:sldMk cId="3940851669" sldId="336"/>
            <ac:picMk id="11" creationId="{FA33A309-C841-F740-9BDA-FB8C9443D0E9}"/>
          </ac:picMkLst>
        </pc:picChg>
        <pc:picChg chg="add del mod">
          <ac:chgData name="Mina SALEEM AHAMED" userId="bffe8a0a1eea8db7" providerId="LiveId" clId="{5B3C5D6B-A749-C84F-A53C-15300BA1A5EB}" dt="2020-06-15T01:03:51.619" v="7944" actId="478"/>
          <ac:picMkLst>
            <pc:docMk/>
            <pc:sldMk cId="3940851669" sldId="336"/>
            <ac:picMk id="12" creationId="{ABB42BE9-CB53-5046-BA25-DC25569E3FB2}"/>
          </ac:picMkLst>
        </pc:picChg>
        <pc:picChg chg="add mod">
          <ac:chgData name="Mina SALEEM AHAMED" userId="bffe8a0a1eea8db7" providerId="LiveId" clId="{5B3C5D6B-A749-C84F-A53C-15300BA1A5EB}" dt="2020-06-15T01:23:08.064" v="8359"/>
          <ac:picMkLst>
            <pc:docMk/>
            <pc:sldMk cId="3940851669" sldId="336"/>
            <ac:picMk id="14" creationId="{280E42ED-DA96-AA40-84B9-22C39C070C6D}"/>
          </ac:picMkLst>
        </pc:picChg>
        <pc:picChg chg="add mod">
          <ac:chgData name="Mina SALEEM AHAMED" userId="bffe8a0a1eea8db7" providerId="LiveId" clId="{5B3C5D6B-A749-C84F-A53C-15300BA1A5EB}" dt="2020-06-15T01:23:08.064" v="8359"/>
          <ac:picMkLst>
            <pc:docMk/>
            <pc:sldMk cId="3940851669" sldId="336"/>
            <ac:picMk id="15" creationId="{D419A3A3-B68B-1446-BA77-8112F8642322}"/>
          </ac:picMkLst>
        </pc:picChg>
        <pc:picChg chg="add mod topLvl">
          <ac:chgData name="Mina SALEEM AHAMED" userId="bffe8a0a1eea8db7" providerId="LiveId" clId="{5B3C5D6B-A749-C84F-A53C-15300BA1A5EB}" dt="2020-06-15T01:40:36.069" v="8558" actId="1035"/>
          <ac:picMkLst>
            <pc:docMk/>
            <pc:sldMk cId="3940851669" sldId="336"/>
            <ac:picMk id="26" creationId="{5C5CD55D-04DA-684F-8E29-56A594D99E16}"/>
          </ac:picMkLst>
        </pc:picChg>
        <pc:picChg chg="add mod topLvl">
          <ac:chgData name="Mina SALEEM AHAMED" userId="bffe8a0a1eea8db7" providerId="LiveId" clId="{5B3C5D6B-A749-C84F-A53C-15300BA1A5EB}" dt="2020-06-15T01:40:36.069" v="8558" actId="1035"/>
          <ac:picMkLst>
            <pc:docMk/>
            <pc:sldMk cId="3940851669" sldId="336"/>
            <ac:picMk id="28" creationId="{0D8080DE-D0BC-2F46-8C77-20D3B38A9462}"/>
          </ac:picMkLst>
        </pc:picChg>
        <pc:picChg chg="add del mod">
          <ac:chgData name="Mina SALEEM AHAMED" userId="bffe8a0a1eea8db7" providerId="LiveId" clId="{5B3C5D6B-A749-C84F-A53C-15300BA1A5EB}" dt="2020-06-15T01:23:09.720" v="8360" actId="21"/>
          <ac:picMkLst>
            <pc:docMk/>
            <pc:sldMk cId="3940851669" sldId="336"/>
            <ac:picMk id="38" creationId="{4DAFCD48-C372-DA4A-9300-476C9B701E7F}"/>
          </ac:picMkLst>
        </pc:picChg>
        <pc:picChg chg="add del mod">
          <ac:chgData name="Mina SALEEM AHAMED" userId="bffe8a0a1eea8db7" providerId="LiveId" clId="{5B3C5D6B-A749-C84F-A53C-15300BA1A5EB}" dt="2020-06-15T01:23:09.720" v="8360" actId="21"/>
          <ac:picMkLst>
            <pc:docMk/>
            <pc:sldMk cId="3940851669" sldId="336"/>
            <ac:picMk id="39" creationId="{3BC962F7-01DC-AC43-9EA8-1D8C4B876FA5}"/>
          </ac:picMkLst>
        </pc:picChg>
        <pc:picChg chg="add mod">
          <ac:chgData name="Mina SALEEM AHAMED" userId="bffe8a0a1eea8db7" providerId="LiveId" clId="{5B3C5D6B-A749-C84F-A53C-15300BA1A5EB}" dt="2020-06-15T01:23:12.528" v="8362" actId="164"/>
          <ac:picMkLst>
            <pc:docMk/>
            <pc:sldMk cId="3940851669" sldId="336"/>
            <ac:picMk id="41" creationId="{CCFE6511-4608-4A46-993E-2D1869D7ECFD}"/>
          </ac:picMkLst>
        </pc:picChg>
        <pc:picChg chg="add mod">
          <ac:chgData name="Mina SALEEM AHAMED" userId="bffe8a0a1eea8db7" providerId="LiveId" clId="{5B3C5D6B-A749-C84F-A53C-15300BA1A5EB}" dt="2020-06-15T01:23:12.528" v="8362" actId="164"/>
          <ac:picMkLst>
            <pc:docMk/>
            <pc:sldMk cId="3940851669" sldId="336"/>
            <ac:picMk id="42" creationId="{C88CFFA3-4D49-E74A-8288-95704CBED5EF}"/>
          </ac:picMkLst>
        </pc:picChg>
        <pc:cxnChg chg="add mod">
          <ac:chgData name="Mina SALEEM AHAMED" userId="bffe8a0a1eea8db7" providerId="LiveId" clId="{5B3C5D6B-A749-C84F-A53C-15300BA1A5EB}" dt="2020-06-15T01:56:23.533" v="8617" actId="208"/>
          <ac:cxnSpMkLst>
            <pc:docMk/>
            <pc:sldMk cId="3940851669" sldId="336"/>
            <ac:cxnSpMk id="22" creationId="{889A742A-FABA-AC42-852D-2146F4E022A9}"/>
          </ac:cxnSpMkLst>
        </pc:cxnChg>
        <pc:cxnChg chg="add mod">
          <ac:chgData name="Mina SALEEM AHAMED" userId="bffe8a0a1eea8db7" providerId="LiveId" clId="{5B3C5D6B-A749-C84F-A53C-15300BA1A5EB}" dt="2020-06-17T15:06:55.421" v="19366" actId="20577"/>
          <ac:cxnSpMkLst>
            <pc:docMk/>
            <pc:sldMk cId="3940851669" sldId="336"/>
            <ac:cxnSpMk id="48" creationId="{30248A2C-0531-5D42-A613-E85D26AAA34B}"/>
          </ac:cxnSpMkLst>
        </pc:cxnChg>
        <pc:cxnChg chg="add del">
          <ac:chgData name="Mina SALEEM AHAMED" userId="bffe8a0a1eea8db7" providerId="LiveId" clId="{5B3C5D6B-A749-C84F-A53C-15300BA1A5EB}" dt="2020-06-15T01:35:14.468" v="8454" actId="11529"/>
          <ac:cxnSpMkLst>
            <pc:docMk/>
            <pc:sldMk cId="3940851669" sldId="336"/>
            <ac:cxnSpMk id="50" creationId="{EFF4C221-FFA4-2943-8329-C217592B58F3}"/>
          </ac:cxnSpMkLst>
        </pc:cxnChg>
        <pc:cxnChg chg="add mod">
          <ac:chgData name="Mina SALEEM AHAMED" userId="bffe8a0a1eea8db7" providerId="LiveId" clId="{5B3C5D6B-A749-C84F-A53C-15300BA1A5EB}" dt="2020-06-17T15:06:55.421" v="19366" actId="20577"/>
          <ac:cxnSpMkLst>
            <pc:docMk/>
            <pc:sldMk cId="3940851669" sldId="336"/>
            <ac:cxnSpMk id="52" creationId="{2D1D051C-F9F7-B94C-A56F-790F4DF921E2}"/>
          </ac:cxnSpMkLst>
        </pc:cxnChg>
      </pc:sldChg>
      <pc:sldChg chg="addSp delSp modSp new ord addCm delCm modCm">
        <pc:chgData name="Mina SALEEM AHAMED" userId="bffe8a0a1eea8db7" providerId="LiveId" clId="{5B3C5D6B-A749-C84F-A53C-15300BA1A5EB}" dt="2020-06-17T14:31:48.324" v="19260"/>
        <pc:sldMkLst>
          <pc:docMk/>
          <pc:sldMk cId="1881261749" sldId="337"/>
        </pc:sldMkLst>
        <pc:spChg chg="mod">
          <ac:chgData name="Mina SALEEM AHAMED" userId="bffe8a0a1eea8db7" providerId="LiveId" clId="{5B3C5D6B-A749-C84F-A53C-15300BA1A5EB}" dt="2020-06-16T02:05:04.849" v="15661" actId="2711"/>
          <ac:spMkLst>
            <pc:docMk/>
            <pc:sldMk cId="1881261749" sldId="337"/>
            <ac:spMk id="2" creationId="{68B46071-FCD2-2845-8746-11D1E690813A}"/>
          </ac:spMkLst>
        </pc:spChg>
        <pc:spChg chg="del mod">
          <ac:chgData name="Mina SALEEM AHAMED" userId="bffe8a0a1eea8db7" providerId="LiveId" clId="{5B3C5D6B-A749-C84F-A53C-15300BA1A5EB}" dt="2020-06-15T22:37:01.999" v="12756" actId="478"/>
          <ac:spMkLst>
            <pc:docMk/>
            <pc:sldMk cId="1881261749" sldId="337"/>
            <ac:spMk id="3" creationId="{A2A13F33-181D-C44B-AC83-6F2269A70C4C}"/>
          </ac:spMkLst>
        </pc:spChg>
        <pc:spChg chg="add del mod">
          <ac:chgData name="Mina SALEEM AHAMED" userId="bffe8a0a1eea8db7" providerId="LiveId" clId="{5B3C5D6B-A749-C84F-A53C-15300BA1A5EB}" dt="2020-06-15T22:35:45.059" v="12713" actId="478"/>
          <ac:spMkLst>
            <pc:docMk/>
            <pc:sldMk cId="1881261749" sldId="337"/>
            <ac:spMk id="4" creationId="{86C9ECCC-00EB-8149-AEAC-0D9925C96E7D}"/>
          </ac:spMkLst>
        </pc:spChg>
        <pc:spChg chg="add del mod">
          <ac:chgData name="Mina SALEEM AHAMED" userId="bffe8a0a1eea8db7" providerId="LiveId" clId="{5B3C5D6B-A749-C84F-A53C-15300BA1A5EB}" dt="2020-06-16T01:30:11.613" v="14589" actId="478"/>
          <ac:spMkLst>
            <pc:docMk/>
            <pc:sldMk cId="1881261749" sldId="337"/>
            <ac:spMk id="5" creationId="{B6CDD277-E278-1C4D-B1FF-4D218CDEE1B6}"/>
          </ac:spMkLst>
        </pc:spChg>
        <pc:spChg chg="add del">
          <ac:chgData name="Mina SALEEM AHAMED" userId="bffe8a0a1eea8db7" providerId="LiveId" clId="{5B3C5D6B-A749-C84F-A53C-15300BA1A5EB}" dt="2020-06-15T22:30:43.190" v="12534" actId="11529"/>
          <ac:spMkLst>
            <pc:docMk/>
            <pc:sldMk cId="1881261749" sldId="337"/>
            <ac:spMk id="6" creationId="{2CB524BE-98CF-A746-902B-6FDC341EC20D}"/>
          </ac:spMkLst>
        </pc:spChg>
        <pc:spChg chg="add del mod">
          <ac:chgData name="Mina SALEEM AHAMED" userId="bffe8a0a1eea8db7" providerId="LiveId" clId="{5B3C5D6B-A749-C84F-A53C-15300BA1A5EB}" dt="2020-06-16T01:30:11.613" v="14589" actId="478"/>
          <ac:spMkLst>
            <pc:docMk/>
            <pc:sldMk cId="1881261749" sldId="337"/>
            <ac:spMk id="7" creationId="{F8CF698E-D9BA-D04A-B520-EDF8B81519AB}"/>
          </ac:spMkLst>
        </pc:spChg>
        <pc:spChg chg="add del mod">
          <ac:chgData name="Mina SALEEM AHAMED" userId="bffe8a0a1eea8db7" providerId="LiveId" clId="{5B3C5D6B-A749-C84F-A53C-15300BA1A5EB}" dt="2020-06-16T01:30:11.613" v="14589" actId="478"/>
          <ac:spMkLst>
            <pc:docMk/>
            <pc:sldMk cId="1881261749" sldId="337"/>
            <ac:spMk id="8" creationId="{99F36B27-E66E-C34A-814C-064AC0F8B14D}"/>
          </ac:spMkLst>
        </pc:spChg>
        <pc:spChg chg="add del mod">
          <ac:chgData name="Mina SALEEM AHAMED" userId="bffe8a0a1eea8db7" providerId="LiveId" clId="{5B3C5D6B-A749-C84F-A53C-15300BA1A5EB}" dt="2020-06-16T01:40:46.994" v="15030" actId="478"/>
          <ac:spMkLst>
            <pc:docMk/>
            <pc:sldMk cId="1881261749" sldId="337"/>
            <ac:spMk id="9" creationId="{6A0E8BA6-876D-4449-9B14-7C35B3973B68}"/>
          </ac:spMkLst>
        </pc:spChg>
        <pc:spChg chg="mod topLvl">
          <ac:chgData name="Mina SALEEM AHAMED" userId="bffe8a0a1eea8db7" providerId="LiveId" clId="{5B3C5D6B-A749-C84F-A53C-15300BA1A5EB}" dt="2020-06-16T02:05:10.796" v="15662" actId="2711"/>
          <ac:spMkLst>
            <pc:docMk/>
            <pc:sldMk cId="1881261749" sldId="337"/>
            <ac:spMk id="11" creationId="{CA4166CE-DCDD-3743-ACD9-238F7151A4B8}"/>
          </ac:spMkLst>
        </pc:spChg>
        <pc:spChg chg="mod topLvl">
          <ac:chgData name="Mina SALEEM AHAMED" userId="bffe8a0a1eea8db7" providerId="LiveId" clId="{5B3C5D6B-A749-C84F-A53C-15300BA1A5EB}" dt="2020-06-16T02:42:54.081" v="16857" actId="1035"/>
          <ac:spMkLst>
            <pc:docMk/>
            <pc:sldMk cId="1881261749" sldId="337"/>
            <ac:spMk id="12" creationId="{34611F56-25B4-D44D-A6B8-0A7B0A70C71B}"/>
          </ac:spMkLst>
        </pc:spChg>
        <pc:spChg chg="del mod topLvl">
          <ac:chgData name="Mina SALEEM AHAMED" userId="bffe8a0a1eea8db7" providerId="LiveId" clId="{5B3C5D6B-A749-C84F-A53C-15300BA1A5EB}" dt="2020-06-16T01:54:28.168" v="15450" actId="478"/>
          <ac:spMkLst>
            <pc:docMk/>
            <pc:sldMk cId="1881261749" sldId="337"/>
            <ac:spMk id="13" creationId="{F3CBF937-25DE-FD41-A5B4-44DE6702FBDC}"/>
          </ac:spMkLst>
        </pc:spChg>
        <pc:spChg chg="mod topLvl">
          <ac:chgData name="Mina SALEEM AHAMED" userId="bffe8a0a1eea8db7" providerId="LiveId" clId="{5B3C5D6B-A749-C84F-A53C-15300BA1A5EB}" dt="2020-06-16T02:42:50.304" v="16853" actId="1036"/>
          <ac:spMkLst>
            <pc:docMk/>
            <pc:sldMk cId="1881261749" sldId="337"/>
            <ac:spMk id="14" creationId="{2155D31D-9461-FA45-9160-6756C7FECE37}"/>
          </ac:spMkLst>
        </pc:spChg>
        <pc:spChg chg="mod topLvl">
          <ac:chgData name="Mina SALEEM AHAMED" userId="bffe8a0a1eea8db7" providerId="LiveId" clId="{5B3C5D6B-A749-C84F-A53C-15300BA1A5EB}" dt="2020-06-16T02:05:10.796" v="15662" actId="2711"/>
          <ac:spMkLst>
            <pc:docMk/>
            <pc:sldMk cId="1881261749" sldId="337"/>
            <ac:spMk id="15" creationId="{65F9AF98-7E99-5B4E-BEAD-A37D6F7F3A40}"/>
          </ac:spMkLst>
        </pc:spChg>
        <pc:spChg chg="del mod topLvl">
          <ac:chgData name="Mina SALEEM AHAMED" userId="bffe8a0a1eea8db7" providerId="LiveId" clId="{5B3C5D6B-A749-C84F-A53C-15300BA1A5EB}" dt="2020-06-16T01:53:10.197" v="15432" actId="478"/>
          <ac:spMkLst>
            <pc:docMk/>
            <pc:sldMk cId="1881261749" sldId="337"/>
            <ac:spMk id="16" creationId="{7DD4603C-69A1-D54C-9953-76F7D3F42F7B}"/>
          </ac:spMkLst>
        </pc:spChg>
        <pc:spChg chg="mod topLvl">
          <ac:chgData name="Mina SALEEM AHAMED" userId="bffe8a0a1eea8db7" providerId="LiveId" clId="{5B3C5D6B-A749-C84F-A53C-15300BA1A5EB}" dt="2020-06-16T02:05:10.796" v="15662" actId="2711"/>
          <ac:spMkLst>
            <pc:docMk/>
            <pc:sldMk cId="1881261749" sldId="337"/>
            <ac:spMk id="17" creationId="{691DF51A-D9E2-4F4D-B16F-912FA2BA6E87}"/>
          </ac:spMkLst>
        </pc:spChg>
        <pc:spChg chg="mod topLvl">
          <ac:chgData name="Mina SALEEM AHAMED" userId="bffe8a0a1eea8db7" providerId="LiveId" clId="{5B3C5D6B-A749-C84F-A53C-15300BA1A5EB}" dt="2020-06-16T02:05:10.796" v="15662" actId="2711"/>
          <ac:spMkLst>
            <pc:docMk/>
            <pc:sldMk cId="1881261749" sldId="337"/>
            <ac:spMk id="18" creationId="{5ABB9FE8-A52F-2548-9AC0-6B41AB210AFA}"/>
          </ac:spMkLst>
        </pc:spChg>
        <pc:spChg chg="del mod topLvl">
          <ac:chgData name="Mina SALEEM AHAMED" userId="bffe8a0a1eea8db7" providerId="LiveId" clId="{5B3C5D6B-A749-C84F-A53C-15300BA1A5EB}" dt="2020-06-16T01:54:47.487" v="15460" actId="478"/>
          <ac:spMkLst>
            <pc:docMk/>
            <pc:sldMk cId="1881261749" sldId="337"/>
            <ac:spMk id="19" creationId="{A73E6003-1E71-0B46-85A8-70FF62B04753}"/>
          </ac:spMkLst>
        </pc:spChg>
        <pc:spChg chg="mod topLvl">
          <ac:chgData name="Mina SALEEM AHAMED" userId="bffe8a0a1eea8db7" providerId="LiveId" clId="{5B3C5D6B-A749-C84F-A53C-15300BA1A5EB}" dt="2020-06-16T02:05:10.796" v="15662" actId="2711"/>
          <ac:spMkLst>
            <pc:docMk/>
            <pc:sldMk cId="1881261749" sldId="337"/>
            <ac:spMk id="20" creationId="{50D39F20-EA1C-8840-8408-B00ACC551B13}"/>
          </ac:spMkLst>
        </pc:spChg>
        <pc:spChg chg="del mod topLvl">
          <ac:chgData name="Mina SALEEM AHAMED" userId="bffe8a0a1eea8db7" providerId="LiveId" clId="{5B3C5D6B-A749-C84F-A53C-15300BA1A5EB}" dt="2020-06-16T01:54:35.605" v="15453" actId="478"/>
          <ac:spMkLst>
            <pc:docMk/>
            <pc:sldMk cId="1881261749" sldId="337"/>
            <ac:spMk id="21" creationId="{66A4EE72-F1F6-DF46-A1C7-8533404FCA79}"/>
          </ac:spMkLst>
        </pc:spChg>
        <pc:spChg chg="add del mod">
          <ac:chgData name="Mina SALEEM AHAMED" userId="bffe8a0a1eea8db7" providerId="LiveId" clId="{5B3C5D6B-A749-C84F-A53C-15300BA1A5EB}" dt="2020-06-16T01:44:06.934" v="15173" actId="478"/>
          <ac:spMkLst>
            <pc:docMk/>
            <pc:sldMk cId="1881261749" sldId="337"/>
            <ac:spMk id="22" creationId="{F0505965-E8D9-3B46-9DBB-601E710F4B4D}"/>
          </ac:spMkLst>
        </pc:spChg>
        <pc:spChg chg="add del mod">
          <ac:chgData name="Mina SALEEM AHAMED" userId="bffe8a0a1eea8db7" providerId="LiveId" clId="{5B3C5D6B-A749-C84F-A53C-15300BA1A5EB}" dt="2020-06-16T01:44:24.085" v="15180" actId="21"/>
          <ac:spMkLst>
            <pc:docMk/>
            <pc:sldMk cId="1881261749" sldId="337"/>
            <ac:spMk id="23" creationId="{DAB7C4DC-6284-FB46-800E-492E599268D6}"/>
          </ac:spMkLst>
        </pc:spChg>
        <pc:spChg chg="add mod">
          <ac:chgData name="Mina SALEEM AHAMED" userId="bffe8a0a1eea8db7" providerId="LiveId" clId="{5B3C5D6B-A749-C84F-A53C-15300BA1A5EB}" dt="2020-06-16T01:44:23.057" v="15179"/>
          <ac:spMkLst>
            <pc:docMk/>
            <pc:sldMk cId="1881261749" sldId="337"/>
            <ac:spMk id="24" creationId="{9670AA96-905F-6F40-AAB5-C4620B776995}"/>
          </ac:spMkLst>
        </pc:spChg>
        <pc:spChg chg="add mod">
          <ac:chgData name="Mina SALEEM AHAMED" userId="bffe8a0a1eea8db7" providerId="LiveId" clId="{5B3C5D6B-A749-C84F-A53C-15300BA1A5EB}" dt="2020-06-16T02:05:10.796" v="15662" actId="2711"/>
          <ac:spMkLst>
            <pc:docMk/>
            <pc:sldMk cId="1881261749" sldId="337"/>
            <ac:spMk id="25" creationId="{2CCF0B09-B668-E947-A6E3-7654CFBD2782}"/>
          </ac:spMkLst>
        </pc:spChg>
        <pc:spChg chg="add del mod">
          <ac:chgData name="Mina SALEEM AHAMED" userId="bffe8a0a1eea8db7" providerId="LiveId" clId="{5B3C5D6B-A749-C84F-A53C-15300BA1A5EB}" dt="2020-06-16T01:57:21.382" v="15517" actId="478"/>
          <ac:spMkLst>
            <pc:docMk/>
            <pc:sldMk cId="1881261749" sldId="337"/>
            <ac:spMk id="26" creationId="{FB9649B3-239C-9748-9D5A-9BBCDE3A0C85}"/>
          </ac:spMkLst>
        </pc:spChg>
        <pc:spChg chg="add del mod topLvl">
          <ac:chgData name="Mina SALEEM AHAMED" userId="bffe8a0a1eea8db7" providerId="LiveId" clId="{5B3C5D6B-A749-C84F-A53C-15300BA1A5EB}" dt="2020-06-16T01:54:30.452" v="15451" actId="478"/>
          <ac:spMkLst>
            <pc:docMk/>
            <pc:sldMk cId="1881261749" sldId="337"/>
            <ac:spMk id="27" creationId="{4AB380D8-A021-D14E-AEA3-8EE04A899AD5}"/>
          </ac:spMkLst>
        </pc:spChg>
        <pc:spChg chg="add del mod">
          <ac:chgData name="Mina SALEEM AHAMED" userId="bffe8a0a1eea8db7" providerId="LiveId" clId="{5B3C5D6B-A749-C84F-A53C-15300BA1A5EB}" dt="2020-06-16T01:54:32.879" v="15452" actId="478"/>
          <ac:spMkLst>
            <pc:docMk/>
            <pc:sldMk cId="1881261749" sldId="337"/>
            <ac:spMk id="28" creationId="{1DF36463-9449-B342-8577-DF68B9209B6E}"/>
          </ac:spMkLst>
        </pc:spChg>
        <pc:spChg chg="add mod">
          <ac:chgData name="Mina SALEEM AHAMED" userId="bffe8a0a1eea8db7" providerId="LiveId" clId="{5B3C5D6B-A749-C84F-A53C-15300BA1A5EB}" dt="2020-06-16T02:05:10.796" v="15662" actId="2711"/>
          <ac:spMkLst>
            <pc:docMk/>
            <pc:sldMk cId="1881261749" sldId="337"/>
            <ac:spMk id="29" creationId="{C85CF62E-7C2D-BA40-8B58-EA71C9F436B0}"/>
          </ac:spMkLst>
        </pc:spChg>
        <pc:spChg chg="add mod">
          <ac:chgData name="Mina SALEEM AHAMED" userId="bffe8a0a1eea8db7" providerId="LiveId" clId="{5B3C5D6B-A749-C84F-A53C-15300BA1A5EB}" dt="2020-06-16T02:05:10.796" v="15662" actId="2711"/>
          <ac:spMkLst>
            <pc:docMk/>
            <pc:sldMk cId="1881261749" sldId="337"/>
            <ac:spMk id="30" creationId="{D5C3C18A-9088-EE4D-A308-F6BC90745698}"/>
          </ac:spMkLst>
        </pc:spChg>
        <pc:spChg chg="add mod">
          <ac:chgData name="Mina SALEEM AHAMED" userId="bffe8a0a1eea8db7" providerId="LiveId" clId="{5B3C5D6B-A749-C84F-A53C-15300BA1A5EB}" dt="2020-06-16T02:05:10.796" v="15662" actId="2711"/>
          <ac:spMkLst>
            <pc:docMk/>
            <pc:sldMk cId="1881261749" sldId="337"/>
            <ac:spMk id="31" creationId="{64F6823D-12B3-5342-861D-9C648B7A4AE2}"/>
          </ac:spMkLst>
        </pc:spChg>
        <pc:spChg chg="add mod">
          <ac:chgData name="Mina SALEEM AHAMED" userId="bffe8a0a1eea8db7" providerId="LiveId" clId="{5B3C5D6B-A749-C84F-A53C-15300BA1A5EB}" dt="2020-06-16T02:05:10.796" v="15662" actId="2711"/>
          <ac:spMkLst>
            <pc:docMk/>
            <pc:sldMk cId="1881261749" sldId="337"/>
            <ac:spMk id="32" creationId="{2B58121F-3C36-DB4F-BF5D-7F0E4848DA1F}"/>
          </ac:spMkLst>
        </pc:spChg>
        <pc:spChg chg="add mod">
          <ac:chgData name="Mina SALEEM AHAMED" userId="bffe8a0a1eea8db7" providerId="LiveId" clId="{5B3C5D6B-A749-C84F-A53C-15300BA1A5EB}" dt="2020-06-16T02:05:10.796" v="15662" actId="2711"/>
          <ac:spMkLst>
            <pc:docMk/>
            <pc:sldMk cId="1881261749" sldId="337"/>
            <ac:spMk id="33" creationId="{3277CBC1-C8CD-6C4F-84B8-3C8B56C1D8A4}"/>
          </ac:spMkLst>
        </pc:spChg>
        <pc:spChg chg="add mod">
          <ac:chgData name="Mina SALEEM AHAMED" userId="bffe8a0a1eea8db7" providerId="LiveId" clId="{5B3C5D6B-A749-C84F-A53C-15300BA1A5EB}" dt="2020-06-16T02:05:10.796" v="15662" actId="2711"/>
          <ac:spMkLst>
            <pc:docMk/>
            <pc:sldMk cId="1881261749" sldId="337"/>
            <ac:spMk id="34" creationId="{AD5C12B7-A18D-C945-B8D6-168670977B65}"/>
          </ac:spMkLst>
        </pc:spChg>
        <pc:spChg chg="add mod">
          <ac:chgData name="Mina SALEEM AHAMED" userId="bffe8a0a1eea8db7" providerId="LiveId" clId="{5B3C5D6B-A749-C84F-A53C-15300BA1A5EB}" dt="2020-06-16T02:05:10.796" v="15662" actId="2711"/>
          <ac:spMkLst>
            <pc:docMk/>
            <pc:sldMk cId="1881261749" sldId="337"/>
            <ac:spMk id="35" creationId="{19D608CC-66FC-C148-907A-E22C1D865C14}"/>
          </ac:spMkLst>
        </pc:spChg>
        <pc:spChg chg="add mod">
          <ac:chgData name="Mina SALEEM AHAMED" userId="bffe8a0a1eea8db7" providerId="LiveId" clId="{5B3C5D6B-A749-C84F-A53C-15300BA1A5EB}" dt="2020-06-16T02:05:10.796" v="15662" actId="2711"/>
          <ac:spMkLst>
            <pc:docMk/>
            <pc:sldMk cId="1881261749" sldId="337"/>
            <ac:spMk id="36" creationId="{FC43777A-8FB2-9545-88FE-2BD8A4ABEAF5}"/>
          </ac:spMkLst>
        </pc:spChg>
        <pc:spChg chg="add mod">
          <ac:chgData name="Mina SALEEM AHAMED" userId="bffe8a0a1eea8db7" providerId="LiveId" clId="{5B3C5D6B-A749-C84F-A53C-15300BA1A5EB}" dt="2020-06-16T02:05:10.796" v="15662" actId="2711"/>
          <ac:spMkLst>
            <pc:docMk/>
            <pc:sldMk cId="1881261749" sldId="337"/>
            <ac:spMk id="37" creationId="{2B3A4B7B-1DBE-C648-B0D7-2EFAEB48D8C1}"/>
          </ac:spMkLst>
        </pc:spChg>
        <pc:spChg chg="add mod">
          <ac:chgData name="Mina SALEEM AHAMED" userId="bffe8a0a1eea8db7" providerId="LiveId" clId="{5B3C5D6B-A749-C84F-A53C-15300BA1A5EB}" dt="2020-06-16T02:05:10.796" v="15662" actId="2711"/>
          <ac:spMkLst>
            <pc:docMk/>
            <pc:sldMk cId="1881261749" sldId="337"/>
            <ac:spMk id="39" creationId="{EBE919FD-E492-D641-81EA-1E8052062413}"/>
          </ac:spMkLst>
        </pc:spChg>
        <pc:spChg chg="add del mod">
          <ac:chgData name="Mina SALEEM AHAMED" userId="bffe8a0a1eea8db7" providerId="LiveId" clId="{5B3C5D6B-A749-C84F-A53C-15300BA1A5EB}" dt="2020-06-16T02:02:56.535" v="15645"/>
          <ac:spMkLst>
            <pc:docMk/>
            <pc:sldMk cId="1881261749" sldId="337"/>
            <ac:spMk id="42" creationId="{670E255B-D6B7-B141-9986-F1831B8DE418}"/>
          </ac:spMkLst>
        </pc:spChg>
        <pc:spChg chg="add mod">
          <ac:chgData name="Mina SALEEM AHAMED" userId="bffe8a0a1eea8db7" providerId="LiveId" clId="{5B3C5D6B-A749-C84F-A53C-15300BA1A5EB}" dt="2020-06-16T02:43:15.991" v="16863" actId="688"/>
          <ac:spMkLst>
            <pc:docMk/>
            <pc:sldMk cId="1881261749" sldId="337"/>
            <ac:spMk id="44" creationId="{EEFBA86C-4777-8140-B43C-A0409CA45B41}"/>
          </ac:spMkLst>
        </pc:spChg>
        <pc:grpChg chg="add del mod">
          <ac:chgData name="Mina SALEEM AHAMED" userId="bffe8a0a1eea8db7" providerId="LiveId" clId="{5B3C5D6B-A749-C84F-A53C-15300BA1A5EB}" dt="2020-06-16T01:46:50.429" v="15250" actId="165"/>
          <ac:grpSpMkLst>
            <pc:docMk/>
            <pc:sldMk cId="1881261749" sldId="337"/>
            <ac:grpSpMk id="10" creationId="{4BC7245A-4AA5-8645-B879-3856879E1138}"/>
          </ac:grpSpMkLst>
        </pc:grpChg>
        <pc:grpChg chg="add mod">
          <ac:chgData name="Mina SALEEM AHAMED" userId="bffe8a0a1eea8db7" providerId="LiveId" clId="{5B3C5D6B-A749-C84F-A53C-15300BA1A5EB}" dt="2020-06-16T02:00:15.193" v="15619" actId="164"/>
          <ac:grpSpMkLst>
            <pc:docMk/>
            <pc:sldMk cId="1881261749" sldId="337"/>
            <ac:grpSpMk id="38" creationId="{B8AFA07A-4650-EA4B-B1C0-EC5B2DA540E6}"/>
          </ac:grpSpMkLst>
        </pc:grpChg>
        <pc:grpChg chg="add mod">
          <ac:chgData name="Mina SALEEM AHAMED" userId="bffe8a0a1eea8db7" providerId="LiveId" clId="{5B3C5D6B-A749-C84F-A53C-15300BA1A5EB}" dt="2020-06-16T02:02:22.542" v="15638" actId="164"/>
          <ac:grpSpMkLst>
            <pc:docMk/>
            <pc:sldMk cId="1881261749" sldId="337"/>
            <ac:grpSpMk id="40" creationId="{29A68EEC-A9B1-5C4C-9537-C8FEBFE03570}"/>
          </ac:grpSpMkLst>
        </pc:grpChg>
        <pc:grpChg chg="add mod">
          <ac:chgData name="Mina SALEEM AHAMED" userId="bffe8a0a1eea8db7" providerId="LiveId" clId="{5B3C5D6B-A749-C84F-A53C-15300BA1A5EB}" dt="2020-06-16T02:02:22.542" v="15638" actId="164"/>
          <ac:grpSpMkLst>
            <pc:docMk/>
            <pc:sldMk cId="1881261749" sldId="337"/>
            <ac:grpSpMk id="41" creationId="{B907E1F4-F0BE-DC4E-9C7C-1D95ADE7FC64}"/>
          </ac:grpSpMkLst>
        </pc:grpChg>
        <pc:grpChg chg="add mod">
          <ac:chgData name="Mina SALEEM AHAMED" userId="bffe8a0a1eea8db7" providerId="LiveId" clId="{5B3C5D6B-A749-C84F-A53C-15300BA1A5EB}" dt="2020-06-16T02:03:08.695" v="15648" actId="1076"/>
          <ac:grpSpMkLst>
            <pc:docMk/>
            <pc:sldMk cId="1881261749" sldId="337"/>
            <ac:grpSpMk id="43" creationId="{5C5674F7-BF41-FA4E-B089-1A0AD408DF50}"/>
          </ac:grpSpMkLst>
        </pc:grpChg>
      </pc:sldChg>
      <pc:sldChg chg="addSp delSp modSp add addCm delCm">
        <pc:chgData name="Mina SALEEM AHAMED" userId="bffe8a0a1eea8db7" providerId="LiveId" clId="{5B3C5D6B-A749-C84F-A53C-15300BA1A5EB}" dt="2020-06-16T07:20:16.204" v="17392" actId="20577"/>
        <pc:sldMkLst>
          <pc:docMk/>
          <pc:sldMk cId="469035671" sldId="338"/>
        </pc:sldMkLst>
        <pc:spChg chg="del">
          <ac:chgData name="Mina SALEEM AHAMED" userId="bffe8a0a1eea8db7" providerId="LiveId" clId="{5B3C5D6B-A749-C84F-A53C-15300BA1A5EB}" dt="2020-06-14T21:03:15.968" v="6010" actId="478"/>
          <ac:spMkLst>
            <pc:docMk/>
            <pc:sldMk cId="469035671" sldId="338"/>
            <ac:spMk id="3" creationId="{B76FBA94-F340-D54E-8369-70D2D7C99800}"/>
          </ac:spMkLst>
        </pc:spChg>
        <pc:spChg chg="mod">
          <ac:chgData name="Mina SALEEM AHAMED" userId="bffe8a0a1eea8db7" providerId="LiveId" clId="{5B3C5D6B-A749-C84F-A53C-15300BA1A5EB}" dt="2020-06-16T07:20:16.204" v="17392" actId="20577"/>
          <ac:spMkLst>
            <pc:docMk/>
            <pc:sldMk cId="469035671" sldId="338"/>
            <ac:spMk id="4" creationId="{B8FABC45-EB12-634D-AF72-D725CC8C6237}"/>
          </ac:spMkLst>
        </pc:spChg>
        <pc:spChg chg="add mod">
          <ac:chgData name="Mina SALEEM AHAMED" userId="bffe8a0a1eea8db7" providerId="LiveId" clId="{5B3C5D6B-A749-C84F-A53C-15300BA1A5EB}" dt="2020-06-16T00:47:16.382" v="13989" actId="1076"/>
          <ac:spMkLst>
            <pc:docMk/>
            <pc:sldMk cId="469035671" sldId="338"/>
            <ac:spMk id="5" creationId="{8061A5C9-1924-8C40-98E1-9DDD51B482B6}"/>
          </ac:spMkLst>
        </pc:spChg>
        <pc:spChg chg="add del mod">
          <ac:chgData name="Mina SALEEM AHAMED" userId="bffe8a0a1eea8db7" providerId="LiveId" clId="{5B3C5D6B-A749-C84F-A53C-15300BA1A5EB}" dt="2020-06-16T00:39:32.814" v="13724" actId="478"/>
          <ac:spMkLst>
            <pc:docMk/>
            <pc:sldMk cId="469035671" sldId="338"/>
            <ac:spMk id="10" creationId="{EF063DB5-18F9-6A48-B6AD-7A5FFFAB562C}"/>
          </ac:spMkLst>
        </pc:spChg>
        <pc:spChg chg="del">
          <ac:chgData name="Mina SALEEM AHAMED" userId="bffe8a0a1eea8db7" providerId="LiveId" clId="{5B3C5D6B-A749-C84F-A53C-15300BA1A5EB}" dt="2020-06-14T21:03:15.968" v="6010" actId="478"/>
          <ac:spMkLst>
            <pc:docMk/>
            <pc:sldMk cId="469035671" sldId="338"/>
            <ac:spMk id="16" creationId="{E22CF8F6-ADF6-F24A-B65F-A097919D1470}"/>
          </ac:spMkLst>
        </pc:spChg>
        <pc:spChg chg="add del mod">
          <ac:chgData name="Mina SALEEM AHAMED" userId="bffe8a0a1eea8db7" providerId="LiveId" clId="{5B3C5D6B-A749-C84F-A53C-15300BA1A5EB}" dt="2020-06-16T00:48:39.950" v="14009" actId="478"/>
          <ac:spMkLst>
            <pc:docMk/>
            <pc:sldMk cId="469035671" sldId="338"/>
            <ac:spMk id="20" creationId="{A6A8B1E0-ECF9-ED4E-AF74-4199773613BB}"/>
          </ac:spMkLst>
        </pc:spChg>
        <pc:spChg chg="add mod">
          <ac:chgData name="Mina SALEEM AHAMED" userId="bffe8a0a1eea8db7" providerId="LiveId" clId="{5B3C5D6B-A749-C84F-A53C-15300BA1A5EB}" dt="2020-06-16T00:47:08.547" v="13987" actId="1076"/>
          <ac:spMkLst>
            <pc:docMk/>
            <pc:sldMk cId="469035671" sldId="338"/>
            <ac:spMk id="33" creationId="{79093BC6-A687-A840-A060-692FEAE67A96}"/>
          </ac:spMkLst>
        </pc:spChg>
        <pc:spChg chg="add mod">
          <ac:chgData name="Mina SALEEM AHAMED" userId="bffe8a0a1eea8db7" providerId="LiveId" clId="{5B3C5D6B-A749-C84F-A53C-15300BA1A5EB}" dt="2020-06-16T00:47:25.914" v="13990" actId="1076"/>
          <ac:spMkLst>
            <pc:docMk/>
            <pc:sldMk cId="469035671" sldId="338"/>
            <ac:spMk id="35" creationId="{971E12AA-E2F6-1B4E-94C7-4B007BE17CC8}"/>
          </ac:spMkLst>
        </pc:spChg>
        <pc:spChg chg="add del mod">
          <ac:chgData name="Mina SALEEM AHAMED" userId="bffe8a0a1eea8db7" providerId="LiveId" clId="{5B3C5D6B-A749-C84F-A53C-15300BA1A5EB}" dt="2020-06-14T23:08:15.868" v="6855" actId="478"/>
          <ac:spMkLst>
            <pc:docMk/>
            <pc:sldMk cId="469035671" sldId="338"/>
            <ac:spMk id="36" creationId="{3AC73FEE-757C-5B42-89AE-EB74EB9E89B0}"/>
          </ac:spMkLst>
        </pc:spChg>
        <pc:spChg chg="add mod">
          <ac:chgData name="Mina SALEEM AHAMED" userId="bffe8a0a1eea8db7" providerId="LiveId" clId="{5B3C5D6B-A749-C84F-A53C-15300BA1A5EB}" dt="2020-06-16T00:47:11.844" v="13988" actId="1076"/>
          <ac:spMkLst>
            <pc:docMk/>
            <pc:sldMk cId="469035671" sldId="338"/>
            <ac:spMk id="37" creationId="{C509A47B-6421-3B4A-A286-5408870DA251}"/>
          </ac:spMkLst>
        </pc:spChg>
        <pc:spChg chg="add del mod">
          <ac:chgData name="Mina SALEEM AHAMED" userId="bffe8a0a1eea8db7" providerId="LiveId" clId="{5B3C5D6B-A749-C84F-A53C-15300BA1A5EB}" dt="2020-06-16T00:39:29.024" v="13722" actId="478"/>
          <ac:spMkLst>
            <pc:docMk/>
            <pc:sldMk cId="469035671" sldId="338"/>
            <ac:spMk id="39" creationId="{53F9CEFC-BD31-3E46-89F2-0E9BB889E334}"/>
          </ac:spMkLst>
        </pc:spChg>
        <pc:spChg chg="add del mod">
          <ac:chgData name="Mina SALEEM AHAMED" userId="bffe8a0a1eea8db7" providerId="LiveId" clId="{5B3C5D6B-A749-C84F-A53C-15300BA1A5EB}" dt="2020-06-16T00:40:21.954" v="13737" actId="478"/>
          <ac:spMkLst>
            <pc:docMk/>
            <pc:sldMk cId="469035671" sldId="338"/>
            <ac:spMk id="40" creationId="{0DD1E34F-C99A-544F-A712-36B4B1E7B3A1}"/>
          </ac:spMkLst>
        </pc:spChg>
        <pc:spChg chg="add del mod">
          <ac:chgData name="Mina SALEEM AHAMED" userId="bffe8a0a1eea8db7" providerId="LiveId" clId="{5B3C5D6B-A749-C84F-A53C-15300BA1A5EB}" dt="2020-06-16T00:40:21.954" v="13737" actId="478"/>
          <ac:spMkLst>
            <pc:docMk/>
            <pc:sldMk cId="469035671" sldId="338"/>
            <ac:spMk id="41" creationId="{F54570AE-02EC-0D4F-A44D-C3D772020EAC}"/>
          </ac:spMkLst>
        </pc:spChg>
        <pc:grpChg chg="del">
          <ac:chgData name="Mina SALEEM AHAMED" userId="bffe8a0a1eea8db7" providerId="LiveId" clId="{5B3C5D6B-A749-C84F-A53C-15300BA1A5EB}" dt="2020-06-14T21:03:15.968" v="6010" actId="478"/>
          <ac:grpSpMkLst>
            <pc:docMk/>
            <pc:sldMk cId="469035671" sldId="338"/>
            <ac:grpSpMk id="26" creationId="{974E7A4C-2056-804B-B3C5-B8584DBFF81A}"/>
          </ac:grpSpMkLst>
        </pc:grpChg>
        <pc:grpChg chg="del">
          <ac:chgData name="Mina SALEEM AHAMED" userId="bffe8a0a1eea8db7" providerId="LiveId" clId="{5B3C5D6B-A749-C84F-A53C-15300BA1A5EB}" dt="2020-06-14T21:03:15.968" v="6010" actId="478"/>
          <ac:grpSpMkLst>
            <pc:docMk/>
            <pc:sldMk cId="469035671" sldId="338"/>
            <ac:grpSpMk id="67" creationId="{67A6BBEC-22DD-0D42-B143-8FEBB3A1B80D}"/>
          </ac:grpSpMkLst>
        </pc:grpChg>
        <pc:picChg chg="add mod">
          <ac:chgData name="Mina SALEEM AHAMED" userId="bffe8a0a1eea8db7" providerId="LiveId" clId="{5B3C5D6B-A749-C84F-A53C-15300BA1A5EB}" dt="2020-06-16T00:48:46.152" v="14011" actId="1035"/>
          <ac:picMkLst>
            <pc:docMk/>
            <pc:sldMk cId="469035671" sldId="338"/>
            <ac:picMk id="6" creationId="{BD1CFFC6-D4A1-7E4B-87BA-6624DEA93857}"/>
          </ac:picMkLst>
        </pc:picChg>
        <pc:picChg chg="add mod">
          <ac:chgData name="Mina SALEEM AHAMED" userId="bffe8a0a1eea8db7" providerId="LiveId" clId="{5B3C5D6B-A749-C84F-A53C-15300BA1A5EB}" dt="2020-06-16T00:48:25.255" v="14006" actId="1036"/>
          <ac:picMkLst>
            <pc:docMk/>
            <pc:sldMk cId="469035671" sldId="338"/>
            <ac:picMk id="11" creationId="{96018737-109A-694C-AEC6-ED9366C20872}"/>
          </ac:picMkLst>
        </pc:picChg>
        <pc:picChg chg="add mod">
          <ac:chgData name="Mina SALEEM AHAMED" userId="bffe8a0a1eea8db7" providerId="LiveId" clId="{5B3C5D6B-A749-C84F-A53C-15300BA1A5EB}" dt="2020-06-16T00:43:44.065" v="13937" actId="1038"/>
          <ac:picMkLst>
            <pc:docMk/>
            <pc:sldMk cId="469035671" sldId="338"/>
            <ac:picMk id="13" creationId="{4E03B6EB-2444-774E-A3EC-781B1E56C423}"/>
          </ac:picMkLst>
        </pc:picChg>
        <pc:picChg chg="del">
          <ac:chgData name="Mina SALEEM AHAMED" userId="bffe8a0a1eea8db7" providerId="LiveId" clId="{5B3C5D6B-A749-C84F-A53C-15300BA1A5EB}" dt="2020-06-14T21:03:15.968" v="6010" actId="478"/>
          <ac:picMkLst>
            <pc:docMk/>
            <pc:sldMk cId="469035671" sldId="338"/>
            <ac:picMk id="15" creationId="{0620017D-CE88-3042-8E3E-86CB1D64DE96}"/>
          </ac:picMkLst>
        </pc:picChg>
        <pc:picChg chg="add del mod">
          <ac:chgData name="Mina SALEEM AHAMED" userId="bffe8a0a1eea8db7" providerId="LiveId" clId="{5B3C5D6B-A749-C84F-A53C-15300BA1A5EB}" dt="2020-06-16T00:32:41.086" v="13557" actId="478"/>
          <ac:picMkLst>
            <pc:docMk/>
            <pc:sldMk cId="469035671" sldId="338"/>
            <ac:picMk id="15" creationId="{2D13E62A-24D7-4B4D-A51F-391A6251B35D}"/>
          </ac:picMkLst>
        </pc:picChg>
        <pc:picChg chg="add mod modCrop">
          <ac:chgData name="Mina SALEEM AHAMED" userId="bffe8a0a1eea8db7" providerId="LiveId" clId="{5B3C5D6B-A749-C84F-A53C-15300BA1A5EB}" dt="2020-06-16T00:48:44.455" v="14010" actId="1035"/>
          <ac:picMkLst>
            <pc:docMk/>
            <pc:sldMk cId="469035671" sldId="338"/>
            <ac:picMk id="17" creationId="{93675ACD-05DF-EB4A-AFDC-F23CEF1BCD40}"/>
          </ac:picMkLst>
        </pc:picChg>
        <pc:cxnChg chg="add del mod">
          <ac:chgData name="Mina SALEEM AHAMED" userId="bffe8a0a1eea8db7" providerId="LiveId" clId="{5B3C5D6B-A749-C84F-A53C-15300BA1A5EB}" dt="2020-06-16T00:43:03.228" v="13853" actId="478"/>
          <ac:cxnSpMkLst>
            <pc:docMk/>
            <pc:sldMk cId="469035671" sldId="338"/>
            <ac:cxnSpMk id="7" creationId="{07CC03D3-5D29-B147-96AA-A1283F687771}"/>
          </ac:cxnSpMkLst>
        </pc:cxnChg>
        <pc:cxnChg chg="add del mod">
          <ac:chgData name="Mina SALEEM AHAMED" userId="bffe8a0a1eea8db7" providerId="LiveId" clId="{5B3C5D6B-A749-C84F-A53C-15300BA1A5EB}" dt="2020-06-16T00:48:07.205" v="13995" actId="11529"/>
          <ac:cxnSpMkLst>
            <pc:docMk/>
            <pc:sldMk cId="469035671" sldId="338"/>
            <ac:cxnSpMk id="19" creationId="{5E491AEA-9FE9-0442-AD2C-1E03A451F248}"/>
          </ac:cxnSpMkLst>
        </pc:cxnChg>
        <pc:cxnChg chg="add del mod">
          <ac:chgData name="Mina SALEEM AHAMED" userId="bffe8a0a1eea8db7" providerId="LiveId" clId="{5B3C5D6B-A749-C84F-A53C-15300BA1A5EB}" dt="2020-06-16T00:40:12.556" v="13735" actId="478"/>
          <ac:cxnSpMkLst>
            <pc:docMk/>
            <pc:sldMk cId="469035671" sldId="338"/>
            <ac:cxnSpMk id="32" creationId="{7FAFB5AF-23B6-8548-AB69-1849130E00E4}"/>
          </ac:cxnSpMkLst>
        </pc:cxnChg>
        <pc:cxnChg chg="add del mod">
          <ac:chgData name="Mina SALEEM AHAMED" userId="bffe8a0a1eea8db7" providerId="LiveId" clId="{5B3C5D6B-A749-C84F-A53C-15300BA1A5EB}" dt="2020-06-16T00:43:24.726" v="13883" actId="478"/>
          <ac:cxnSpMkLst>
            <pc:docMk/>
            <pc:sldMk cId="469035671" sldId="338"/>
            <ac:cxnSpMk id="34" creationId="{8C0A53BB-1F7D-934B-BC17-5A9B123D64E8}"/>
          </ac:cxnSpMkLst>
        </pc:cxnChg>
      </pc:sldChg>
      <pc:sldChg chg="addSp delSp modSp add addCm delCm modCm modNotesTx">
        <pc:chgData name="Mina SALEEM AHAMED" userId="bffe8a0a1eea8db7" providerId="LiveId" clId="{5B3C5D6B-A749-C84F-A53C-15300BA1A5EB}" dt="2020-06-17T15:25:05.901" v="19412"/>
        <pc:sldMkLst>
          <pc:docMk/>
          <pc:sldMk cId="4028352701" sldId="339"/>
        </pc:sldMkLst>
        <pc:spChg chg="add del mod">
          <ac:chgData name="Mina SALEEM AHAMED" userId="bffe8a0a1eea8db7" providerId="LiveId" clId="{5B3C5D6B-A749-C84F-A53C-15300BA1A5EB}" dt="2020-06-16T10:27:57.043" v="18080"/>
          <ac:spMkLst>
            <pc:docMk/>
            <pc:sldMk cId="4028352701" sldId="339"/>
            <ac:spMk id="3" creationId="{02B909EE-1874-0041-BF82-0878C9FF5AC3}"/>
          </ac:spMkLst>
        </pc:spChg>
        <pc:spChg chg="del mod">
          <ac:chgData name="Mina SALEEM AHAMED" userId="bffe8a0a1eea8db7" providerId="LiveId" clId="{5B3C5D6B-A749-C84F-A53C-15300BA1A5EB}" dt="2020-06-15T19:52:22.854" v="11604" actId="478"/>
          <ac:spMkLst>
            <pc:docMk/>
            <pc:sldMk cId="4028352701" sldId="339"/>
            <ac:spMk id="7" creationId="{DEA28F3E-CD73-D74C-A40C-1495D3F94477}"/>
          </ac:spMkLst>
        </pc:spChg>
        <pc:spChg chg="mod">
          <ac:chgData name="Mina SALEEM AHAMED" userId="bffe8a0a1eea8db7" providerId="LiveId" clId="{5B3C5D6B-A749-C84F-A53C-15300BA1A5EB}" dt="2020-06-17T15:14:36.027" v="19410" actId="20577"/>
          <ac:spMkLst>
            <pc:docMk/>
            <pc:sldMk cId="4028352701" sldId="339"/>
            <ac:spMk id="8" creationId="{2C397F4D-7058-E549-9D60-191AB6E97A35}"/>
          </ac:spMkLst>
        </pc:spChg>
        <pc:spChg chg="add del mod">
          <ac:chgData name="Mina SALEEM AHAMED" userId="bffe8a0a1eea8db7" providerId="LiveId" clId="{5B3C5D6B-A749-C84F-A53C-15300BA1A5EB}" dt="2020-06-15T19:52:25.724" v="11605" actId="478"/>
          <ac:spMkLst>
            <pc:docMk/>
            <pc:sldMk cId="4028352701" sldId="339"/>
            <ac:spMk id="9" creationId="{4407492F-6683-984D-BFA2-C77058B4C3EC}"/>
          </ac:spMkLst>
        </pc:spChg>
        <pc:spChg chg="del mod">
          <ac:chgData name="Mina SALEEM AHAMED" userId="bffe8a0a1eea8db7" providerId="LiveId" clId="{5B3C5D6B-A749-C84F-A53C-15300BA1A5EB}" dt="2020-06-15T18:09:23.481" v="10792" actId="478"/>
          <ac:spMkLst>
            <pc:docMk/>
            <pc:sldMk cId="4028352701" sldId="339"/>
            <ac:spMk id="10" creationId="{D7B77A1F-D6FB-A441-9DA2-DF5827FB0A05}"/>
          </ac:spMkLst>
        </pc:spChg>
        <pc:spChg chg="add mod">
          <ac:chgData name="Mina SALEEM AHAMED" userId="bffe8a0a1eea8db7" providerId="LiveId" clId="{5B3C5D6B-A749-C84F-A53C-15300BA1A5EB}" dt="2020-06-17T14:48:46.205" v="19266" actId="2711"/>
          <ac:spMkLst>
            <pc:docMk/>
            <pc:sldMk cId="4028352701" sldId="339"/>
            <ac:spMk id="12" creationId="{A15FDB5E-FC3B-3C48-B3BD-01C1A1161376}"/>
          </ac:spMkLst>
        </pc:spChg>
        <pc:spChg chg="add mod">
          <ac:chgData name="Mina SALEEM AHAMED" userId="bffe8a0a1eea8db7" providerId="LiveId" clId="{5B3C5D6B-A749-C84F-A53C-15300BA1A5EB}" dt="2020-06-17T14:48:46.205" v="19266" actId="2711"/>
          <ac:spMkLst>
            <pc:docMk/>
            <pc:sldMk cId="4028352701" sldId="339"/>
            <ac:spMk id="13" creationId="{6FD723C6-84B6-1B44-9B5B-BC63629F78E8}"/>
          </ac:spMkLst>
        </pc:spChg>
        <pc:spChg chg="add mod">
          <ac:chgData name="Mina SALEEM AHAMED" userId="bffe8a0a1eea8db7" providerId="LiveId" clId="{5B3C5D6B-A749-C84F-A53C-15300BA1A5EB}" dt="2020-06-16T02:28:14.861" v="16174" actId="113"/>
          <ac:spMkLst>
            <pc:docMk/>
            <pc:sldMk cId="4028352701" sldId="339"/>
            <ac:spMk id="14" creationId="{39746D5E-4D37-6949-A61E-4D71C4316B2D}"/>
          </ac:spMkLst>
        </pc:spChg>
        <pc:spChg chg="add del mod">
          <ac:chgData name="Mina SALEEM AHAMED" userId="bffe8a0a1eea8db7" providerId="LiveId" clId="{5B3C5D6B-A749-C84F-A53C-15300BA1A5EB}" dt="2020-06-16T02:37:02.197" v="16714" actId="478"/>
          <ac:spMkLst>
            <pc:docMk/>
            <pc:sldMk cId="4028352701" sldId="339"/>
            <ac:spMk id="16" creationId="{317F75A1-8778-0D42-B4DA-D0781DC9441E}"/>
          </ac:spMkLst>
        </pc:spChg>
        <pc:spChg chg="add del mod">
          <ac:chgData name="Mina SALEEM AHAMED" userId="bffe8a0a1eea8db7" providerId="LiveId" clId="{5B3C5D6B-A749-C84F-A53C-15300BA1A5EB}" dt="2020-06-16T02:37:00.100" v="16713" actId="478"/>
          <ac:spMkLst>
            <pc:docMk/>
            <pc:sldMk cId="4028352701" sldId="339"/>
            <ac:spMk id="17" creationId="{145449E2-1F24-B44C-A95A-98083C2BDCF6}"/>
          </ac:spMkLst>
        </pc:spChg>
        <pc:spChg chg="add del mod">
          <ac:chgData name="Mina SALEEM AHAMED" userId="bffe8a0a1eea8db7" providerId="LiveId" clId="{5B3C5D6B-A749-C84F-A53C-15300BA1A5EB}" dt="2020-06-16T02:31:20.760" v="16346" actId="478"/>
          <ac:spMkLst>
            <pc:docMk/>
            <pc:sldMk cId="4028352701" sldId="339"/>
            <ac:spMk id="18" creationId="{DE2C222D-CACD-7B4D-9E3E-C9680190DE58}"/>
          </ac:spMkLst>
        </pc:spChg>
        <pc:spChg chg="add del mod">
          <ac:chgData name="Mina SALEEM AHAMED" userId="bffe8a0a1eea8db7" providerId="LiveId" clId="{5B3C5D6B-A749-C84F-A53C-15300BA1A5EB}" dt="2020-06-16T02:31:20.760" v="16346" actId="478"/>
          <ac:spMkLst>
            <pc:docMk/>
            <pc:sldMk cId="4028352701" sldId="339"/>
            <ac:spMk id="19" creationId="{0A7A2C32-2595-E648-B5A0-996B6F91F44A}"/>
          </ac:spMkLst>
        </pc:spChg>
        <pc:spChg chg="add del mod">
          <ac:chgData name="Mina SALEEM AHAMED" userId="bffe8a0a1eea8db7" providerId="LiveId" clId="{5B3C5D6B-A749-C84F-A53C-15300BA1A5EB}" dt="2020-06-16T02:31:20.760" v="16346" actId="478"/>
          <ac:spMkLst>
            <pc:docMk/>
            <pc:sldMk cId="4028352701" sldId="339"/>
            <ac:spMk id="20" creationId="{5A8A50F1-0F3A-D345-BA1E-B04DC827814B}"/>
          </ac:spMkLst>
        </pc:spChg>
        <pc:spChg chg="add del mod">
          <ac:chgData name="Mina SALEEM AHAMED" userId="bffe8a0a1eea8db7" providerId="LiveId" clId="{5B3C5D6B-A749-C84F-A53C-15300BA1A5EB}" dt="2020-06-16T02:31:15.136" v="16345" actId="478"/>
          <ac:spMkLst>
            <pc:docMk/>
            <pc:sldMk cId="4028352701" sldId="339"/>
            <ac:spMk id="21" creationId="{0641CF9A-FD38-4249-9C5D-C37F1F076B85}"/>
          </ac:spMkLst>
        </pc:spChg>
        <pc:spChg chg="add del mod">
          <ac:chgData name="Mina SALEEM AHAMED" userId="bffe8a0a1eea8db7" providerId="LiveId" clId="{5B3C5D6B-A749-C84F-A53C-15300BA1A5EB}" dt="2020-06-16T02:31:20.760" v="16346" actId="478"/>
          <ac:spMkLst>
            <pc:docMk/>
            <pc:sldMk cId="4028352701" sldId="339"/>
            <ac:spMk id="22" creationId="{B7BCCEED-9706-5241-A59B-1B84ADD636F6}"/>
          </ac:spMkLst>
        </pc:spChg>
        <pc:spChg chg="add del mod">
          <ac:chgData name="Mina SALEEM AHAMED" userId="bffe8a0a1eea8db7" providerId="LiveId" clId="{5B3C5D6B-A749-C84F-A53C-15300BA1A5EB}" dt="2020-06-16T02:31:20.760" v="16346" actId="478"/>
          <ac:spMkLst>
            <pc:docMk/>
            <pc:sldMk cId="4028352701" sldId="339"/>
            <ac:spMk id="23" creationId="{D2627FA8-1484-B041-A9A2-3E7CDDD73657}"/>
          </ac:spMkLst>
        </pc:spChg>
        <pc:spChg chg="add mod">
          <ac:chgData name="Mina SALEEM AHAMED" userId="bffe8a0a1eea8db7" providerId="LiveId" clId="{5B3C5D6B-A749-C84F-A53C-15300BA1A5EB}" dt="2020-06-17T14:48:46.205" v="19266" actId="2711"/>
          <ac:spMkLst>
            <pc:docMk/>
            <pc:sldMk cId="4028352701" sldId="339"/>
            <ac:spMk id="24" creationId="{A61913AB-D32D-D14B-B0DB-0A46B0E3A697}"/>
          </ac:spMkLst>
        </pc:spChg>
        <pc:spChg chg="add mod">
          <ac:chgData name="Mina SALEEM AHAMED" userId="bffe8a0a1eea8db7" providerId="LiveId" clId="{5B3C5D6B-A749-C84F-A53C-15300BA1A5EB}" dt="2020-06-16T10:27:41.861" v="18076" actId="20577"/>
          <ac:spMkLst>
            <pc:docMk/>
            <pc:sldMk cId="4028352701" sldId="339"/>
            <ac:spMk id="25" creationId="{E03FA3A8-CEFA-8745-BEEE-6F74CBBC88BB}"/>
          </ac:spMkLst>
        </pc:spChg>
        <pc:grpChg chg="add del mod">
          <ac:chgData name="Mina SALEEM AHAMED" userId="bffe8a0a1eea8db7" providerId="LiveId" clId="{5B3C5D6B-A749-C84F-A53C-15300BA1A5EB}" dt="2020-06-15T02:17:05.878" v="8928" actId="478"/>
          <ac:grpSpMkLst>
            <pc:docMk/>
            <pc:sldMk cId="4028352701" sldId="339"/>
            <ac:grpSpMk id="4" creationId="{99C69C74-EBDA-314A-B161-DBB8127B03CB}"/>
          </ac:grpSpMkLst>
        </pc:grpChg>
        <pc:grpChg chg="add del mod">
          <ac:chgData name="Mina SALEEM AHAMED" userId="bffe8a0a1eea8db7" providerId="LiveId" clId="{5B3C5D6B-A749-C84F-A53C-15300BA1A5EB}" dt="2020-06-15T02:14:25.530" v="8922" actId="478"/>
          <ac:grpSpMkLst>
            <pc:docMk/>
            <pc:sldMk cId="4028352701" sldId="339"/>
            <ac:grpSpMk id="12" creationId="{D8F7C4A3-C8B8-9646-9593-F227CA1CA5C3}"/>
          </ac:grpSpMkLst>
        </pc:grpChg>
        <pc:grpChg chg="add del mod">
          <ac:chgData name="Mina SALEEM AHAMED" userId="bffe8a0a1eea8db7" providerId="LiveId" clId="{5B3C5D6B-A749-C84F-A53C-15300BA1A5EB}" dt="2020-06-15T02:27:44.133" v="9172" actId="478"/>
          <ac:grpSpMkLst>
            <pc:docMk/>
            <pc:sldMk cId="4028352701" sldId="339"/>
            <ac:grpSpMk id="18" creationId="{2E3621D7-4433-5D44-84B4-3379BDBD98A9}"/>
          </ac:grpSpMkLst>
        </pc:grpChg>
        <pc:grpChg chg="add del mod">
          <ac:chgData name="Mina SALEEM AHAMED" userId="bffe8a0a1eea8db7" providerId="LiveId" clId="{5B3C5D6B-A749-C84F-A53C-15300BA1A5EB}" dt="2020-06-15T02:27:15.600" v="9167" actId="478"/>
          <ac:grpSpMkLst>
            <pc:docMk/>
            <pc:sldMk cId="4028352701" sldId="339"/>
            <ac:grpSpMk id="19" creationId="{CA5E91EC-761D-6447-AC3A-D2021CB400EF}"/>
          </ac:grpSpMkLst>
        </pc:grpChg>
        <pc:grpChg chg="add del mod">
          <ac:chgData name="Mina SALEEM AHAMED" userId="bffe8a0a1eea8db7" providerId="LiveId" clId="{5B3C5D6B-A749-C84F-A53C-15300BA1A5EB}" dt="2020-06-15T02:28:02.581" v="9175" actId="478"/>
          <ac:grpSpMkLst>
            <pc:docMk/>
            <pc:sldMk cId="4028352701" sldId="339"/>
            <ac:grpSpMk id="22" creationId="{9434E511-3E33-774E-B867-74D6BB81CA35}"/>
          </ac:grpSpMkLst>
        </pc:grpChg>
        <pc:grpChg chg="add del mod">
          <ac:chgData name="Mina SALEEM AHAMED" userId="bffe8a0a1eea8db7" providerId="LiveId" clId="{5B3C5D6B-A749-C84F-A53C-15300BA1A5EB}" dt="2020-06-15T14:10:02.165" v="9279" actId="478"/>
          <ac:grpSpMkLst>
            <pc:docMk/>
            <pc:sldMk cId="4028352701" sldId="339"/>
            <ac:grpSpMk id="25" creationId="{11735F82-78FF-964B-A594-30B33E5441E6}"/>
          </ac:grpSpMkLst>
        </pc:grpChg>
        <pc:picChg chg="add del mod">
          <ac:chgData name="Mina SALEEM AHAMED" userId="bffe8a0a1eea8db7" providerId="LiveId" clId="{5B3C5D6B-A749-C84F-A53C-15300BA1A5EB}" dt="2020-06-15T02:30:48.949" v="9208" actId="478"/>
          <ac:picMkLst>
            <pc:docMk/>
            <pc:sldMk cId="4028352701" sldId="339"/>
            <ac:picMk id="3" creationId="{EEB03C4A-A2F8-EB4E-BB85-B83B9A178767}"/>
          </ac:picMkLst>
        </pc:picChg>
        <pc:picChg chg="add mod modCrop">
          <ac:chgData name="Mina SALEEM AHAMED" userId="bffe8a0a1eea8db7" providerId="LiveId" clId="{5B3C5D6B-A749-C84F-A53C-15300BA1A5EB}" dt="2020-06-17T11:50:53.477" v="19258" actId="14826"/>
          <ac:picMkLst>
            <pc:docMk/>
            <pc:sldMk cId="4028352701" sldId="339"/>
            <ac:picMk id="4" creationId="{FEA056D5-E8F0-1F4D-A6B6-C3602876997A}"/>
          </ac:picMkLst>
        </pc:picChg>
        <pc:picChg chg="add mod">
          <ac:chgData name="Mina SALEEM AHAMED" userId="bffe8a0a1eea8db7" providerId="LiveId" clId="{5B3C5D6B-A749-C84F-A53C-15300BA1A5EB}" dt="2020-06-16T02:27:43.017" v="16128" actId="1038"/>
          <ac:picMkLst>
            <pc:docMk/>
            <pc:sldMk cId="4028352701" sldId="339"/>
            <ac:picMk id="5" creationId="{58435B3C-664C-4B47-8F7D-FC987F8ED1C4}"/>
          </ac:picMkLst>
        </pc:picChg>
        <pc:picChg chg="add mod">
          <ac:chgData name="Mina SALEEM AHAMED" userId="bffe8a0a1eea8db7" providerId="LiveId" clId="{5B3C5D6B-A749-C84F-A53C-15300BA1A5EB}" dt="2020-06-15T01:42:31.495" v="8560"/>
          <ac:picMkLst>
            <pc:docMk/>
            <pc:sldMk cId="4028352701" sldId="339"/>
            <ac:picMk id="6" creationId="{CCD8BA85-C23E-0644-A048-69C84D8AF338}"/>
          </ac:picMkLst>
        </pc:picChg>
        <pc:picChg chg="add mod modCrop">
          <ac:chgData name="Mina SALEEM AHAMED" userId="bffe8a0a1eea8db7" providerId="LiveId" clId="{5B3C5D6B-A749-C84F-A53C-15300BA1A5EB}" dt="2020-06-15T02:14:19.637" v="8919" actId="164"/>
          <ac:picMkLst>
            <pc:docMk/>
            <pc:sldMk cId="4028352701" sldId="339"/>
            <ac:picMk id="9" creationId="{73650A83-59A3-6B4D-BCCD-7614D6A58296}"/>
          </ac:picMkLst>
        </pc:picChg>
        <pc:picChg chg="add mod modCrop">
          <ac:chgData name="Mina SALEEM AHAMED" userId="bffe8a0a1eea8db7" providerId="LiveId" clId="{5B3C5D6B-A749-C84F-A53C-15300BA1A5EB}" dt="2020-06-15T02:14:19.637" v="8919" actId="164"/>
          <ac:picMkLst>
            <pc:docMk/>
            <pc:sldMk cId="4028352701" sldId="339"/>
            <ac:picMk id="11" creationId="{83F57640-6054-F743-9214-5489271DADAD}"/>
          </ac:picMkLst>
        </pc:picChg>
        <pc:picChg chg="mod">
          <ac:chgData name="Mina SALEEM AHAMED" userId="bffe8a0a1eea8db7" providerId="LiveId" clId="{5B3C5D6B-A749-C84F-A53C-15300BA1A5EB}" dt="2020-06-15T02:14:23.678" v="8920" actId="571"/>
          <ac:picMkLst>
            <pc:docMk/>
            <pc:sldMk cId="4028352701" sldId="339"/>
            <ac:picMk id="13" creationId="{0882D2D2-51D7-4D47-90C6-A0E31500C4F8}"/>
          </ac:picMkLst>
        </pc:picChg>
        <pc:picChg chg="mod">
          <ac:chgData name="Mina SALEEM AHAMED" userId="bffe8a0a1eea8db7" providerId="LiveId" clId="{5B3C5D6B-A749-C84F-A53C-15300BA1A5EB}" dt="2020-06-15T02:14:23.678" v="8920" actId="571"/>
          <ac:picMkLst>
            <pc:docMk/>
            <pc:sldMk cId="4028352701" sldId="339"/>
            <ac:picMk id="14" creationId="{B4383246-61BA-754E-93DB-101A2A396A64}"/>
          </ac:picMkLst>
        </pc:picChg>
        <pc:picChg chg="add del mod modCrop">
          <ac:chgData name="Mina SALEEM AHAMED" userId="bffe8a0a1eea8db7" providerId="LiveId" clId="{5B3C5D6B-A749-C84F-A53C-15300BA1A5EB}" dt="2020-06-15T02:27:44.133" v="9172" actId="478"/>
          <ac:picMkLst>
            <pc:docMk/>
            <pc:sldMk cId="4028352701" sldId="339"/>
            <ac:picMk id="15" creationId="{89FD33AC-71A9-3E40-8DE4-66F92D937D4F}"/>
          </ac:picMkLst>
        </pc:picChg>
        <pc:picChg chg="add del mod modCrop">
          <ac:chgData name="Mina SALEEM AHAMED" userId="bffe8a0a1eea8db7" providerId="LiveId" clId="{5B3C5D6B-A749-C84F-A53C-15300BA1A5EB}" dt="2020-06-15T02:25:44.479" v="9156" actId="1037"/>
          <ac:picMkLst>
            <pc:docMk/>
            <pc:sldMk cId="4028352701" sldId="339"/>
            <ac:picMk id="16" creationId="{0106F7AC-14F8-D242-A311-17A3E41AEB00}"/>
          </ac:picMkLst>
        </pc:picChg>
        <pc:picChg chg="add mod modCrop">
          <ac:chgData name="Mina SALEEM AHAMED" userId="bffe8a0a1eea8db7" providerId="LiveId" clId="{5B3C5D6B-A749-C84F-A53C-15300BA1A5EB}" dt="2020-06-15T02:27:34.960" v="9171" actId="164"/>
          <ac:picMkLst>
            <pc:docMk/>
            <pc:sldMk cId="4028352701" sldId="339"/>
            <ac:picMk id="17" creationId="{5FAF670F-C60A-E047-A58D-9A4C984283CF}"/>
          </ac:picMkLst>
        </pc:picChg>
        <pc:picChg chg="mod">
          <ac:chgData name="Mina SALEEM AHAMED" userId="bffe8a0a1eea8db7" providerId="LiveId" clId="{5B3C5D6B-A749-C84F-A53C-15300BA1A5EB}" dt="2020-06-15T02:26:59.708" v="9166" actId="1037"/>
          <ac:picMkLst>
            <pc:docMk/>
            <pc:sldMk cId="4028352701" sldId="339"/>
            <ac:picMk id="20" creationId="{05A2FC72-03E7-274F-BC81-193751B60824}"/>
          </ac:picMkLst>
        </pc:picChg>
        <pc:picChg chg="mod">
          <ac:chgData name="Mina SALEEM AHAMED" userId="bffe8a0a1eea8db7" providerId="LiveId" clId="{5B3C5D6B-A749-C84F-A53C-15300BA1A5EB}" dt="2020-06-15T02:26:32.889" v="9163"/>
          <ac:picMkLst>
            <pc:docMk/>
            <pc:sldMk cId="4028352701" sldId="339"/>
            <ac:picMk id="21" creationId="{90B999F4-72A3-5842-A7D0-A557D673F373}"/>
          </ac:picMkLst>
        </pc:picChg>
        <pc:picChg chg="add mod modCrop">
          <ac:chgData name="Mina SALEEM AHAMED" userId="bffe8a0a1eea8db7" providerId="LiveId" clId="{5B3C5D6B-A749-C84F-A53C-15300BA1A5EB}" dt="2020-06-15T02:29:57.554" v="9202" actId="164"/>
          <ac:picMkLst>
            <pc:docMk/>
            <pc:sldMk cId="4028352701" sldId="339"/>
            <ac:picMk id="23" creationId="{788670B6-5A7D-F441-8D6A-ECD9BD92D1EF}"/>
          </ac:picMkLst>
        </pc:picChg>
        <pc:picChg chg="add mod modCrop">
          <ac:chgData name="Mina SALEEM AHAMED" userId="bffe8a0a1eea8db7" providerId="LiveId" clId="{5B3C5D6B-A749-C84F-A53C-15300BA1A5EB}" dt="2020-06-15T02:29:57.554" v="9202" actId="164"/>
          <ac:picMkLst>
            <pc:docMk/>
            <pc:sldMk cId="4028352701" sldId="339"/>
            <ac:picMk id="24" creationId="{B8D0732B-C511-AA4A-89B9-886A48D52319}"/>
          </ac:picMkLst>
        </pc:picChg>
        <pc:cxnChg chg="add mod">
          <ac:chgData name="Mina SALEEM AHAMED" userId="bffe8a0a1eea8db7" providerId="LiveId" clId="{5B3C5D6B-A749-C84F-A53C-15300BA1A5EB}" dt="2020-06-16T02:27:46.018" v="16137" actId="1038"/>
          <ac:cxnSpMkLst>
            <pc:docMk/>
            <pc:sldMk cId="4028352701" sldId="339"/>
            <ac:cxnSpMk id="11" creationId="{A0D4057E-259C-624E-9DB4-55A67B6C7BC8}"/>
          </ac:cxnSpMkLst>
        </pc:cxnChg>
        <pc:cxnChg chg="add mod">
          <ac:chgData name="Mina SALEEM AHAMED" userId="bffe8a0a1eea8db7" providerId="LiveId" clId="{5B3C5D6B-A749-C84F-A53C-15300BA1A5EB}" dt="2020-06-16T02:38:52.417" v="16784" actId="1037"/>
          <ac:cxnSpMkLst>
            <pc:docMk/>
            <pc:sldMk cId="4028352701" sldId="339"/>
            <ac:cxnSpMk id="15" creationId="{8A45CBC3-2A29-DD4E-BA2C-9CFE32E46B62}"/>
          </ac:cxnSpMkLst>
        </pc:cxnChg>
        <pc:cxnChg chg="add del mod">
          <ac:chgData name="Mina SALEEM AHAMED" userId="bffe8a0a1eea8db7" providerId="LiveId" clId="{5B3C5D6B-A749-C84F-A53C-15300BA1A5EB}" dt="2020-06-16T02:35:05.824" v="16561" actId="478"/>
          <ac:cxnSpMkLst>
            <pc:docMk/>
            <pc:sldMk cId="4028352701" sldId="339"/>
            <ac:cxnSpMk id="27" creationId="{625C1DB1-A241-F14A-A995-800759CD265A}"/>
          </ac:cxnSpMkLst>
        </pc:cxnChg>
        <pc:cxnChg chg="add del mod">
          <ac:chgData name="Mina SALEEM AHAMED" userId="bffe8a0a1eea8db7" providerId="LiveId" clId="{5B3C5D6B-A749-C84F-A53C-15300BA1A5EB}" dt="2020-06-16T02:35:01.810" v="16560" actId="478"/>
          <ac:cxnSpMkLst>
            <pc:docMk/>
            <pc:sldMk cId="4028352701" sldId="339"/>
            <ac:cxnSpMk id="28" creationId="{A1E05626-4698-B541-B31A-5D19AD776EDA}"/>
          </ac:cxnSpMkLst>
        </pc:cxnChg>
        <pc:cxnChg chg="add del mod">
          <ac:chgData name="Mina SALEEM AHAMED" userId="bffe8a0a1eea8db7" providerId="LiveId" clId="{5B3C5D6B-A749-C84F-A53C-15300BA1A5EB}" dt="2020-06-16T02:34:58.078" v="16559" actId="478"/>
          <ac:cxnSpMkLst>
            <pc:docMk/>
            <pc:sldMk cId="4028352701" sldId="339"/>
            <ac:cxnSpMk id="31" creationId="{279FC810-2BB2-9B4A-9A56-BF3F74CD4FB5}"/>
          </ac:cxnSpMkLst>
        </pc:cxnChg>
      </pc:sldChg>
      <pc:sldChg chg="addSp delSp modSp add modNotesTx">
        <pc:chgData name="Mina SALEEM AHAMED" userId="bffe8a0a1eea8db7" providerId="LiveId" clId="{5B3C5D6B-A749-C84F-A53C-15300BA1A5EB}" dt="2020-06-17T11:50:19.220" v="19257" actId="1076"/>
        <pc:sldMkLst>
          <pc:docMk/>
          <pc:sldMk cId="1468398283" sldId="340"/>
        </pc:sldMkLst>
        <pc:spChg chg="del mod">
          <ac:chgData name="Mina SALEEM AHAMED" userId="bffe8a0a1eea8db7" providerId="LiveId" clId="{5B3C5D6B-A749-C84F-A53C-15300BA1A5EB}" dt="2020-06-15T15:03:04.746" v="9497"/>
          <ac:spMkLst>
            <pc:docMk/>
            <pc:sldMk cId="1468398283" sldId="340"/>
            <ac:spMk id="4" creationId="{4C7885C7-9BDA-420D-B0EF-04262E445569}"/>
          </ac:spMkLst>
        </pc:spChg>
        <pc:spChg chg="add del mod">
          <ac:chgData name="Mina SALEEM AHAMED" userId="bffe8a0a1eea8db7" providerId="LiveId" clId="{5B3C5D6B-A749-C84F-A53C-15300BA1A5EB}" dt="2020-06-15T02:03:59.225" v="8728" actId="478"/>
          <ac:spMkLst>
            <pc:docMk/>
            <pc:sldMk cId="1468398283" sldId="340"/>
            <ac:spMk id="6" creationId="{05DA8290-174C-294A-BF32-9534BEA4E90D}"/>
          </ac:spMkLst>
        </pc:spChg>
        <pc:spChg chg="del mod">
          <ac:chgData name="Mina SALEEM AHAMED" userId="bffe8a0a1eea8db7" providerId="LiveId" clId="{5B3C5D6B-A749-C84F-A53C-15300BA1A5EB}" dt="2020-06-15T01:58:37.468" v="8673" actId="478"/>
          <ac:spMkLst>
            <pc:docMk/>
            <pc:sldMk cId="1468398283" sldId="340"/>
            <ac:spMk id="7" creationId="{DEA28F3E-CD73-D74C-A40C-1495D3F94477}"/>
          </ac:spMkLst>
        </pc:spChg>
        <pc:spChg chg="mod">
          <ac:chgData name="Mina SALEEM AHAMED" userId="bffe8a0a1eea8db7" providerId="LiveId" clId="{5B3C5D6B-A749-C84F-A53C-15300BA1A5EB}" dt="2020-06-16T02:28:53.674" v="16208" actId="20577"/>
          <ac:spMkLst>
            <pc:docMk/>
            <pc:sldMk cId="1468398283" sldId="340"/>
            <ac:spMk id="8" creationId="{2C397F4D-7058-E549-9D60-191AB6E97A35}"/>
          </ac:spMkLst>
        </pc:spChg>
        <pc:spChg chg="add mod">
          <ac:chgData name="Mina SALEEM AHAMED" userId="bffe8a0a1eea8db7" providerId="LiveId" clId="{5B3C5D6B-A749-C84F-A53C-15300BA1A5EB}" dt="2020-06-15T15:20:36.441" v="9763" actId="1035"/>
          <ac:spMkLst>
            <pc:docMk/>
            <pc:sldMk cId="1468398283" sldId="340"/>
            <ac:spMk id="9" creationId="{8B6E5281-62AD-494F-A458-6F05BAF7B62F}"/>
          </ac:spMkLst>
        </pc:spChg>
        <pc:spChg chg="del mod">
          <ac:chgData name="Mina SALEEM AHAMED" userId="bffe8a0a1eea8db7" providerId="LiveId" clId="{5B3C5D6B-A749-C84F-A53C-15300BA1A5EB}" dt="2020-06-15T18:09:35.467" v="10795" actId="478"/>
          <ac:spMkLst>
            <pc:docMk/>
            <pc:sldMk cId="1468398283" sldId="340"/>
            <ac:spMk id="10" creationId="{D7B77A1F-D6FB-A441-9DA2-DF5827FB0A05}"/>
          </ac:spMkLst>
        </pc:spChg>
        <pc:spChg chg="add mod">
          <ac:chgData name="Mina SALEEM AHAMED" userId="bffe8a0a1eea8db7" providerId="LiveId" clId="{5B3C5D6B-A749-C84F-A53C-15300BA1A5EB}" dt="2020-06-15T15:20:31.404" v="9752" actId="1036"/>
          <ac:spMkLst>
            <pc:docMk/>
            <pc:sldMk cId="1468398283" sldId="340"/>
            <ac:spMk id="11" creationId="{5403C4B6-F164-6A43-9A17-F81B220166D3}"/>
          </ac:spMkLst>
        </pc:spChg>
        <pc:spChg chg="add mod">
          <ac:chgData name="Mina SALEEM AHAMED" userId="bffe8a0a1eea8db7" providerId="LiveId" clId="{5B3C5D6B-A749-C84F-A53C-15300BA1A5EB}" dt="2020-06-15T15:20:31.404" v="9752" actId="1036"/>
          <ac:spMkLst>
            <pc:docMk/>
            <pc:sldMk cId="1468398283" sldId="340"/>
            <ac:spMk id="12" creationId="{7965F3A1-19D9-134A-809D-302A17841B33}"/>
          </ac:spMkLst>
        </pc:spChg>
        <pc:spChg chg="add mod">
          <ac:chgData name="Mina SALEEM AHAMED" userId="bffe8a0a1eea8db7" providerId="LiveId" clId="{5B3C5D6B-A749-C84F-A53C-15300BA1A5EB}" dt="2020-06-15T15:20:31.404" v="9752" actId="1036"/>
          <ac:spMkLst>
            <pc:docMk/>
            <pc:sldMk cId="1468398283" sldId="340"/>
            <ac:spMk id="13" creationId="{9FDE320F-0966-3240-8416-1CB55C33BA0F}"/>
          </ac:spMkLst>
        </pc:spChg>
        <pc:spChg chg="add del mod">
          <ac:chgData name="Mina SALEEM AHAMED" userId="bffe8a0a1eea8db7" providerId="LiveId" clId="{5B3C5D6B-A749-C84F-A53C-15300BA1A5EB}" dt="2020-06-15T01:58:47.401" v="8675"/>
          <ac:spMkLst>
            <pc:docMk/>
            <pc:sldMk cId="1468398283" sldId="340"/>
            <ac:spMk id="14" creationId="{A4D43BE5-6712-E44F-9EC2-C2B99BDBFEE5}"/>
          </ac:spMkLst>
        </pc:spChg>
        <pc:spChg chg="add mod">
          <ac:chgData name="Mina SALEEM AHAMED" userId="bffe8a0a1eea8db7" providerId="LiveId" clId="{5B3C5D6B-A749-C84F-A53C-15300BA1A5EB}" dt="2020-06-15T15:21:53.788" v="9812" actId="14100"/>
          <ac:spMkLst>
            <pc:docMk/>
            <pc:sldMk cId="1468398283" sldId="340"/>
            <ac:spMk id="17" creationId="{AC9545E7-516D-9844-A4AF-915D39C2E479}"/>
          </ac:spMkLst>
        </pc:spChg>
        <pc:spChg chg="add mod">
          <ac:chgData name="Mina SALEEM AHAMED" userId="bffe8a0a1eea8db7" providerId="LiveId" clId="{5B3C5D6B-A749-C84F-A53C-15300BA1A5EB}" dt="2020-06-17T11:50:19.220" v="19257" actId="1076"/>
          <ac:spMkLst>
            <pc:docMk/>
            <pc:sldMk cId="1468398283" sldId="340"/>
            <ac:spMk id="34" creationId="{A6AAAEEE-C58A-F240-A3D5-7151C6314922}"/>
          </ac:spMkLst>
        </pc:spChg>
        <pc:spChg chg="add mod">
          <ac:chgData name="Mina SALEEM AHAMED" userId="bffe8a0a1eea8db7" providerId="LiveId" clId="{5B3C5D6B-A749-C84F-A53C-15300BA1A5EB}" dt="2020-06-16T10:38:53.409" v="18257" actId="1076"/>
          <ac:spMkLst>
            <pc:docMk/>
            <pc:sldMk cId="1468398283" sldId="340"/>
            <ac:spMk id="46" creationId="{0B0DBD4C-79BD-F049-8C87-8AD84B646FFF}"/>
          </ac:spMkLst>
        </pc:spChg>
        <pc:spChg chg="add mod">
          <ac:chgData name="Mina SALEEM AHAMED" userId="bffe8a0a1eea8db7" providerId="LiveId" clId="{5B3C5D6B-A749-C84F-A53C-15300BA1A5EB}" dt="2020-06-15T15:20:31.404" v="9752" actId="1036"/>
          <ac:spMkLst>
            <pc:docMk/>
            <pc:sldMk cId="1468398283" sldId="340"/>
            <ac:spMk id="47" creationId="{CAB6C215-A5F1-B94B-9A7A-8CFD6683E7F2}"/>
          </ac:spMkLst>
        </pc:spChg>
        <pc:spChg chg="add del mod">
          <ac:chgData name="Mina SALEEM AHAMED" userId="bffe8a0a1eea8db7" providerId="LiveId" clId="{5B3C5D6B-A749-C84F-A53C-15300BA1A5EB}" dt="2020-06-15T15:01:26.792" v="9462" actId="478"/>
          <ac:spMkLst>
            <pc:docMk/>
            <pc:sldMk cId="1468398283" sldId="340"/>
            <ac:spMk id="48" creationId="{8B3A6E2D-536D-5249-A02C-0CE6A2B4AF17}"/>
          </ac:spMkLst>
        </pc:spChg>
        <pc:spChg chg="add mod">
          <ac:chgData name="Mina SALEEM AHAMED" userId="bffe8a0a1eea8db7" providerId="LiveId" clId="{5B3C5D6B-A749-C84F-A53C-15300BA1A5EB}" dt="2020-06-15T15:22:10.794" v="9814" actId="1076"/>
          <ac:spMkLst>
            <pc:docMk/>
            <pc:sldMk cId="1468398283" sldId="340"/>
            <ac:spMk id="49" creationId="{58CD3C94-C6A4-854D-B086-51AB5038A379}"/>
          </ac:spMkLst>
        </pc:spChg>
        <pc:spChg chg="add mod">
          <ac:chgData name="Mina SALEEM AHAMED" userId="bffe8a0a1eea8db7" providerId="LiveId" clId="{5B3C5D6B-A749-C84F-A53C-15300BA1A5EB}" dt="2020-06-15T15:20:36.441" v="9763" actId="1035"/>
          <ac:spMkLst>
            <pc:docMk/>
            <pc:sldMk cId="1468398283" sldId="340"/>
            <ac:spMk id="64" creationId="{7DA2C1F7-9AAC-A340-92F5-65369A67B868}"/>
          </ac:spMkLst>
        </pc:spChg>
        <pc:spChg chg="add mod">
          <ac:chgData name="Mina SALEEM AHAMED" userId="bffe8a0a1eea8db7" providerId="LiveId" clId="{5B3C5D6B-A749-C84F-A53C-15300BA1A5EB}" dt="2020-06-16T02:28:26.679" v="16176" actId="113"/>
          <ac:spMkLst>
            <pc:docMk/>
            <pc:sldMk cId="1468398283" sldId="340"/>
            <ac:spMk id="91" creationId="{5B387102-EDA8-814E-8C4B-682CF3505866}"/>
          </ac:spMkLst>
        </pc:spChg>
        <pc:picChg chg="add mod modCrop">
          <ac:chgData name="Mina SALEEM AHAMED" userId="bffe8a0a1eea8db7" providerId="LiveId" clId="{5B3C5D6B-A749-C84F-A53C-15300BA1A5EB}" dt="2020-06-15T15:20:44.926" v="9776" actId="1036"/>
          <ac:picMkLst>
            <pc:docMk/>
            <pc:sldMk cId="1468398283" sldId="340"/>
            <ac:picMk id="3" creationId="{34E2B822-64E9-2243-B336-2E616F623E23}"/>
          </ac:picMkLst>
        </pc:picChg>
        <pc:picChg chg="add del mod">
          <ac:chgData name="Mina SALEEM AHAMED" userId="bffe8a0a1eea8db7" providerId="LiveId" clId="{5B3C5D6B-A749-C84F-A53C-15300BA1A5EB}" dt="2020-06-15T15:06:16.527" v="9500" actId="478"/>
          <ac:picMkLst>
            <pc:docMk/>
            <pc:sldMk cId="1468398283" sldId="340"/>
            <ac:picMk id="50" creationId="{0FFE5CB1-BB02-6C40-93D6-732A773CBF93}"/>
          </ac:picMkLst>
        </pc:picChg>
        <pc:picChg chg="add del mod">
          <ac:chgData name="Mina SALEEM AHAMED" userId="bffe8a0a1eea8db7" providerId="LiveId" clId="{5B3C5D6B-A749-C84F-A53C-15300BA1A5EB}" dt="2020-06-15T15:09:45.272" v="9502" actId="478"/>
          <ac:picMkLst>
            <pc:docMk/>
            <pc:sldMk cId="1468398283" sldId="340"/>
            <ac:picMk id="52" creationId="{1F5B86B7-71D0-284E-9E32-59CA02EA480E}"/>
          </ac:picMkLst>
        </pc:picChg>
        <pc:picChg chg="add del mod">
          <ac:chgData name="Mina SALEEM AHAMED" userId="bffe8a0a1eea8db7" providerId="LiveId" clId="{5B3C5D6B-A749-C84F-A53C-15300BA1A5EB}" dt="2020-06-15T15:11:13.044" v="9504" actId="478"/>
          <ac:picMkLst>
            <pc:docMk/>
            <pc:sldMk cId="1468398283" sldId="340"/>
            <ac:picMk id="54" creationId="{9E0494C5-91E7-9D40-830F-5058A4C0078F}"/>
          </ac:picMkLst>
        </pc:picChg>
        <pc:picChg chg="add del mod modCrop">
          <ac:chgData name="Mina SALEEM AHAMED" userId="bffe8a0a1eea8db7" providerId="LiveId" clId="{5B3C5D6B-A749-C84F-A53C-15300BA1A5EB}" dt="2020-06-15T15:14:51.058" v="9611" actId="478"/>
          <ac:picMkLst>
            <pc:docMk/>
            <pc:sldMk cId="1468398283" sldId="340"/>
            <ac:picMk id="56" creationId="{DD255F9A-900A-7E4D-8E59-5968E936D050}"/>
          </ac:picMkLst>
        </pc:picChg>
        <pc:picChg chg="add mod">
          <ac:chgData name="Mina SALEEM AHAMED" userId="bffe8a0a1eea8db7" providerId="LiveId" clId="{5B3C5D6B-A749-C84F-A53C-15300BA1A5EB}" dt="2020-06-15T15:21:02.153" v="9786" actId="1076"/>
          <ac:picMkLst>
            <pc:docMk/>
            <pc:sldMk cId="1468398283" sldId="340"/>
            <ac:picMk id="66" creationId="{23D66B30-2FD8-2C4B-A1B4-CB0E9F158C18}"/>
          </ac:picMkLst>
        </pc:picChg>
        <pc:cxnChg chg="add del mod">
          <ac:chgData name="Mina SALEEM AHAMED" userId="bffe8a0a1eea8db7" providerId="LiveId" clId="{5B3C5D6B-A749-C84F-A53C-15300BA1A5EB}" dt="2020-06-15T02:02:44.964" v="8705" actId="478"/>
          <ac:cxnSpMkLst>
            <pc:docMk/>
            <pc:sldMk cId="1468398283" sldId="340"/>
            <ac:cxnSpMk id="5" creationId="{E3111790-1BD9-2D43-953A-C49E38A5704B}"/>
          </ac:cxnSpMkLst>
        </pc:cxnChg>
        <pc:cxnChg chg="add del mod">
          <ac:chgData name="Mina SALEEM AHAMED" userId="bffe8a0a1eea8db7" providerId="LiveId" clId="{5B3C5D6B-A749-C84F-A53C-15300BA1A5EB}" dt="2020-06-15T15:18:13.249" v="9684" actId="478"/>
          <ac:cxnSpMkLst>
            <pc:docMk/>
            <pc:sldMk cId="1468398283" sldId="340"/>
            <ac:cxnSpMk id="16" creationId="{38C86C6B-7B3A-0149-A9F2-51A1FD599D43}"/>
          </ac:cxnSpMkLst>
        </pc:cxnChg>
        <pc:cxnChg chg="add del mod">
          <ac:chgData name="Mina SALEEM AHAMED" userId="bffe8a0a1eea8db7" providerId="LiveId" clId="{5B3C5D6B-A749-C84F-A53C-15300BA1A5EB}" dt="2020-06-15T02:04:07.769" v="8729" actId="478"/>
          <ac:cxnSpMkLst>
            <pc:docMk/>
            <pc:sldMk cId="1468398283" sldId="340"/>
            <ac:cxnSpMk id="16" creationId="{3F407E8F-8D88-B944-914E-FAE008A3900D}"/>
          </ac:cxnSpMkLst>
        </pc:cxnChg>
        <pc:cxnChg chg="add del mod">
          <ac:chgData name="Mina SALEEM AHAMED" userId="bffe8a0a1eea8db7" providerId="LiveId" clId="{5B3C5D6B-A749-C84F-A53C-15300BA1A5EB}" dt="2020-06-15T14:55:44.057" v="9396" actId="478"/>
          <ac:cxnSpMkLst>
            <pc:docMk/>
            <pc:sldMk cId="1468398283" sldId="340"/>
            <ac:cxnSpMk id="21" creationId="{0205261E-3172-6343-A63C-2C00F848BCE5}"/>
          </ac:cxnSpMkLst>
        </pc:cxnChg>
        <pc:cxnChg chg="add del mod">
          <ac:chgData name="Mina SALEEM AHAMED" userId="bffe8a0a1eea8db7" providerId="LiveId" clId="{5B3C5D6B-A749-C84F-A53C-15300BA1A5EB}" dt="2020-06-15T02:04:08.420" v="8730" actId="478"/>
          <ac:cxnSpMkLst>
            <pc:docMk/>
            <pc:sldMk cId="1468398283" sldId="340"/>
            <ac:cxnSpMk id="26" creationId="{C36178E6-F595-0447-886B-C5D6C429C825}"/>
          </ac:cxnSpMkLst>
        </pc:cxnChg>
        <pc:cxnChg chg="add mod">
          <ac:chgData name="Mina SALEEM AHAMED" userId="bffe8a0a1eea8db7" providerId="LiveId" clId="{5B3C5D6B-A749-C84F-A53C-15300BA1A5EB}" dt="2020-06-15T15:20:44.926" v="9776" actId="1036"/>
          <ac:cxnSpMkLst>
            <pc:docMk/>
            <pc:sldMk cId="1468398283" sldId="340"/>
            <ac:cxnSpMk id="32" creationId="{CA7FEEF9-27BC-4241-8C95-B1B9A2C3AC1B}"/>
          </ac:cxnSpMkLst>
        </pc:cxnChg>
        <pc:cxnChg chg="add mod">
          <ac:chgData name="Mina SALEEM AHAMED" userId="bffe8a0a1eea8db7" providerId="LiveId" clId="{5B3C5D6B-A749-C84F-A53C-15300BA1A5EB}" dt="2020-06-16T10:38:49.271" v="18256" actId="14100"/>
          <ac:cxnSpMkLst>
            <pc:docMk/>
            <pc:sldMk cId="1468398283" sldId="340"/>
            <ac:cxnSpMk id="33" creationId="{B7B106C4-6A24-4547-BB11-9E5B22FA816B}"/>
          </ac:cxnSpMkLst>
        </pc:cxnChg>
        <pc:cxnChg chg="add mod">
          <ac:chgData name="Mina SALEEM AHAMED" userId="bffe8a0a1eea8db7" providerId="LiveId" clId="{5B3C5D6B-A749-C84F-A53C-15300BA1A5EB}" dt="2020-06-15T15:21:53.788" v="9812" actId="14100"/>
          <ac:cxnSpMkLst>
            <pc:docMk/>
            <pc:sldMk cId="1468398283" sldId="340"/>
            <ac:cxnSpMk id="35" creationId="{B48A5C6A-A396-0247-B526-48D0AFFC23EA}"/>
          </ac:cxnSpMkLst>
        </pc:cxnChg>
        <pc:cxnChg chg="add del mod">
          <ac:chgData name="Mina SALEEM AHAMED" userId="bffe8a0a1eea8db7" providerId="LiveId" clId="{5B3C5D6B-A749-C84F-A53C-15300BA1A5EB}" dt="2020-06-15T14:54:05.169" v="9377" actId="478"/>
          <ac:cxnSpMkLst>
            <pc:docMk/>
            <pc:sldMk cId="1468398283" sldId="340"/>
            <ac:cxnSpMk id="37" creationId="{A1C24F70-1F12-5249-98B9-D270723E87E4}"/>
          </ac:cxnSpMkLst>
        </pc:cxnChg>
        <pc:cxnChg chg="add mod">
          <ac:chgData name="Mina SALEEM AHAMED" userId="bffe8a0a1eea8db7" providerId="LiveId" clId="{5B3C5D6B-A749-C84F-A53C-15300BA1A5EB}" dt="2020-06-15T15:21:53.788" v="9812" actId="14100"/>
          <ac:cxnSpMkLst>
            <pc:docMk/>
            <pc:sldMk cId="1468398283" sldId="340"/>
            <ac:cxnSpMk id="39" creationId="{1BD65B85-3993-6247-92CC-3A7CB267F2FA}"/>
          </ac:cxnSpMkLst>
        </pc:cxnChg>
        <pc:cxnChg chg="add mod">
          <ac:chgData name="Mina SALEEM AHAMED" userId="bffe8a0a1eea8db7" providerId="LiveId" clId="{5B3C5D6B-A749-C84F-A53C-15300BA1A5EB}" dt="2020-06-15T15:20:44.926" v="9776" actId="1036"/>
          <ac:cxnSpMkLst>
            <pc:docMk/>
            <pc:sldMk cId="1468398283" sldId="340"/>
            <ac:cxnSpMk id="45" creationId="{A350B5F0-9CB3-0145-A911-858C9757BEA0}"/>
          </ac:cxnSpMkLst>
        </pc:cxnChg>
        <pc:cxnChg chg="add mod">
          <ac:chgData name="Mina SALEEM AHAMED" userId="bffe8a0a1eea8db7" providerId="LiveId" clId="{5B3C5D6B-A749-C84F-A53C-15300BA1A5EB}" dt="2020-06-15T15:21:09.328" v="9788" actId="14100"/>
          <ac:cxnSpMkLst>
            <pc:docMk/>
            <pc:sldMk cId="1468398283" sldId="340"/>
            <ac:cxnSpMk id="67" creationId="{BEF9582F-9F4E-D942-BDE0-DA2EB2A56AAF}"/>
          </ac:cxnSpMkLst>
        </pc:cxnChg>
        <pc:cxnChg chg="add mod">
          <ac:chgData name="Mina SALEEM AHAMED" userId="bffe8a0a1eea8db7" providerId="LiveId" clId="{5B3C5D6B-A749-C84F-A53C-15300BA1A5EB}" dt="2020-06-15T15:20:44.926" v="9776" actId="1036"/>
          <ac:cxnSpMkLst>
            <pc:docMk/>
            <pc:sldMk cId="1468398283" sldId="340"/>
            <ac:cxnSpMk id="76" creationId="{7D6EF10E-658A-4043-83E3-C0335B16C618}"/>
          </ac:cxnSpMkLst>
        </pc:cxnChg>
        <pc:cxnChg chg="add mod">
          <ac:chgData name="Mina SALEEM AHAMED" userId="bffe8a0a1eea8db7" providerId="LiveId" clId="{5B3C5D6B-A749-C84F-A53C-15300BA1A5EB}" dt="2020-06-17T11:50:19.220" v="19257" actId="1076"/>
          <ac:cxnSpMkLst>
            <pc:docMk/>
            <pc:sldMk cId="1468398283" sldId="340"/>
            <ac:cxnSpMk id="77" creationId="{1C5FC558-FA29-0A4A-905B-6A9F07B4F151}"/>
          </ac:cxnSpMkLst>
        </pc:cxnChg>
      </pc:sldChg>
      <pc:sldChg chg="addSp modSp add del modNotesTx">
        <pc:chgData name="Mina SALEEM AHAMED" userId="bffe8a0a1eea8db7" providerId="LiveId" clId="{5B3C5D6B-A749-C84F-A53C-15300BA1A5EB}" dt="2020-06-15T01:25:20.555" v="8368" actId="2696"/>
        <pc:sldMkLst>
          <pc:docMk/>
          <pc:sldMk cId="4000041102" sldId="341"/>
        </pc:sldMkLst>
        <pc:spChg chg="add mod">
          <ac:chgData name="Mina SALEEM AHAMED" userId="bffe8a0a1eea8db7" providerId="LiveId" clId="{5B3C5D6B-A749-C84F-A53C-15300BA1A5EB}" dt="2020-06-15T01:23:56.925" v="8366" actId="767"/>
          <ac:spMkLst>
            <pc:docMk/>
            <pc:sldMk cId="4000041102" sldId="341"/>
            <ac:spMk id="3" creationId="{C8EC917C-098E-4C40-89B9-3C25BC555FD4}"/>
          </ac:spMkLst>
        </pc:spChg>
        <pc:spChg chg="mod">
          <ac:chgData name="Mina SALEEM AHAMED" userId="bffe8a0a1eea8db7" providerId="LiveId" clId="{5B3C5D6B-A749-C84F-A53C-15300BA1A5EB}" dt="2020-06-15T01:25:16.898" v="8367" actId="21"/>
          <ac:spMkLst>
            <pc:docMk/>
            <pc:sldMk cId="4000041102" sldId="341"/>
            <ac:spMk id="7" creationId="{DEA28F3E-CD73-D74C-A40C-1495D3F94477}"/>
          </ac:spMkLst>
        </pc:spChg>
        <pc:spChg chg="mod">
          <ac:chgData name="Mina SALEEM AHAMED" userId="bffe8a0a1eea8db7" providerId="LiveId" clId="{5B3C5D6B-A749-C84F-A53C-15300BA1A5EB}" dt="2020-06-14T22:41:09.464" v="6571" actId="20577"/>
          <ac:spMkLst>
            <pc:docMk/>
            <pc:sldMk cId="4000041102" sldId="341"/>
            <ac:spMk id="10" creationId="{D7B77A1F-D6FB-A441-9DA2-DF5827FB0A05}"/>
          </ac:spMkLst>
        </pc:spChg>
      </pc:sldChg>
      <pc:sldChg chg="addSp delSp modSp add mod modClrScheme chgLayout">
        <pc:chgData name="Mina SALEEM AHAMED" userId="bffe8a0a1eea8db7" providerId="LiveId" clId="{5B3C5D6B-A749-C84F-A53C-15300BA1A5EB}" dt="2020-06-16T07:08:19.138" v="17115" actId="20577"/>
        <pc:sldMkLst>
          <pc:docMk/>
          <pc:sldMk cId="4162740408" sldId="342"/>
        </pc:sldMkLst>
        <pc:spChg chg="del">
          <ac:chgData name="Mina SALEEM AHAMED" userId="bffe8a0a1eea8db7" providerId="LiveId" clId="{5B3C5D6B-A749-C84F-A53C-15300BA1A5EB}" dt="2020-06-14T23:57:57.334" v="7280" actId="478"/>
          <ac:spMkLst>
            <pc:docMk/>
            <pc:sldMk cId="4162740408" sldId="342"/>
            <ac:spMk id="2" creationId="{51EBFB7A-370C-7C41-AE7A-B6DEC967CDB3}"/>
          </ac:spMkLst>
        </pc:spChg>
        <pc:spChg chg="del">
          <ac:chgData name="Mina SALEEM AHAMED" userId="bffe8a0a1eea8db7" providerId="LiveId" clId="{5B3C5D6B-A749-C84F-A53C-15300BA1A5EB}" dt="2020-06-14T23:57:57.334" v="7280" actId="478"/>
          <ac:spMkLst>
            <pc:docMk/>
            <pc:sldMk cId="4162740408" sldId="342"/>
            <ac:spMk id="3" creationId="{036BA226-778F-1B45-85EA-21DE0ACA64A0}"/>
          </ac:spMkLst>
        </pc:spChg>
        <pc:spChg chg="add del mod">
          <ac:chgData name="Mina SALEEM AHAMED" userId="bffe8a0a1eea8db7" providerId="LiveId" clId="{5B3C5D6B-A749-C84F-A53C-15300BA1A5EB}" dt="2020-06-14T23:58:02.810" v="7282" actId="478"/>
          <ac:spMkLst>
            <pc:docMk/>
            <pc:sldMk cId="4162740408" sldId="342"/>
            <ac:spMk id="5" creationId="{7E1F2B94-8BA0-9A40-96AD-18BBBA6FE96E}"/>
          </ac:spMkLst>
        </pc:spChg>
        <pc:spChg chg="del">
          <ac:chgData name="Mina SALEEM AHAMED" userId="bffe8a0a1eea8db7" providerId="LiveId" clId="{5B3C5D6B-A749-C84F-A53C-15300BA1A5EB}" dt="2020-06-14T23:57:57.334" v="7280" actId="478"/>
          <ac:spMkLst>
            <pc:docMk/>
            <pc:sldMk cId="4162740408" sldId="342"/>
            <ac:spMk id="7" creationId="{0B4EB3F1-A5A0-DA41-8A93-99C04AD703F2}"/>
          </ac:spMkLst>
        </pc:spChg>
        <pc:spChg chg="del">
          <ac:chgData name="Mina SALEEM AHAMED" userId="bffe8a0a1eea8db7" providerId="LiveId" clId="{5B3C5D6B-A749-C84F-A53C-15300BA1A5EB}" dt="2020-06-14T23:57:57.334" v="7280" actId="478"/>
          <ac:spMkLst>
            <pc:docMk/>
            <pc:sldMk cId="4162740408" sldId="342"/>
            <ac:spMk id="8" creationId="{CFA58DF0-AB48-064B-AB46-311E9B8D70F9}"/>
          </ac:spMkLst>
        </pc:spChg>
        <pc:spChg chg="del">
          <ac:chgData name="Mina SALEEM AHAMED" userId="bffe8a0a1eea8db7" providerId="LiveId" clId="{5B3C5D6B-A749-C84F-A53C-15300BA1A5EB}" dt="2020-06-14T23:57:57.334" v="7280" actId="478"/>
          <ac:spMkLst>
            <pc:docMk/>
            <pc:sldMk cId="4162740408" sldId="342"/>
            <ac:spMk id="9" creationId="{B6BE2F30-A8D5-6A42-9585-4FD2F880D488}"/>
          </ac:spMkLst>
        </pc:spChg>
        <pc:spChg chg="del">
          <ac:chgData name="Mina SALEEM AHAMED" userId="bffe8a0a1eea8db7" providerId="LiveId" clId="{5B3C5D6B-A749-C84F-A53C-15300BA1A5EB}" dt="2020-06-14T23:57:57.334" v="7280" actId="478"/>
          <ac:spMkLst>
            <pc:docMk/>
            <pc:sldMk cId="4162740408" sldId="342"/>
            <ac:spMk id="10" creationId="{BB825F10-9632-AA46-92C4-95799124C337}"/>
          </ac:spMkLst>
        </pc:spChg>
        <pc:spChg chg="add del mod">
          <ac:chgData name="Mina SALEEM AHAMED" userId="bffe8a0a1eea8db7" providerId="LiveId" clId="{5B3C5D6B-A749-C84F-A53C-15300BA1A5EB}" dt="2020-06-14T23:58:02.810" v="7282" actId="478"/>
          <ac:spMkLst>
            <pc:docMk/>
            <pc:sldMk cId="4162740408" sldId="342"/>
            <ac:spMk id="11" creationId="{C7AA0DB3-F61B-AC4C-BC5D-E4E5011F7CD1}"/>
          </ac:spMkLst>
        </pc:spChg>
        <pc:spChg chg="add del mod">
          <ac:chgData name="Mina SALEEM AHAMED" userId="bffe8a0a1eea8db7" providerId="LiveId" clId="{5B3C5D6B-A749-C84F-A53C-15300BA1A5EB}" dt="2020-06-14T23:58:02.810" v="7282" actId="478"/>
          <ac:spMkLst>
            <pc:docMk/>
            <pc:sldMk cId="4162740408" sldId="342"/>
            <ac:spMk id="13" creationId="{D4C8D9A2-BD77-984A-B81F-E1B7B6EB43A0}"/>
          </ac:spMkLst>
        </pc:spChg>
        <pc:spChg chg="add del mod">
          <ac:chgData name="Mina SALEEM AHAMED" userId="bffe8a0a1eea8db7" providerId="LiveId" clId="{5B3C5D6B-A749-C84F-A53C-15300BA1A5EB}" dt="2020-06-14T23:58:22.442" v="7285" actId="478"/>
          <ac:spMkLst>
            <pc:docMk/>
            <pc:sldMk cId="4162740408" sldId="342"/>
            <ac:spMk id="14" creationId="{9C232E8A-969B-5D4E-9FC4-FE45608EFFD6}"/>
          </ac:spMkLst>
        </pc:spChg>
        <pc:spChg chg="add del mod">
          <ac:chgData name="Mina SALEEM AHAMED" userId="bffe8a0a1eea8db7" providerId="LiveId" clId="{5B3C5D6B-A749-C84F-A53C-15300BA1A5EB}" dt="2020-06-15T00:00:51.670" v="7303" actId="478"/>
          <ac:spMkLst>
            <pc:docMk/>
            <pc:sldMk cId="4162740408" sldId="342"/>
            <ac:spMk id="17" creationId="{51F9D68C-DEED-7A40-866F-DA97AD624404}"/>
          </ac:spMkLst>
        </pc:spChg>
        <pc:spChg chg="add del mod">
          <ac:chgData name="Mina SALEEM AHAMED" userId="bffe8a0a1eea8db7" providerId="LiveId" clId="{5B3C5D6B-A749-C84F-A53C-15300BA1A5EB}" dt="2020-06-15T00:00:51.670" v="7303" actId="478"/>
          <ac:spMkLst>
            <pc:docMk/>
            <pc:sldMk cId="4162740408" sldId="342"/>
            <ac:spMk id="20" creationId="{071163A7-47EC-F442-9A00-0FDA21F6C393}"/>
          </ac:spMkLst>
        </pc:spChg>
        <pc:spChg chg="add del mod">
          <ac:chgData name="Mina SALEEM AHAMED" userId="bffe8a0a1eea8db7" providerId="LiveId" clId="{5B3C5D6B-A749-C84F-A53C-15300BA1A5EB}" dt="2020-06-15T00:00:51.670" v="7303" actId="478"/>
          <ac:spMkLst>
            <pc:docMk/>
            <pc:sldMk cId="4162740408" sldId="342"/>
            <ac:spMk id="22" creationId="{4352F7F2-5B8E-EC42-8124-572C2BB2747E}"/>
          </ac:spMkLst>
        </pc:spChg>
        <pc:spChg chg="add del mod">
          <ac:chgData name="Mina SALEEM AHAMED" userId="bffe8a0a1eea8db7" providerId="LiveId" clId="{5B3C5D6B-A749-C84F-A53C-15300BA1A5EB}" dt="2020-06-15T00:00:51.670" v="7303" actId="478"/>
          <ac:spMkLst>
            <pc:docMk/>
            <pc:sldMk cId="4162740408" sldId="342"/>
            <ac:spMk id="23" creationId="{7FF4B221-BFCF-134C-AD3A-50589D2D8269}"/>
          </ac:spMkLst>
        </pc:spChg>
        <pc:spChg chg="add del mod">
          <ac:chgData name="Mina SALEEM AHAMED" userId="bffe8a0a1eea8db7" providerId="LiveId" clId="{5B3C5D6B-A749-C84F-A53C-15300BA1A5EB}" dt="2020-06-14T23:59:40.412" v="7300"/>
          <ac:spMkLst>
            <pc:docMk/>
            <pc:sldMk cId="4162740408" sldId="342"/>
            <ac:spMk id="24" creationId="{55574239-29A3-7746-8E9B-D67B3769010E}"/>
          </ac:spMkLst>
        </pc:spChg>
        <pc:spChg chg="add del mod">
          <ac:chgData name="Mina SALEEM AHAMED" userId="bffe8a0a1eea8db7" providerId="LiveId" clId="{5B3C5D6B-A749-C84F-A53C-15300BA1A5EB}" dt="2020-06-15T00:00:50.223" v="7302"/>
          <ac:spMkLst>
            <pc:docMk/>
            <pc:sldMk cId="4162740408" sldId="342"/>
            <ac:spMk id="25" creationId="{D8E5C196-BC4A-9249-9904-1DAE04CAFC6E}"/>
          </ac:spMkLst>
        </pc:spChg>
        <pc:spChg chg="mod">
          <ac:chgData name="Mina SALEEM AHAMED" userId="bffe8a0a1eea8db7" providerId="LiveId" clId="{5B3C5D6B-A749-C84F-A53C-15300BA1A5EB}" dt="2020-06-15T00:00:48.617" v="7301"/>
          <ac:spMkLst>
            <pc:docMk/>
            <pc:sldMk cId="4162740408" sldId="342"/>
            <ac:spMk id="28" creationId="{E4B25627-B979-CC45-8E7E-7B56835238FA}"/>
          </ac:spMkLst>
        </pc:spChg>
        <pc:spChg chg="mod">
          <ac:chgData name="Mina SALEEM AHAMED" userId="bffe8a0a1eea8db7" providerId="LiveId" clId="{5B3C5D6B-A749-C84F-A53C-15300BA1A5EB}" dt="2020-06-15T00:00:48.617" v="7301"/>
          <ac:spMkLst>
            <pc:docMk/>
            <pc:sldMk cId="4162740408" sldId="342"/>
            <ac:spMk id="30" creationId="{F0E1A3FE-C8F1-6444-B8DB-641425AEBF6A}"/>
          </ac:spMkLst>
        </pc:spChg>
        <pc:spChg chg="mod">
          <ac:chgData name="Mina SALEEM AHAMED" userId="bffe8a0a1eea8db7" providerId="LiveId" clId="{5B3C5D6B-A749-C84F-A53C-15300BA1A5EB}" dt="2020-06-15T00:00:48.617" v="7301"/>
          <ac:spMkLst>
            <pc:docMk/>
            <pc:sldMk cId="4162740408" sldId="342"/>
            <ac:spMk id="31" creationId="{74EF4FE1-4EC2-8647-9B9F-2D5070869CC6}"/>
          </ac:spMkLst>
        </pc:spChg>
        <pc:spChg chg="mod">
          <ac:chgData name="Mina SALEEM AHAMED" userId="bffe8a0a1eea8db7" providerId="LiveId" clId="{5B3C5D6B-A749-C84F-A53C-15300BA1A5EB}" dt="2020-06-15T00:00:48.617" v="7301"/>
          <ac:spMkLst>
            <pc:docMk/>
            <pc:sldMk cId="4162740408" sldId="342"/>
            <ac:spMk id="33" creationId="{A072FA7B-561C-B549-AF18-873C991D8007}"/>
          </ac:spMkLst>
        </pc:spChg>
        <pc:spChg chg="mod">
          <ac:chgData name="Mina SALEEM AHAMED" userId="bffe8a0a1eea8db7" providerId="LiveId" clId="{5B3C5D6B-A749-C84F-A53C-15300BA1A5EB}" dt="2020-06-15T00:00:48.617" v="7301"/>
          <ac:spMkLst>
            <pc:docMk/>
            <pc:sldMk cId="4162740408" sldId="342"/>
            <ac:spMk id="34" creationId="{81A12CC5-482B-E54A-A53A-75189AD80794}"/>
          </ac:spMkLst>
        </pc:spChg>
        <pc:spChg chg="mod">
          <ac:chgData name="Mina SALEEM AHAMED" userId="bffe8a0a1eea8db7" providerId="LiveId" clId="{5B3C5D6B-A749-C84F-A53C-15300BA1A5EB}" dt="2020-06-15T00:00:48.617" v="7301"/>
          <ac:spMkLst>
            <pc:docMk/>
            <pc:sldMk cId="4162740408" sldId="342"/>
            <ac:spMk id="35" creationId="{4B8E8FAD-4C21-8E45-9A1D-5425ABE21524}"/>
          </ac:spMkLst>
        </pc:spChg>
        <pc:spChg chg="mod">
          <ac:chgData name="Mina SALEEM AHAMED" userId="bffe8a0a1eea8db7" providerId="LiveId" clId="{5B3C5D6B-A749-C84F-A53C-15300BA1A5EB}" dt="2020-06-15T00:00:48.617" v="7301"/>
          <ac:spMkLst>
            <pc:docMk/>
            <pc:sldMk cId="4162740408" sldId="342"/>
            <ac:spMk id="36" creationId="{F957EEAD-AAF8-FE42-BEC5-2C0317ED2B03}"/>
          </ac:spMkLst>
        </pc:spChg>
        <pc:spChg chg="mod">
          <ac:chgData name="Mina SALEEM AHAMED" userId="bffe8a0a1eea8db7" providerId="LiveId" clId="{5B3C5D6B-A749-C84F-A53C-15300BA1A5EB}" dt="2020-06-15T00:00:48.617" v="7301"/>
          <ac:spMkLst>
            <pc:docMk/>
            <pc:sldMk cId="4162740408" sldId="342"/>
            <ac:spMk id="37" creationId="{C9C3B199-B67F-754E-9502-4751A2F20617}"/>
          </ac:spMkLst>
        </pc:spChg>
        <pc:spChg chg="add mod ord">
          <ac:chgData name="Mina SALEEM AHAMED" userId="bffe8a0a1eea8db7" providerId="LiveId" clId="{5B3C5D6B-A749-C84F-A53C-15300BA1A5EB}" dt="2020-06-15T00:01:52.866" v="7309" actId="700"/>
          <ac:spMkLst>
            <pc:docMk/>
            <pc:sldMk cId="4162740408" sldId="342"/>
            <ac:spMk id="40" creationId="{A7D9283C-614E-944F-B9A1-A4D67FDCE45E}"/>
          </ac:spMkLst>
        </pc:spChg>
        <pc:spChg chg="mod">
          <ac:chgData name="Mina SALEEM AHAMED" userId="bffe8a0a1eea8db7" providerId="LiveId" clId="{5B3C5D6B-A749-C84F-A53C-15300BA1A5EB}" dt="2020-06-15T00:00:52.482" v="7304"/>
          <ac:spMkLst>
            <pc:docMk/>
            <pc:sldMk cId="4162740408" sldId="342"/>
            <ac:spMk id="43" creationId="{E1FE4D31-5E93-9443-B563-F93B94ACDBCA}"/>
          </ac:spMkLst>
        </pc:spChg>
        <pc:spChg chg="mod">
          <ac:chgData name="Mina SALEEM AHAMED" userId="bffe8a0a1eea8db7" providerId="LiveId" clId="{5B3C5D6B-A749-C84F-A53C-15300BA1A5EB}" dt="2020-06-15T00:00:52.482" v="7304"/>
          <ac:spMkLst>
            <pc:docMk/>
            <pc:sldMk cId="4162740408" sldId="342"/>
            <ac:spMk id="45" creationId="{3E91B639-837D-0B4E-A277-76BEEEC72CDD}"/>
          </ac:spMkLst>
        </pc:spChg>
        <pc:spChg chg="mod">
          <ac:chgData name="Mina SALEEM AHAMED" userId="bffe8a0a1eea8db7" providerId="LiveId" clId="{5B3C5D6B-A749-C84F-A53C-15300BA1A5EB}" dt="2020-06-15T00:00:52.482" v="7304"/>
          <ac:spMkLst>
            <pc:docMk/>
            <pc:sldMk cId="4162740408" sldId="342"/>
            <ac:spMk id="46" creationId="{8CF758C9-1FFE-DC4D-B678-C2A0C8071917}"/>
          </ac:spMkLst>
        </pc:spChg>
        <pc:spChg chg="mod">
          <ac:chgData name="Mina SALEEM AHAMED" userId="bffe8a0a1eea8db7" providerId="LiveId" clId="{5B3C5D6B-A749-C84F-A53C-15300BA1A5EB}" dt="2020-06-15T00:00:52.482" v="7304"/>
          <ac:spMkLst>
            <pc:docMk/>
            <pc:sldMk cId="4162740408" sldId="342"/>
            <ac:spMk id="48" creationId="{AF52FD33-2986-F34E-AA0B-8E0693A1EA07}"/>
          </ac:spMkLst>
        </pc:spChg>
        <pc:spChg chg="mod">
          <ac:chgData name="Mina SALEEM AHAMED" userId="bffe8a0a1eea8db7" providerId="LiveId" clId="{5B3C5D6B-A749-C84F-A53C-15300BA1A5EB}" dt="2020-06-15T00:00:52.482" v="7304"/>
          <ac:spMkLst>
            <pc:docMk/>
            <pc:sldMk cId="4162740408" sldId="342"/>
            <ac:spMk id="49" creationId="{A28E344A-21B3-0543-9994-12BF4143765A}"/>
          </ac:spMkLst>
        </pc:spChg>
        <pc:spChg chg="mod">
          <ac:chgData name="Mina SALEEM AHAMED" userId="bffe8a0a1eea8db7" providerId="LiveId" clId="{5B3C5D6B-A749-C84F-A53C-15300BA1A5EB}" dt="2020-06-15T00:00:52.482" v="7304"/>
          <ac:spMkLst>
            <pc:docMk/>
            <pc:sldMk cId="4162740408" sldId="342"/>
            <ac:spMk id="50" creationId="{C7641CE2-C3CE-6845-9279-598A26A0DE07}"/>
          </ac:spMkLst>
        </pc:spChg>
        <pc:spChg chg="mod">
          <ac:chgData name="Mina SALEEM AHAMED" userId="bffe8a0a1eea8db7" providerId="LiveId" clId="{5B3C5D6B-A749-C84F-A53C-15300BA1A5EB}" dt="2020-06-15T00:00:52.482" v="7304"/>
          <ac:spMkLst>
            <pc:docMk/>
            <pc:sldMk cId="4162740408" sldId="342"/>
            <ac:spMk id="51" creationId="{B547D75D-A9B5-C943-A58B-D8B83CCE30B0}"/>
          </ac:spMkLst>
        </pc:spChg>
        <pc:spChg chg="mod">
          <ac:chgData name="Mina SALEEM AHAMED" userId="bffe8a0a1eea8db7" providerId="LiveId" clId="{5B3C5D6B-A749-C84F-A53C-15300BA1A5EB}" dt="2020-06-15T00:00:52.482" v="7304"/>
          <ac:spMkLst>
            <pc:docMk/>
            <pc:sldMk cId="4162740408" sldId="342"/>
            <ac:spMk id="52" creationId="{2E5D27AA-0A95-0348-9155-DE650CC1A15A}"/>
          </ac:spMkLst>
        </pc:spChg>
        <pc:spChg chg="add del mod ord">
          <ac:chgData name="Mina SALEEM AHAMED" userId="bffe8a0a1eea8db7" providerId="LiveId" clId="{5B3C5D6B-A749-C84F-A53C-15300BA1A5EB}" dt="2020-06-15T00:01:51.270" v="7308" actId="700"/>
          <ac:spMkLst>
            <pc:docMk/>
            <pc:sldMk cId="4162740408" sldId="342"/>
            <ac:spMk id="55" creationId="{BCB6471D-D30B-F543-BA3B-3E573F5BB556}"/>
          </ac:spMkLst>
        </pc:spChg>
        <pc:spChg chg="add del mod ord">
          <ac:chgData name="Mina SALEEM AHAMED" userId="bffe8a0a1eea8db7" providerId="LiveId" clId="{5B3C5D6B-A749-C84F-A53C-15300BA1A5EB}" dt="2020-06-15T00:01:52.866" v="7309" actId="700"/>
          <ac:spMkLst>
            <pc:docMk/>
            <pc:sldMk cId="4162740408" sldId="342"/>
            <ac:spMk id="56" creationId="{E92EB51B-B45E-B641-B345-249EA810F9F2}"/>
          </ac:spMkLst>
        </pc:spChg>
        <pc:spChg chg="add del mod ord">
          <ac:chgData name="Mina SALEEM AHAMED" userId="bffe8a0a1eea8db7" providerId="LiveId" clId="{5B3C5D6B-A749-C84F-A53C-15300BA1A5EB}" dt="2020-06-15T00:01:58.082" v="7312" actId="478"/>
          <ac:spMkLst>
            <pc:docMk/>
            <pc:sldMk cId="4162740408" sldId="342"/>
            <ac:spMk id="57" creationId="{1E4ED5F1-68EB-F742-83F9-D5A3FAEDBB49}"/>
          </ac:spMkLst>
        </pc:spChg>
        <pc:spChg chg="add mod ord">
          <ac:chgData name="Mina SALEEM AHAMED" userId="bffe8a0a1eea8db7" providerId="LiveId" clId="{5B3C5D6B-A749-C84F-A53C-15300BA1A5EB}" dt="2020-06-16T07:08:19.138" v="17115" actId="20577"/>
          <ac:spMkLst>
            <pc:docMk/>
            <pc:sldMk cId="4162740408" sldId="342"/>
            <ac:spMk id="58" creationId="{B5ADA177-4D4F-3742-AE22-1B043E09E3F7}"/>
          </ac:spMkLst>
        </pc:spChg>
        <pc:grpChg chg="add del mod">
          <ac:chgData name="Mina SALEEM AHAMED" userId="bffe8a0a1eea8db7" providerId="LiveId" clId="{5B3C5D6B-A749-C84F-A53C-15300BA1A5EB}" dt="2020-06-15T00:00:50.223" v="7302"/>
          <ac:grpSpMkLst>
            <pc:docMk/>
            <pc:sldMk cId="4162740408" sldId="342"/>
            <ac:grpSpMk id="27" creationId="{83C2D144-33A7-B34D-9281-A0AAA5DC5609}"/>
          </ac:grpSpMkLst>
        </pc:grpChg>
        <pc:grpChg chg="mod">
          <ac:chgData name="Mina SALEEM AHAMED" userId="bffe8a0a1eea8db7" providerId="LiveId" clId="{5B3C5D6B-A749-C84F-A53C-15300BA1A5EB}" dt="2020-06-15T00:00:48.617" v="7301"/>
          <ac:grpSpMkLst>
            <pc:docMk/>
            <pc:sldMk cId="4162740408" sldId="342"/>
            <ac:grpSpMk id="29" creationId="{5C6DD546-CB72-564C-9D8C-6ED004F6071A}"/>
          </ac:grpSpMkLst>
        </pc:grpChg>
        <pc:grpChg chg="mod">
          <ac:chgData name="Mina SALEEM AHAMED" userId="bffe8a0a1eea8db7" providerId="LiveId" clId="{5B3C5D6B-A749-C84F-A53C-15300BA1A5EB}" dt="2020-06-15T00:00:48.617" v="7301"/>
          <ac:grpSpMkLst>
            <pc:docMk/>
            <pc:sldMk cId="4162740408" sldId="342"/>
            <ac:grpSpMk id="32" creationId="{1D701A99-6B51-9749-B959-60611E4C9986}"/>
          </ac:grpSpMkLst>
        </pc:grpChg>
        <pc:grpChg chg="add mod">
          <ac:chgData name="Mina SALEEM AHAMED" userId="bffe8a0a1eea8db7" providerId="LiveId" clId="{5B3C5D6B-A749-C84F-A53C-15300BA1A5EB}" dt="2020-06-15T00:00:52.482" v="7304"/>
          <ac:grpSpMkLst>
            <pc:docMk/>
            <pc:sldMk cId="4162740408" sldId="342"/>
            <ac:grpSpMk id="42" creationId="{F61D8AB5-D342-1F4F-9C7D-76576CA1DCAA}"/>
          </ac:grpSpMkLst>
        </pc:grpChg>
        <pc:grpChg chg="mod">
          <ac:chgData name="Mina SALEEM AHAMED" userId="bffe8a0a1eea8db7" providerId="LiveId" clId="{5B3C5D6B-A749-C84F-A53C-15300BA1A5EB}" dt="2020-06-15T00:00:52.482" v="7304"/>
          <ac:grpSpMkLst>
            <pc:docMk/>
            <pc:sldMk cId="4162740408" sldId="342"/>
            <ac:grpSpMk id="44" creationId="{52E8E738-253C-6040-9192-3EBD36F12C21}"/>
          </ac:grpSpMkLst>
        </pc:grpChg>
        <pc:grpChg chg="mod">
          <ac:chgData name="Mina SALEEM AHAMED" userId="bffe8a0a1eea8db7" providerId="LiveId" clId="{5B3C5D6B-A749-C84F-A53C-15300BA1A5EB}" dt="2020-06-15T00:00:52.482" v="7304"/>
          <ac:grpSpMkLst>
            <pc:docMk/>
            <pc:sldMk cId="4162740408" sldId="342"/>
            <ac:grpSpMk id="47" creationId="{BD08EC67-0D1F-9D4F-820B-D51DDA911DD7}"/>
          </ac:grpSpMkLst>
        </pc:grpChg>
        <pc:graphicFrameChg chg="add del mod">
          <ac:chgData name="Mina SALEEM AHAMED" userId="bffe8a0a1eea8db7" providerId="LiveId" clId="{5B3C5D6B-A749-C84F-A53C-15300BA1A5EB}" dt="2020-06-15T00:00:51.670" v="7303" actId="478"/>
          <ac:graphicFrameMkLst>
            <pc:docMk/>
            <pc:sldMk cId="4162740408" sldId="342"/>
            <ac:graphicFrameMk id="15" creationId="{3F6B0570-BB21-3F4A-B3F0-864A785F80D1}"/>
          </ac:graphicFrameMkLst>
        </pc:graphicFrameChg>
        <pc:graphicFrameChg chg="add del mod modGraphic">
          <ac:chgData name="Mina SALEEM AHAMED" userId="bffe8a0a1eea8db7" providerId="LiveId" clId="{5B3C5D6B-A749-C84F-A53C-15300BA1A5EB}" dt="2020-06-14T23:59:12.670" v="7292" actId="478"/>
          <ac:graphicFrameMkLst>
            <pc:docMk/>
            <pc:sldMk cId="4162740408" sldId="342"/>
            <ac:graphicFrameMk id="19" creationId="{E29290A9-4BB3-AD4A-A32A-3B5A332BD0F7}"/>
          </ac:graphicFrameMkLst>
        </pc:graphicFrameChg>
        <pc:graphicFrameChg chg="add del mod">
          <ac:chgData name="Mina SALEEM AHAMED" userId="bffe8a0a1eea8db7" providerId="LiveId" clId="{5B3C5D6B-A749-C84F-A53C-15300BA1A5EB}" dt="2020-06-14T23:59:08.446" v="7290" actId="478"/>
          <ac:graphicFrameMkLst>
            <pc:docMk/>
            <pc:sldMk cId="4162740408" sldId="342"/>
            <ac:graphicFrameMk id="21" creationId="{1C022C94-4F50-3442-92EB-F0D5CDD1CA42}"/>
          </ac:graphicFrameMkLst>
        </pc:graphicFrameChg>
        <pc:graphicFrameChg chg="add del mod">
          <ac:chgData name="Mina SALEEM AHAMED" userId="bffe8a0a1eea8db7" providerId="LiveId" clId="{5B3C5D6B-A749-C84F-A53C-15300BA1A5EB}" dt="2020-06-15T00:00:50.223" v="7302"/>
          <ac:graphicFrameMkLst>
            <pc:docMk/>
            <pc:sldMk cId="4162740408" sldId="342"/>
            <ac:graphicFrameMk id="26" creationId="{1C3F7241-6E30-1346-9BFE-3CEFD577F31C}"/>
          </ac:graphicFrameMkLst>
        </pc:graphicFrameChg>
        <pc:graphicFrameChg chg="add mod">
          <ac:chgData name="Mina SALEEM AHAMED" userId="bffe8a0a1eea8db7" providerId="LiveId" clId="{5B3C5D6B-A749-C84F-A53C-15300BA1A5EB}" dt="2020-06-15T00:00:52.482" v="7304"/>
          <ac:graphicFrameMkLst>
            <pc:docMk/>
            <pc:sldMk cId="4162740408" sldId="342"/>
            <ac:graphicFrameMk id="41" creationId="{86F87DD1-DFCA-1449-A429-14290FF004B5}"/>
          </ac:graphicFrameMkLst>
        </pc:graphicFrameChg>
        <pc:cxnChg chg="del mod">
          <ac:chgData name="Mina SALEEM AHAMED" userId="bffe8a0a1eea8db7" providerId="LiveId" clId="{5B3C5D6B-A749-C84F-A53C-15300BA1A5EB}" dt="2020-06-14T23:57:57.334" v="7280" actId="478"/>
          <ac:cxnSpMkLst>
            <pc:docMk/>
            <pc:sldMk cId="4162740408" sldId="342"/>
            <ac:cxnSpMk id="16" creationId="{6B210C0D-1D02-F047-B9FE-22FE24BBA5B6}"/>
          </ac:cxnSpMkLst>
        </pc:cxnChg>
        <pc:cxnChg chg="del mod">
          <ac:chgData name="Mina SALEEM AHAMED" userId="bffe8a0a1eea8db7" providerId="LiveId" clId="{5B3C5D6B-A749-C84F-A53C-15300BA1A5EB}" dt="2020-06-14T23:57:57.334" v="7280" actId="478"/>
          <ac:cxnSpMkLst>
            <pc:docMk/>
            <pc:sldMk cId="4162740408" sldId="342"/>
            <ac:cxnSpMk id="18" creationId="{C1178BB3-04C6-B54A-A4AB-83ECFB57EC7C}"/>
          </ac:cxnSpMkLst>
        </pc:cxnChg>
        <pc:cxnChg chg="mod">
          <ac:chgData name="Mina SALEEM AHAMED" userId="bffe8a0a1eea8db7" providerId="LiveId" clId="{5B3C5D6B-A749-C84F-A53C-15300BA1A5EB}" dt="2020-06-15T00:00:48.617" v="7301"/>
          <ac:cxnSpMkLst>
            <pc:docMk/>
            <pc:sldMk cId="4162740408" sldId="342"/>
            <ac:cxnSpMk id="38" creationId="{34733030-C5FC-3B42-91FA-0324C7C199B7}"/>
          </ac:cxnSpMkLst>
        </pc:cxnChg>
        <pc:cxnChg chg="mod">
          <ac:chgData name="Mina SALEEM AHAMED" userId="bffe8a0a1eea8db7" providerId="LiveId" clId="{5B3C5D6B-A749-C84F-A53C-15300BA1A5EB}" dt="2020-06-15T00:00:48.617" v="7301"/>
          <ac:cxnSpMkLst>
            <pc:docMk/>
            <pc:sldMk cId="4162740408" sldId="342"/>
            <ac:cxnSpMk id="39" creationId="{50FCFDDD-3EBA-1142-80E2-19ED3F717EDC}"/>
          </ac:cxnSpMkLst>
        </pc:cxnChg>
        <pc:cxnChg chg="mod">
          <ac:chgData name="Mina SALEEM AHAMED" userId="bffe8a0a1eea8db7" providerId="LiveId" clId="{5B3C5D6B-A749-C84F-A53C-15300BA1A5EB}" dt="2020-06-15T00:00:52.482" v="7304"/>
          <ac:cxnSpMkLst>
            <pc:docMk/>
            <pc:sldMk cId="4162740408" sldId="342"/>
            <ac:cxnSpMk id="53" creationId="{BEF84776-5E4A-954D-AA15-A6C078B535AD}"/>
          </ac:cxnSpMkLst>
        </pc:cxnChg>
        <pc:cxnChg chg="mod">
          <ac:chgData name="Mina SALEEM AHAMED" userId="bffe8a0a1eea8db7" providerId="LiveId" clId="{5B3C5D6B-A749-C84F-A53C-15300BA1A5EB}" dt="2020-06-15T00:00:52.482" v="7304"/>
          <ac:cxnSpMkLst>
            <pc:docMk/>
            <pc:sldMk cId="4162740408" sldId="342"/>
            <ac:cxnSpMk id="54" creationId="{946DFF3B-BC66-8B44-B089-668F075F5330}"/>
          </ac:cxnSpMkLst>
        </pc:cxnChg>
      </pc:sldChg>
      <pc:sldChg chg="addSp delSp modSp new mod modClrScheme modShow chgLayout">
        <pc:chgData name="Mina SALEEM AHAMED" userId="bffe8a0a1eea8db7" providerId="LiveId" clId="{5B3C5D6B-A749-C84F-A53C-15300BA1A5EB}" dt="2020-06-16T02:50:27.495" v="17062" actId="729"/>
        <pc:sldMkLst>
          <pc:docMk/>
          <pc:sldMk cId="249958848" sldId="343"/>
        </pc:sldMkLst>
        <pc:spChg chg="del mod ord">
          <ac:chgData name="Mina SALEEM AHAMED" userId="bffe8a0a1eea8db7" providerId="LiveId" clId="{5B3C5D6B-A749-C84F-A53C-15300BA1A5EB}" dt="2020-06-15T00:05:43.721" v="7337" actId="700"/>
          <ac:spMkLst>
            <pc:docMk/>
            <pc:sldMk cId="249958848" sldId="343"/>
            <ac:spMk id="2" creationId="{03018787-2B98-2C4E-A45E-E357CA2E9283}"/>
          </ac:spMkLst>
        </pc:spChg>
        <pc:spChg chg="add mod ord">
          <ac:chgData name="Mina SALEEM AHAMED" userId="bffe8a0a1eea8db7" providerId="LiveId" clId="{5B3C5D6B-A749-C84F-A53C-15300BA1A5EB}" dt="2020-06-15T00:05:57.523" v="7376" actId="20577"/>
          <ac:spMkLst>
            <pc:docMk/>
            <pc:sldMk cId="249958848" sldId="343"/>
            <ac:spMk id="3" creationId="{657AA212-4AFE-D34B-B07D-96E65F008E6F}"/>
          </ac:spMkLst>
        </pc:spChg>
        <pc:spChg chg="add mod ord">
          <ac:chgData name="Mina SALEEM AHAMED" userId="bffe8a0a1eea8db7" providerId="LiveId" clId="{5B3C5D6B-A749-C84F-A53C-15300BA1A5EB}" dt="2020-06-15T00:21:35.086" v="7934" actId="20577"/>
          <ac:spMkLst>
            <pc:docMk/>
            <pc:sldMk cId="249958848" sldId="343"/>
            <ac:spMk id="4" creationId="{2E341487-70D5-5C46-BE08-A064E00E1101}"/>
          </ac:spMkLst>
        </pc:spChg>
      </pc:sldChg>
      <pc:sldChg chg="addSp delSp modSp add addCm delCm modCm">
        <pc:chgData name="Mina SALEEM AHAMED" userId="bffe8a0a1eea8db7" providerId="LiveId" clId="{5B3C5D6B-A749-C84F-A53C-15300BA1A5EB}" dt="2020-06-17T01:07:18.880" v="19074" actId="1076"/>
        <pc:sldMkLst>
          <pc:docMk/>
          <pc:sldMk cId="587919749" sldId="344"/>
        </pc:sldMkLst>
        <pc:spChg chg="add mod">
          <ac:chgData name="Mina SALEEM AHAMED" userId="bffe8a0a1eea8db7" providerId="LiveId" clId="{5B3C5D6B-A749-C84F-A53C-15300BA1A5EB}" dt="2020-06-15T15:36:41.891" v="9923" actId="208"/>
          <ac:spMkLst>
            <pc:docMk/>
            <pc:sldMk cId="587919749" sldId="344"/>
            <ac:spMk id="12" creationId="{505E7A01-558C-134F-80AC-CD9DA17FED64}"/>
          </ac:spMkLst>
        </pc:spChg>
        <pc:spChg chg="add mod">
          <ac:chgData name="Mina SALEEM AHAMED" userId="bffe8a0a1eea8db7" providerId="LiveId" clId="{5B3C5D6B-A749-C84F-A53C-15300BA1A5EB}" dt="2020-06-15T15:38:59.089" v="9971" actId="255"/>
          <ac:spMkLst>
            <pc:docMk/>
            <pc:sldMk cId="587919749" sldId="344"/>
            <ac:spMk id="13" creationId="{C495867F-B8CE-794B-9E42-C3C7C2777AF6}"/>
          </ac:spMkLst>
        </pc:spChg>
        <pc:spChg chg="add mod">
          <ac:chgData name="Mina SALEEM AHAMED" userId="bffe8a0a1eea8db7" providerId="LiveId" clId="{5B3C5D6B-A749-C84F-A53C-15300BA1A5EB}" dt="2020-06-15T15:36:16.154" v="9917"/>
          <ac:spMkLst>
            <pc:docMk/>
            <pc:sldMk cId="587919749" sldId="344"/>
            <ac:spMk id="14" creationId="{357E8D1D-3888-114D-9F57-5D52421140C0}"/>
          </ac:spMkLst>
        </pc:spChg>
        <pc:spChg chg="add mod">
          <ac:chgData name="Mina SALEEM AHAMED" userId="bffe8a0a1eea8db7" providerId="LiveId" clId="{5B3C5D6B-A749-C84F-A53C-15300BA1A5EB}" dt="2020-06-15T15:38:59.089" v="9971" actId="255"/>
          <ac:spMkLst>
            <pc:docMk/>
            <pc:sldMk cId="587919749" sldId="344"/>
            <ac:spMk id="15" creationId="{59D42691-C968-D947-9963-28FA2B10FD48}"/>
          </ac:spMkLst>
        </pc:spChg>
        <pc:spChg chg="add mod">
          <ac:chgData name="Mina SALEEM AHAMED" userId="bffe8a0a1eea8db7" providerId="LiveId" clId="{5B3C5D6B-A749-C84F-A53C-15300BA1A5EB}" dt="2020-06-15T15:36:16.154" v="9917"/>
          <ac:spMkLst>
            <pc:docMk/>
            <pc:sldMk cId="587919749" sldId="344"/>
            <ac:spMk id="16" creationId="{C48A9797-19E0-B142-B301-5435A0A57DC1}"/>
          </ac:spMkLst>
        </pc:spChg>
        <pc:spChg chg="add mod">
          <ac:chgData name="Mina SALEEM AHAMED" userId="bffe8a0a1eea8db7" providerId="LiveId" clId="{5B3C5D6B-A749-C84F-A53C-15300BA1A5EB}" dt="2020-06-15T15:38:59.089" v="9971" actId="255"/>
          <ac:spMkLst>
            <pc:docMk/>
            <pc:sldMk cId="587919749" sldId="344"/>
            <ac:spMk id="17" creationId="{156511C3-66AA-1147-B027-423C9F7D196D}"/>
          </ac:spMkLst>
        </pc:spChg>
        <pc:spChg chg="add mod">
          <ac:chgData name="Mina SALEEM AHAMED" userId="bffe8a0a1eea8db7" providerId="LiveId" clId="{5B3C5D6B-A749-C84F-A53C-15300BA1A5EB}" dt="2020-06-15T15:36:16.154" v="9917"/>
          <ac:spMkLst>
            <pc:docMk/>
            <pc:sldMk cId="587919749" sldId="344"/>
            <ac:spMk id="18" creationId="{43A7089A-38B5-6A49-90CC-772305D67E93}"/>
          </ac:spMkLst>
        </pc:spChg>
        <pc:spChg chg="add mod">
          <ac:chgData name="Mina SALEEM AHAMED" userId="bffe8a0a1eea8db7" providerId="LiveId" clId="{5B3C5D6B-A749-C84F-A53C-15300BA1A5EB}" dt="2020-06-15T15:38:59.089" v="9971" actId="255"/>
          <ac:spMkLst>
            <pc:docMk/>
            <pc:sldMk cId="587919749" sldId="344"/>
            <ac:spMk id="20" creationId="{46A615BA-D84C-3C47-88ED-6D1B282A9F1A}"/>
          </ac:spMkLst>
        </pc:spChg>
        <pc:spChg chg="add mod">
          <ac:chgData name="Mina SALEEM AHAMED" userId="bffe8a0a1eea8db7" providerId="LiveId" clId="{5B3C5D6B-A749-C84F-A53C-15300BA1A5EB}" dt="2020-06-15T15:36:58.904" v="9929" actId="1036"/>
          <ac:spMkLst>
            <pc:docMk/>
            <pc:sldMk cId="587919749" sldId="344"/>
            <ac:spMk id="21" creationId="{A68E118E-2AC0-924E-97E7-CD952A09CB8C}"/>
          </ac:spMkLst>
        </pc:spChg>
        <pc:spChg chg="add mod">
          <ac:chgData name="Mina SALEEM AHAMED" userId="bffe8a0a1eea8db7" providerId="LiveId" clId="{5B3C5D6B-A749-C84F-A53C-15300BA1A5EB}" dt="2020-06-15T15:38:59.089" v="9971" actId="255"/>
          <ac:spMkLst>
            <pc:docMk/>
            <pc:sldMk cId="587919749" sldId="344"/>
            <ac:spMk id="22" creationId="{AF448249-B193-534B-968E-FE83753608E7}"/>
          </ac:spMkLst>
        </pc:spChg>
        <pc:spChg chg="add mod">
          <ac:chgData name="Mina SALEEM AHAMED" userId="bffe8a0a1eea8db7" providerId="LiveId" clId="{5B3C5D6B-A749-C84F-A53C-15300BA1A5EB}" dt="2020-06-15T15:36:16.154" v="9917"/>
          <ac:spMkLst>
            <pc:docMk/>
            <pc:sldMk cId="587919749" sldId="344"/>
            <ac:spMk id="23" creationId="{52F604F2-D14B-4B45-B13A-ADA2AD95AC0E}"/>
          </ac:spMkLst>
        </pc:spChg>
        <pc:spChg chg="add mod">
          <ac:chgData name="Mina SALEEM AHAMED" userId="bffe8a0a1eea8db7" providerId="LiveId" clId="{5B3C5D6B-A749-C84F-A53C-15300BA1A5EB}" dt="2020-06-15T15:38:59.089" v="9971" actId="255"/>
          <ac:spMkLst>
            <pc:docMk/>
            <pc:sldMk cId="587919749" sldId="344"/>
            <ac:spMk id="24" creationId="{00E18293-14E8-2245-B812-EBD0D97A6F25}"/>
          </ac:spMkLst>
        </pc:spChg>
        <pc:spChg chg="add mod">
          <ac:chgData name="Mina SALEEM AHAMED" userId="bffe8a0a1eea8db7" providerId="LiveId" clId="{5B3C5D6B-A749-C84F-A53C-15300BA1A5EB}" dt="2020-06-15T15:41:37.497" v="10093"/>
          <ac:spMkLst>
            <pc:docMk/>
            <pc:sldMk cId="587919749" sldId="344"/>
            <ac:spMk id="30" creationId="{53A96AB6-C1F9-BF45-8527-B333B07428C4}"/>
          </ac:spMkLst>
        </pc:spChg>
        <pc:spChg chg="add mod">
          <ac:chgData name="Mina SALEEM AHAMED" userId="bffe8a0a1eea8db7" providerId="LiveId" clId="{5B3C5D6B-A749-C84F-A53C-15300BA1A5EB}" dt="2020-06-15T15:41:37.497" v="10093"/>
          <ac:spMkLst>
            <pc:docMk/>
            <pc:sldMk cId="587919749" sldId="344"/>
            <ac:spMk id="31" creationId="{E19DD64A-0898-5049-9D09-3641EFCBBA81}"/>
          </ac:spMkLst>
        </pc:spChg>
        <pc:spChg chg="add mod">
          <ac:chgData name="Mina SALEEM AHAMED" userId="bffe8a0a1eea8db7" providerId="LiveId" clId="{5B3C5D6B-A749-C84F-A53C-15300BA1A5EB}" dt="2020-06-15T15:41:37.497" v="10093"/>
          <ac:spMkLst>
            <pc:docMk/>
            <pc:sldMk cId="587919749" sldId="344"/>
            <ac:spMk id="32" creationId="{BAA88FEB-4ABF-0245-A3E9-296425285215}"/>
          </ac:spMkLst>
        </pc:spChg>
        <pc:spChg chg="add mod">
          <ac:chgData name="Mina SALEEM AHAMED" userId="bffe8a0a1eea8db7" providerId="LiveId" clId="{5B3C5D6B-A749-C84F-A53C-15300BA1A5EB}" dt="2020-06-15T15:41:37.497" v="10093"/>
          <ac:spMkLst>
            <pc:docMk/>
            <pc:sldMk cId="587919749" sldId="344"/>
            <ac:spMk id="33" creationId="{F8EF1297-DD85-4048-9303-C9408BB7CCFB}"/>
          </ac:spMkLst>
        </pc:spChg>
        <pc:spChg chg="add mod">
          <ac:chgData name="Mina SALEEM AHAMED" userId="bffe8a0a1eea8db7" providerId="LiveId" clId="{5B3C5D6B-A749-C84F-A53C-15300BA1A5EB}" dt="2020-06-15T15:41:37.497" v="10093"/>
          <ac:spMkLst>
            <pc:docMk/>
            <pc:sldMk cId="587919749" sldId="344"/>
            <ac:spMk id="34" creationId="{D1BFFB35-3985-4545-BE23-803A74AE89D6}"/>
          </ac:spMkLst>
        </pc:spChg>
        <pc:spChg chg="add mod">
          <ac:chgData name="Mina SALEEM AHAMED" userId="bffe8a0a1eea8db7" providerId="LiveId" clId="{5B3C5D6B-A749-C84F-A53C-15300BA1A5EB}" dt="2020-06-15T15:41:37.497" v="10093"/>
          <ac:spMkLst>
            <pc:docMk/>
            <pc:sldMk cId="587919749" sldId="344"/>
            <ac:spMk id="35" creationId="{6D785347-A77C-1149-9E00-C90E9D2C31FD}"/>
          </ac:spMkLst>
        </pc:spChg>
        <pc:spChg chg="add mod">
          <ac:chgData name="Mina SALEEM AHAMED" userId="bffe8a0a1eea8db7" providerId="LiveId" clId="{5B3C5D6B-A749-C84F-A53C-15300BA1A5EB}" dt="2020-06-15T15:41:37.497" v="10093"/>
          <ac:spMkLst>
            <pc:docMk/>
            <pc:sldMk cId="587919749" sldId="344"/>
            <ac:spMk id="36" creationId="{8D248FB8-6C0C-C040-BD47-EFD51D14E6D1}"/>
          </ac:spMkLst>
        </pc:spChg>
        <pc:spChg chg="add mod">
          <ac:chgData name="Mina SALEEM AHAMED" userId="bffe8a0a1eea8db7" providerId="LiveId" clId="{5B3C5D6B-A749-C84F-A53C-15300BA1A5EB}" dt="2020-06-15T15:41:37.497" v="10093"/>
          <ac:spMkLst>
            <pc:docMk/>
            <pc:sldMk cId="587919749" sldId="344"/>
            <ac:spMk id="37" creationId="{F96049BB-5DBD-6544-A01F-911F455E0E7F}"/>
          </ac:spMkLst>
        </pc:spChg>
        <pc:spChg chg="add mod">
          <ac:chgData name="Mina SALEEM AHAMED" userId="bffe8a0a1eea8db7" providerId="LiveId" clId="{5B3C5D6B-A749-C84F-A53C-15300BA1A5EB}" dt="2020-06-15T15:41:37.497" v="10093"/>
          <ac:spMkLst>
            <pc:docMk/>
            <pc:sldMk cId="587919749" sldId="344"/>
            <ac:spMk id="38" creationId="{4A179066-9D3F-B948-A91B-BFACE8A76F6E}"/>
          </ac:spMkLst>
        </pc:spChg>
        <pc:spChg chg="add mod">
          <ac:chgData name="Mina SALEEM AHAMED" userId="bffe8a0a1eea8db7" providerId="LiveId" clId="{5B3C5D6B-A749-C84F-A53C-15300BA1A5EB}" dt="2020-06-15T15:41:37.497" v="10093"/>
          <ac:spMkLst>
            <pc:docMk/>
            <pc:sldMk cId="587919749" sldId="344"/>
            <ac:spMk id="39" creationId="{7EB80095-DB3E-1F4D-ADD8-F4622BE64D9F}"/>
          </ac:spMkLst>
        </pc:spChg>
        <pc:spChg chg="add mod">
          <ac:chgData name="Mina SALEEM AHAMED" userId="bffe8a0a1eea8db7" providerId="LiveId" clId="{5B3C5D6B-A749-C84F-A53C-15300BA1A5EB}" dt="2020-06-15T15:42:39.606" v="10122"/>
          <ac:spMkLst>
            <pc:docMk/>
            <pc:sldMk cId="587919749" sldId="344"/>
            <ac:spMk id="49" creationId="{777B07D8-BE2A-6947-BC5D-EDE2D98E9B38}"/>
          </ac:spMkLst>
        </pc:spChg>
        <pc:spChg chg="add mod">
          <ac:chgData name="Mina SALEEM AHAMED" userId="bffe8a0a1eea8db7" providerId="LiveId" clId="{5B3C5D6B-A749-C84F-A53C-15300BA1A5EB}" dt="2020-06-15T15:42:39.606" v="10122"/>
          <ac:spMkLst>
            <pc:docMk/>
            <pc:sldMk cId="587919749" sldId="344"/>
            <ac:spMk id="50" creationId="{EB469008-6187-7246-B00B-C094399B56A3}"/>
          </ac:spMkLst>
        </pc:spChg>
        <pc:spChg chg="add mod">
          <ac:chgData name="Mina SALEEM AHAMED" userId="bffe8a0a1eea8db7" providerId="LiveId" clId="{5B3C5D6B-A749-C84F-A53C-15300BA1A5EB}" dt="2020-06-15T15:42:39.606" v="10122"/>
          <ac:spMkLst>
            <pc:docMk/>
            <pc:sldMk cId="587919749" sldId="344"/>
            <ac:spMk id="51" creationId="{7E96C443-F87F-D941-BD0F-9BD7B6B25DD8}"/>
          </ac:spMkLst>
        </pc:spChg>
        <pc:spChg chg="add mod">
          <ac:chgData name="Mina SALEEM AHAMED" userId="bffe8a0a1eea8db7" providerId="LiveId" clId="{5B3C5D6B-A749-C84F-A53C-15300BA1A5EB}" dt="2020-06-15T15:42:39.606" v="10122"/>
          <ac:spMkLst>
            <pc:docMk/>
            <pc:sldMk cId="587919749" sldId="344"/>
            <ac:spMk id="52" creationId="{48104853-12CF-0C4A-85DB-62BF2153028D}"/>
          </ac:spMkLst>
        </pc:spChg>
        <pc:spChg chg="add mod">
          <ac:chgData name="Mina SALEEM AHAMED" userId="bffe8a0a1eea8db7" providerId="LiveId" clId="{5B3C5D6B-A749-C84F-A53C-15300BA1A5EB}" dt="2020-06-15T15:42:39.606" v="10122"/>
          <ac:spMkLst>
            <pc:docMk/>
            <pc:sldMk cId="587919749" sldId="344"/>
            <ac:spMk id="53" creationId="{62E909B5-2549-264E-9381-38DE146B1A5C}"/>
          </ac:spMkLst>
        </pc:spChg>
        <pc:spChg chg="add mod">
          <ac:chgData name="Mina SALEEM AHAMED" userId="bffe8a0a1eea8db7" providerId="LiveId" clId="{5B3C5D6B-A749-C84F-A53C-15300BA1A5EB}" dt="2020-06-15T15:42:39.606" v="10122"/>
          <ac:spMkLst>
            <pc:docMk/>
            <pc:sldMk cId="587919749" sldId="344"/>
            <ac:spMk id="54" creationId="{D4F26065-B728-EB4D-8444-B6D0F81019A4}"/>
          </ac:spMkLst>
        </pc:spChg>
        <pc:spChg chg="add mod">
          <ac:chgData name="Mina SALEEM AHAMED" userId="bffe8a0a1eea8db7" providerId="LiveId" clId="{5B3C5D6B-A749-C84F-A53C-15300BA1A5EB}" dt="2020-06-15T15:42:39.606" v="10122"/>
          <ac:spMkLst>
            <pc:docMk/>
            <pc:sldMk cId="587919749" sldId="344"/>
            <ac:spMk id="55" creationId="{31EA843D-2521-0840-9C78-67FFC83ABBB1}"/>
          </ac:spMkLst>
        </pc:spChg>
        <pc:spChg chg="add mod">
          <ac:chgData name="Mina SALEEM AHAMED" userId="bffe8a0a1eea8db7" providerId="LiveId" clId="{5B3C5D6B-A749-C84F-A53C-15300BA1A5EB}" dt="2020-06-15T15:42:39.606" v="10122"/>
          <ac:spMkLst>
            <pc:docMk/>
            <pc:sldMk cId="587919749" sldId="344"/>
            <ac:spMk id="56" creationId="{AC88DA48-EECA-AC4E-A93A-8923FD769CEA}"/>
          </ac:spMkLst>
        </pc:spChg>
        <pc:spChg chg="add mod">
          <ac:chgData name="Mina SALEEM AHAMED" userId="bffe8a0a1eea8db7" providerId="LiveId" clId="{5B3C5D6B-A749-C84F-A53C-15300BA1A5EB}" dt="2020-06-15T15:42:39.606" v="10122"/>
          <ac:spMkLst>
            <pc:docMk/>
            <pc:sldMk cId="587919749" sldId="344"/>
            <ac:spMk id="57" creationId="{FB6E9B3C-8A17-2C41-B374-A079C5FBB2E0}"/>
          </ac:spMkLst>
        </pc:spChg>
        <pc:spChg chg="add mod">
          <ac:chgData name="Mina SALEEM AHAMED" userId="bffe8a0a1eea8db7" providerId="LiveId" clId="{5B3C5D6B-A749-C84F-A53C-15300BA1A5EB}" dt="2020-06-15T15:42:39.606" v="10122"/>
          <ac:spMkLst>
            <pc:docMk/>
            <pc:sldMk cId="587919749" sldId="344"/>
            <ac:spMk id="58" creationId="{25926D75-F1DD-954E-AAC8-941740FFCA51}"/>
          </ac:spMkLst>
        </pc:spChg>
        <pc:spChg chg="add mod">
          <ac:chgData name="Mina SALEEM AHAMED" userId="bffe8a0a1eea8db7" providerId="LiveId" clId="{5B3C5D6B-A749-C84F-A53C-15300BA1A5EB}" dt="2020-06-15T15:42:39.606" v="10122"/>
          <ac:spMkLst>
            <pc:docMk/>
            <pc:sldMk cId="587919749" sldId="344"/>
            <ac:spMk id="59" creationId="{92CD293B-F827-5B4A-9734-6010E6A70003}"/>
          </ac:spMkLst>
        </pc:spChg>
        <pc:spChg chg="add mod">
          <ac:chgData name="Mina SALEEM AHAMED" userId="bffe8a0a1eea8db7" providerId="LiveId" clId="{5B3C5D6B-A749-C84F-A53C-15300BA1A5EB}" dt="2020-06-15T15:42:39.606" v="10122"/>
          <ac:spMkLst>
            <pc:docMk/>
            <pc:sldMk cId="587919749" sldId="344"/>
            <ac:spMk id="60" creationId="{DD327F1A-066C-7343-AC8A-A285AF0BC2A1}"/>
          </ac:spMkLst>
        </pc:spChg>
        <pc:spChg chg="add mod">
          <ac:chgData name="Mina SALEEM AHAMED" userId="bffe8a0a1eea8db7" providerId="LiveId" clId="{5B3C5D6B-A749-C84F-A53C-15300BA1A5EB}" dt="2020-06-15T15:42:39.606" v="10122"/>
          <ac:spMkLst>
            <pc:docMk/>
            <pc:sldMk cId="587919749" sldId="344"/>
            <ac:spMk id="61" creationId="{DE38D4A4-396B-A84A-956D-59FEB51D6DE2}"/>
          </ac:spMkLst>
        </pc:spChg>
        <pc:spChg chg="add mod">
          <ac:chgData name="Mina SALEEM AHAMED" userId="bffe8a0a1eea8db7" providerId="LiveId" clId="{5B3C5D6B-A749-C84F-A53C-15300BA1A5EB}" dt="2020-06-15T15:42:39.606" v="10122"/>
          <ac:spMkLst>
            <pc:docMk/>
            <pc:sldMk cId="587919749" sldId="344"/>
            <ac:spMk id="62" creationId="{E2F3FAB5-5B31-FE4D-8C54-7793545A3996}"/>
          </ac:spMkLst>
        </pc:spChg>
        <pc:spChg chg="add mod">
          <ac:chgData name="Mina SALEEM AHAMED" userId="bffe8a0a1eea8db7" providerId="LiveId" clId="{5B3C5D6B-A749-C84F-A53C-15300BA1A5EB}" dt="2020-06-15T15:42:39.606" v="10122"/>
          <ac:spMkLst>
            <pc:docMk/>
            <pc:sldMk cId="587919749" sldId="344"/>
            <ac:spMk id="63" creationId="{D2954CEC-A92D-CB45-970D-A430022D3FAB}"/>
          </ac:spMkLst>
        </pc:spChg>
        <pc:spChg chg="add mod">
          <ac:chgData name="Mina SALEEM AHAMED" userId="bffe8a0a1eea8db7" providerId="LiveId" clId="{5B3C5D6B-A749-C84F-A53C-15300BA1A5EB}" dt="2020-06-15T15:42:39.606" v="10122"/>
          <ac:spMkLst>
            <pc:docMk/>
            <pc:sldMk cId="587919749" sldId="344"/>
            <ac:spMk id="64" creationId="{675210FB-2B2D-BB4C-BBC7-09147B6CE9FB}"/>
          </ac:spMkLst>
        </pc:spChg>
        <pc:spChg chg="add mod">
          <ac:chgData name="Mina SALEEM AHAMED" userId="bffe8a0a1eea8db7" providerId="LiveId" clId="{5B3C5D6B-A749-C84F-A53C-15300BA1A5EB}" dt="2020-06-15T15:42:39.606" v="10122"/>
          <ac:spMkLst>
            <pc:docMk/>
            <pc:sldMk cId="587919749" sldId="344"/>
            <ac:spMk id="65" creationId="{59728E09-AB33-394C-8E3E-EE802B279AB0}"/>
          </ac:spMkLst>
        </pc:spChg>
        <pc:spChg chg="add mod">
          <ac:chgData name="Mina SALEEM AHAMED" userId="bffe8a0a1eea8db7" providerId="LiveId" clId="{5B3C5D6B-A749-C84F-A53C-15300BA1A5EB}" dt="2020-06-15T15:42:39.606" v="10122"/>
          <ac:spMkLst>
            <pc:docMk/>
            <pc:sldMk cId="587919749" sldId="344"/>
            <ac:spMk id="66" creationId="{7F7D7564-40CE-DC47-8535-95135EA26B6D}"/>
          </ac:spMkLst>
        </pc:spChg>
        <pc:spChg chg="mod">
          <ac:chgData name="Mina SALEEM AHAMED" userId="bffe8a0a1eea8db7" providerId="LiveId" clId="{5B3C5D6B-A749-C84F-A53C-15300BA1A5EB}" dt="2020-06-15T15:42:18.912" v="10109"/>
          <ac:spMkLst>
            <pc:docMk/>
            <pc:sldMk cId="587919749" sldId="344"/>
            <ac:spMk id="68" creationId="{D35B8A4D-26CF-9247-A85E-80F679320380}"/>
          </ac:spMkLst>
        </pc:spChg>
        <pc:spChg chg="mod">
          <ac:chgData name="Mina SALEEM AHAMED" userId="bffe8a0a1eea8db7" providerId="LiveId" clId="{5B3C5D6B-A749-C84F-A53C-15300BA1A5EB}" dt="2020-06-15T15:42:18.912" v="10109"/>
          <ac:spMkLst>
            <pc:docMk/>
            <pc:sldMk cId="587919749" sldId="344"/>
            <ac:spMk id="69" creationId="{F2D7A7A6-12F9-E949-9050-652AFAD05B9B}"/>
          </ac:spMkLst>
        </pc:spChg>
        <pc:spChg chg="add del mod">
          <ac:chgData name="Mina SALEEM AHAMED" userId="bffe8a0a1eea8db7" providerId="LiveId" clId="{5B3C5D6B-A749-C84F-A53C-15300BA1A5EB}" dt="2020-06-17T01:07:01.700" v="19054" actId="478"/>
          <ac:spMkLst>
            <pc:docMk/>
            <pc:sldMk cId="587919749" sldId="344"/>
            <ac:spMk id="77" creationId="{2C529EA1-A536-884C-B86E-80F62BC1A945}"/>
          </ac:spMkLst>
        </pc:spChg>
        <pc:spChg chg="add del mod">
          <ac:chgData name="Mina SALEEM AHAMED" userId="bffe8a0a1eea8db7" providerId="LiveId" clId="{5B3C5D6B-A749-C84F-A53C-15300BA1A5EB}" dt="2020-06-15T15:55:57.914" v="10384" actId="478"/>
          <ac:spMkLst>
            <pc:docMk/>
            <pc:sldMk cId="587919749" sldId="344"/>
            <ac:spMk id="78" creationId="{F551C8E0-F88B-3A4E-8077-7868231146A0}"/>
          </ac:spMkLst>
        </pc:spChg>
        <pc:spChg chg="add del mod">
          <ac:chgData name="Mina SALEEM AHAMED" userId="bffe8a0a1eea8db7" providerId="LiveId" clId="{5B3C5D6B-A749-C84F-A53C-15300BA1A5EB}" dt="2020-06-17T01:06:57.388" v="19053" actId="478"/>
          <ac:spMkLst>
            <pc:docMk/>
            <pc:sldMk cId="587919749" sldId="344"/>
            <ac:spMk id="79" creationId="{A51A3E7D-2AE7-404F-B4FC-544B54B23F42}"/>
          </ac:spMkLst>
        </pc:spChg>
        <pc:spChg chg="add del mod">
          <ac:chgData name="Mina SALEEM AHAMED" userId="bffe8a0a1eea8db7" providerId="LiveId" clId="{5B3C5D6B-A749-C84F-A53C-15300BA1A5EB}" dt="2020-06-15T15:55:57.914" v="10384" actId="478"/>
          <ac:spMkLst>
            <pc:docMk/>
            <pc:sldMk cId="587919749" sldId="344"/>
            <ac:spMk id="80" creationId="{137754B4-167E-EB44-8CCA-A6A666549371}"/>
          </ac:spMkLst>
        </pc:spChg>
        <pc:spChg chg="add mod">
          <ac:chgData name="Mina SALEEM AHAMED" userId="bffe8a0a1eea8db7" providerId="LiveId" clId="{5B3C5D6B-A749-C84F-A53C-15300BA1A5EB}" dt="2020-06-17T01:07:18.880" v="19074" actId="1076"/>
          <ac:spMkLst>
            <pc:docMk/>
            <pc:sldMk cId="587919749" sldId="344"/>
            <ac:spMk id="81" creationId="{60B914C7-D0BD-9240-837A-EDDBBBABDE1B}"/>
          </ac:spMkLst>
        </pc:spChg>
        <pc:spChg chg="add del mod">
          <ac:chgData name="Mina SALEEM AHAMED" userId="bffe8a0a1eea8db7" providerId="LiveId" clId="{5B3C5D6B-A749-C84F-A53C-15300BA1A5EB}" dt="2020-06-15T15:54:54.300" v="10327" actId="478"/>
          <ac:spMkLst>
            <pc:docMk/>
            <pc:sldMk cId="587919749" sldId="344"/>
            <ac:spMk id="82" creationId="{3D4DCCB3-78D5-BF49-B98E-CDDBFF880EE1}"/>
          </ac:spMkLst>
        </pc:spChg>
        <pc:spChg chg="add mod">
          <ac:chgData name="Mina SALEEM AHAMED" userId="bffe8a0a1eea8db7" providerId="LiveId" clId="{5B3C5D6B-A749-C84F-A53C-15300BA1A5EB}" dt="2020-06-17T01:07:10.715" v="19071" actId="1076"/>
          <ac:spMkLst>
            <pc:docMk/>
            <pc:sldMk cId="587919749" sldId="344"/>
            <ac:spMk id="83" creationId="{59A7FCBF-D7F0-B04C-90E3-4B604D626492}"/>
          </ac:spMkLst>
        </pc:spChg>
        <pc:spChg chg="add del mod">
          <ac:chgData name="Mina SALEEM AHAMED" userId="bffe8a0a1eea8db7" providerId="LiveId" clId="{5B3C5D6B-A749-C84F-A53C-15300BA1A5EB}" dt="2020-06-15T15:54:32.591" v="10322" actId="478"/>
          <ac:spMkLst>
            <pc:docMk/>
            <pc:sldMk cId="587919749" sldId="344"/>
            <ac:spMk id="84" creationId="{627A9CA3-6FB6-E248-9259-DC4BA6D64EB2}"/>
          </ac:spMkLst>
        </pc:spChg>
        <pc:spChg chg="add mod">
          <ac:chgData name="Mina SALEEM AHAMED" userId="bffe8a0a1eea8db7" providerId="LiveId" clId="{5B3C5D6B-A749-C84F-A53C-15300BA1A5EB}" dt="2020-06-16T07:40:38.334" v="17826" actId="20577"/>
          <ac:spMkLst>
            <pc:docMk/>
            <pc:sldMk cId="587919749" sldId="344"/>
            <ac:spMk id="85" creationId="{06E9407F-D89E-EC42-B291-844D4C7722D1}"/>
          </ac:spMkLst>
        </pc:spChg>
        <pc:spChg chg="add del mod">
          <ac:chgData name="Mina SALEEM AHAMED" userId="bffe8a0a1eea8db7" providerId="LiveId" clId="{5B3C5D6B-A749-C84F-A53C-15300BA1A5EB}" dt="2020-06-15T15:54:16.233" v="10316" actId="478"/>
          <ac:spMkLst>
            <pc:docMk/>
            <pc:sldMk cId="587919749" sldId="344"/>
            <ac:spMk id="86" creationId="{F0510775-A965-BA46-AEED-E99B4975C413}"/>
          </ac:spMkLst>
        </pc:spChg>
        <pc:spChg chg="add del mod">
          <ac:chgData name="Mina SALEEM AHAMED" userId="bffe8a0a1eea8db7" providerId="LiveId" clId="{5B3C5D6B-A749-C84F-A53C-15300BA1A5EB}" dt="2020-06-15T15:54:59.232" v="10329"/>
          <ac:spMkLst>
            <pc:docMk/>
            <pc:sldMk cId="587919749" sldId="344"/>
            <ac:spMk id="88" creationId="{014EE979-06F3-1143-8D01-5C454BA7798A}"/>
          </ac:spMkLst>
        </pc:spChg>
        <pc:spChg chg="add del mod">
          <ac:chgData name="Mina SALEEM AHAMED" userId="bffe8a0a1eea8db7" providerId="LiveId" clId="{5B3C5D6B-A749-C84F-A53C-15300BA1A5EB}" dt="2020-06-15T15:55:03.954" v="10332"/>
          <ac:spMkLst>
            <pc:docMk/>
            <pc:sldMk cId="587919749" sldId="344"/>
            <ac:spMk id="89" creationId="{990BA7BE-69FF-D94B-AE04-5627CA2B0874}"/>
          </ac:spMkLst>
        </pc:spChg>
        <pc:spChg chg="add mod">
          <ac:chgData name="Mina SALEEM AHAMED" userId="bffe8a0a1eea8db7" providerId="LiveId" clId="{5B3C5D6B-A749-C84F-A53C-15300BA1A5EB}" dt="2020-06-15T19:48:10.128" v="11600" actId="1076"/>
          <ac:spMkLst>
            <pc:docMk/>
            <pc:sldMk cId="587919749" sldId="344"/>
            <ac:spMk id="90" creationId="{DCCEEC3F-94CC-044A-A338-E99CD35181FE}"/>
          </ac:spMkLst>
        </pc:spChg>
        <pc:grpChg chg="add del mod">
          <ac:chgData name="Mina SALEEM AHAMED" userId="bffe8a0a1eea8db7" providerId="LiveId" clId="{5B3C5D6B-A749-C84F-A53C-15300BA1A5EB}" dt="2020-06-15T15:39:45.786" v="10029" actId="478"/>
          <ac:grpSpMkLst>
            <pc:docMk/>
            <pc:sldMk cId="587919749" sldId="344"/>
            <ac:grpSpMk id="6" creationId="{705BFBAA-7475-924F-A788-4453019B2998}"/>
          </ac:grpSpMkLst>
        </pc:grpChg>
        <pc:grpChg chg="add del mod">
          <ac:chgData name="Mina SALEEM AHAMED" userId="bffe8a0a1eea8db7" providerId="LiveId" clId="{5B3C5D6B-A749-C84F-A53C-15300BA1A5EB}" dt="2020-06-15T15:39:48.976" v="10030" actId="478"/>
          <ac:grpSpMkLst>
            <pc:docMk/>
            <pc:sldMk cId="587919749" sldId="344"/>
            <ac:grpSpMk id="7" creationId="{37578E77-C737-C64A-AA3E-2ABDD9C37D83}"/>
          </ac:grpSpMkLst>
        </pc:grpChg>
        <pc:grpChg chg="add del mod">
          <ac:chgData name="Mina SALEEM AHAMED" userId="bffe8a0a1eea8db7" providerId="LiveId" clId="{5B3C5D6B-A749-C84F-A53C-15300BA1A5EB}" dt="2020-06-15T15:39:44.098" v="10028" actId="478"/>
          <ac:grpSpMkLst>
            <pc:docMk/>
            <pc:sldMk cId="587919749" sldId="344"/>
            <ac:grpSpMk id="8" creationId="{F1CA14FE-2E01-504E-8AFD-313AF6EF86E6}"/>
          </ac:grpSpMkLst>
        </pc:grpChg>
        <pc:grpChg chg="add del mod">
          <ac:chgData name="Mina SALEEM AHAMED" userId="bffe8a0a1eea8db7" providerId="LiveId" clId="{5B3C5D6B-A749-C84F-A53C-15300BA1A5EB}" dt="2020-06-15T15:39:44.098" v="10028" actId="478"/>
          <ac:grpSpMkLst>
            <pc:docMk/>
            <pc:sldMk cId="587919749" sldId="344"/>
            <ac:grpSpMk id="9" creationId="{A6614309-56B4-5C40-83BC-BF3A13137D3F}"/>
          </ac:grpSpMkLst>
        </pc:grpChg>
        <pc:grpChg chg="add del mod">
          <ac:chgData name="Mina SALEEM AHAMED" userId="bffe8a0a1eea8db7" providerId="LiveId" clId="{5B3C5D6B-A749-C84F-A53C-15300BA1A5EB}" dt="2020-06-15T15:39:44.098" v="10028" actId="478"/>
          <ac:grpSpMkLst>
            <pc:docMk/>
            <pc:sldMk cId="587919749" sldId="344"/>
            <ac:grpSpMk id="10" creationId="{C875FBAD-FCB3-A844-B426-CECB42F133C6}"/>
          </ac:grpSpMkLst>
        </pc:grpChg>
        <pc:grpChg chg="add del mod">
          <ac:chgData name="Mina SALEEM AHAMED" userId="bffe8a0a1eea8db7" providerId="LiveId" clId="{5B3C5D6B-A749-C84F-A53C-15300BA1A5EB}" dt="2020-06-15T15:39:44.098" v="10028" actId="478"/>
          <ac:grpSpMkLst>
            <pc:docMk/>
            <pc:sldMk cId="587919749" sldId="344"/>
            <ac:grpSpMk id="11" creationId="{6CD3D673-3C00-514B-BAA9-28DB314B75EB}"/>
          </ac:grpSpMkLst>
        </pc:grpChg>
        <pc:grpChg chg="add mod">
          <ac:chgData name="Mina SALEEM AHAMED" userId="bffe8a0a1eea8db7" providerId="LiveId" clId="{5B3C5D6B-A749-C84F-A53C-15300BA1A5EB}" dt="2020-06-15T15:41:37.497" v="10093"/>
          <ac:grpSpMkLst>
            <pc:docMk/>
            <pc:sldMk cId="587919749" sldId="344"/>
            <ac:grpSpMk id="25" creationId="{4EA8C373-69D1-F341-B745-7CF38A9919F3}"/>
          </ac:grpSpMkLst>
        </pc:grpChg>
        <pc:grpChg chg="add mod">
          <ac:chgData name="Mina SALEEM AHAMED" userId="bffe8a0a1eea8db7" providerId="LiveId" clId="{5B3C5D6B-A749-C84F-A53C-15300BA1A5EB}" dt="2020-06-15T15:41:37.497" v="10093"/>
          <ac:grpSpMkLst>
            <pc:docMk/>
            <pc:sldMk cId="587919749" sldId="344"/>
            <ac:grpSpMk id="26" creationId="{C6EDBEFA-4E9E-434E-BD63-FE6D0E8FA17D}"/>
          </ac:grpSpMkLst>
        </pc:grpChg>
        <pc:grpChg chg="add mod">
          <ac:chgData name="Mina SALEEM AHAMED" userId="bffe8a0a1eea8db7" providerId="LiveId" clId="{5B3C5D6B-A749-C84F-A53C-15300BA1A5EB}" dt="2020-06-15T15:41:37.497" v="10093"/>
          <ac:grpSpMkLst>
            <pc:docMk/>
            <pc:sldMk cId="587919749" sldId="344"/>
            <ac:grpSpMk id="27" creationId="{CF0F2C36-3DAD-6D47-85F1-1A28022D3CBC}"/>
          </ac:grpSpMkLst>
        </pc:grpChg>
        <pc:grpChg chg="add mod">
          <ac:chgData name="Mina SALEEM AHAMED" userId="bffe8a0a1eea8db7" providerId="LiveId" clId="{5B3C5D6B-A749-C84F-A53C-15300BA1A5EB}" dt="2020-06-15T15:41:37.497" v="10093"/>
          <ac:grpSpMkLst>
            <pc:docMk/>
            <pc:sldMk cId="587919749" sldId="344"/>
            <ac:grpSpMk id="28" creationId="{AA8AA46B-A91C-B245-ADDB-3801F37D5616}"/>
          </ac:grpSpMkLst>
        </pc:grpChg>
        <pc:grpChg chg="add mod">
          <ac:chgData name="Mina SALEEM AHAMED" userId="bffe8a0a1eea8db7" providerId="LiveId" clId="{5B3C5D6B-A749-C84F-A53C-15300BA1A5EB}" dt="2020-06-15T15:41:37.497" v="10093"/>
          <ac:grpSpMkLst>
            <pc:docMk/>
            <pc:sldMk cId="587919749" sldId="344"/>
            <ac:grpSpMk id="29" creationId="{34A3E933-4EA2-7949-BAE3-61F576837106}"/>
          </ac:grpSpMkLst>
        </pc:grpChg>
        <pc:grpChg chg="add mod">
          <ac:chgData name="Mina SALEEM AHAMED" userId="bffe8a0a1eea8db7" providerId="LiveId" clId="{5B3C5D6B-A749-C84F-A53C-15300BA1A5EB}" dt="2020-06-15T15:42:39.606" v="10122"/>
          <ac:grpSpMkLst>
            <pc:docMk/>
            <pc:sldMk cId="587919749" sldId="344"/>
            <ac:grpSpMk id="40" creationId="{F9E466BC-6696-D44D-B496-F423212AD723}"/>
          </ac:grpSpMkLst>
        </pc:grpChg>
        <pc:grpChg chg="add del mod">
          <ac:chgData name="Mina SALEEM AHAMED" userId="bffe8a0a1eea8db7" providerId="LiveId" clId="{5B3C5D6B-A749-C84F-A53C-15300BA1A5EB}" dt="2020-06-15T15:42:39.606" v="10122"/>
          <ac:grpSpMkLst>
            <pc:docMk/>
            <pc:sldMk cId="587919749" sldId="344"/>
            <ac:grpSpMk id="41" creationId="{14D982F1-85BE-E646-B4C8-EFE7FCD5BACB}"/>
          </ac:grpSpMkLst>
        </pc:grpChg>
        <pc:grpChg chg="add del mod">
          <ac:chgData name="Mina SALEEM AHAMED" userId="bffe8a0a1eea8db7" providerId="LiveId" clId="{5B3C5D6B-A749-C84F-A53C-15300BA1A5EB}" dt="2020-06-15T15:42:39.606" v="10122"/>
          <ac:grpSpMkLst>
            <pc:docMk/>
            <pc:sldMk cId="587919749" sldId="344"/>
            <ac:grpSpMk id="42" creationId="{3EF91CA1-8338-7F48-BE5D-460873683766}"/>
          </ac:grpSpMkLst>
        </pc:grpChg>
        <pc:grpChg chg="add mod">
          <ac:chgData name="Mina SALEEM AHAMED" userId="bffe8a0a1eea8db7" providerId="LiveId" clId="{5B3C5D6B-A749-C84F-A53C-15300BA1A5EB}" dt="2020-06-15T15:42:39.606" v="10122"/>
          <ac:grpSpMkLst>
            <pc:docMk/>
            <pc:sldMk cId="587919749" sldId="344"/>
            <ac:grpSpMk id="43" creationId="{66FA2F79-743A-404E-A647-C09061778BF5}"/>
          </ac:grpSpMkLst>
        </pc:grpChg>
        <pc:grpChg chg="add mod">
          <ac:chgData name="Mina SALEEM AHAMED" userId="bffe8a0a1eea8db7" providerId="LiveId" clId="{5B3C5D6B-A749-C84F-A53C-15300BA1A5EB}" dt="2020-06-15T15:42:39.606" v="10122"/>
          <ac:grpSpMkLst>
            <pc:docMk/>
            <pc:sldMk cId="587919749" sldId="344"/>
            <ac:grpSpMk id="44" creationId="{1BCE7A02-312D-ED4E-986D-1647F4C5FC34}"/>
          </ac:grpSpMkLst>
        </pc:grpChg>
        <pc:grpChg chg="add mod">
          <ac:chgData name="Mina SALEEM AHAMED" userId="bffe8a0a1eea8db7" providerId="LiveId" clId="{5B3C5D6B-A749-C84F-A53C-15300BA1A5EB}" dt="2020-06-15T15:42:39.606" v="10122"/>
          <ac:grpSpMkLst>
            <pc:docMk/>
            <pc:sldMk cId="587919749" sldId="344"/>
            <ac:grpSpMk id="45" creationId="{A52EC4E7-936C-EB43-9CD8-0F4B227AA838}"/>
          </ac:grpSpMkLst>
        </pc:grpChg>
        <pc:grpChg chg="add mod">
          <ac:chgData name="Mina SALEEM AHAMED" userId="bffe8a0a1eea8db7" providerId="LiveId" clId="{5B3C5D6B-A749-C84F-A53C-15300BA1A5EB}" dt="2020-06-15T15:42:39.606" v="10122"/>
          <ac:grpSpMkLst>
            <pc:docMk/>
            <pc:sldMk cId="587919749" sldId="344"/>
            <ac:grpSpMk id="46" creationId="{1FEB3792-4C57-2940-A7E7-5F9A12E6CB6B}"/>
          </ac:grpSpMkLst>
        </pc:grpChg>
        <pc:grpChg chg="add mod">
          <ac:chgData name="Mina SALEEM AHAMED" userId="bffe8a0a1eea8db7" providerId="LiveId" clId="{5B3C5D6B-A749-C84F-A53C-15300BA1A5EB}" dt="2020-06-15T15:42:39.606" v="10122"/>
          <ac:grpSpMkLst>
            <pc:docMk/>
            <pc:sldMk cId="587919749" sldId="344"/>
            <ac:grpSpMk id="47" creationId="{B9600D4F-CC04-5548-98F8-0E0422658EFF}"/>
          </ac:grpSpMkLst>
        </pc:grpChg>
        <pc:grpChg chg="add mod">
          <ac:chgData name="Mina SALEEM AHAMED" userId="bffe8a0a1eea8db7" providerId="LiveId" clId="{5B3C5D6B-A749-C84F-A53C-15300BA1A5EB}" dt="2020-06-15T15:42:39.606" v="10122"/>
          <ac:grpSpMkLst>
            <pc:docMk/>
            <pc:sldMk cId="587919749" sldId="344"/>
            <ac:grpSpMk id="48" creationId="{AE86EC3C-17EC-4648-BF87-26A8954AE5C2}"/>
          </ac:grpSpMkLst>
        </pc:grpChg>
        <pc:grpChg chg="add del mod">
          <ac:chgData name="Mina SALEEM AHAMED" userId="bffe8a0a1eea8db7" providerId="LiveId" clId="{5B3C5D6B-A749-C84F-A53C-15300BA1A5EB}" dt="2020-06-15T15:42:37.325" v="10118"/>
          <ac:grpSpMkLst>
            <pc:docMk/>
            <pc:sldMk cId="587919749" sldId="344"/>
            <ac:grpSpMk id="67" creationId="{CE9BFBBA-94FF-2149-89C2-A8055C71FF14}"/>
          </ac:grpSpMkLst>
        </pc:grpChg>
        <pc:grpChg chg="add del mod">
          <ac:chgData name="Mina SALEEM AHAMED" userId="bffe8a0a1eea8db7" providerId="LiveId" clId="{5B3C5D6B-A749-C84F-A53C-15300BA1A5EB}" dt="2020-06-15T15:54:16.233" v="10316" actId="478"/>
          <ac:grpSpMkLst>
            <pc:docMk/>
            <pc:sldMk cId="587919749" sldId="344"/>
            <ac:grpSpMk id="72" creationId="{90ECF75A-8708-C643-9CE2-941E22CD323D}"/>
          </ac:grpSpMkLst>
        </pc:grpChg>
        <pc:grpChg chg="add del mod">
          <ac:chgData name="Mina SALEEM AHAMED" userId="bffe8a0a1eea8db7" providerId="LiveId" clId="{5B3C5D6B-A749-C84F-A53C-15300BA1A5EB}" dt="2020-06-15T15:54:32.591" v="10322" actId="478"/>
          <ac:grpSpMkLst>
            <pc:docMk/>
            <pc:sldMk cId="587919749" sldId="344"/>
            <ac:grpSpMk id="73" creationId="{E948E902-C997-7E44-9976-8F3E13DAF88C}"/>
          </ac:grpSpMkLst>
        </pc:grpChg>
        <pc:grpChg chg="add del mod">
          <ac:chgData name="Mina SALEEM AHAMED" userId="bffe8a0a1eea8db7" providerId="LiveId" clId="{5B3C5D6B-A749-C84F-A53C-15300BA1A5EB}" dt="2020-06-15T15:54:54.300" v="10327" actId="478"/>
          <ac:grpSpMkLst>
            <pc:docMk/>
            <pc:sldMk cId="587919749" sldId="344"/>
            <ac:grpSpMk id="74" creationId="{A22DFEBB-54E6-0E40-BFCA-D03B5033416C}"/>
          </ac:grpSpMkLst>
        </pc:grpChg>
        <pc:grpChg chg="add del mod">
          <ac:chgData name="Mina SALEEM AHAMED" userId="bffe8a0a1eea8db7" providerId="LiveId" clId="{5B3C5D6B-A749-C84F-A53C-15300BA1A5EB}" dt="2020-06-15T15:55:57.914" v="10384" actId="478"/>
          <ac:grpSpMkLst>
            <pc:docMk/>
            <pc:sldMk cId="587919749" sldId="344"/>
            <ac:grpSpMk id="75" creationId="{DD2042D1-304C-194E-A5B1-6F6E84D66F84}"/>
          </ac:grpSpMkLst>
        </pc:grpChg>
        <pc:grpChg chg="add del mod">
          <ac:chgData name="Mina SALEEM AHAMED" userId="bffe8a0a1eea8db7" providerId="LiveId" clId="{5B3C5D6B-A749-C84F-A53C-15300BA1A5EB}" dt="2020-06-15T15:55:57.914" v="10384" actId="478"/>
          <ac:grpSpMkLst>
            <pc:docMk/>
            <pc:sldMk cId="587919749" sldId="344"/>
            <ac:grpSpMk id="76" creationId="{CE5A9FD7-02E0-9845-AEDF-65946FA4E564}"/>
          </ac:grpSpMkLst>
        </pc:grpChg>
        <pc:grpChg chg="add mod">
          <ac:chgData name="Mina SALEEM AHAMED" userId="bffe8a0a1eea8db7" providerId="LiveId" clId="{5B3C5D6B-A749-C84F-A53C-15300BA1A5EB}" dt="2020-06-15T17:59:49.681" v="10758" actId="1037"/>
          <ac:grpSpMkLst>
            <pc:docMk/>
            <pc:sldMk cId="587919749" sldId="344"/>
            <ac:grpSpMk id="87" creationId="{1030DB77-B53B-934D-BE39-90DA4DB1286B}"/>
          </ac:grpSpMkLst>
        </pc:grpChg>
        <pc:graphicFrameChg chg="add del mod modGraphic">
          <ac:chgData name="Mina SALEEM AHAMED" userId="bffe8a0a1eea8db7" providerId="LiveId" clId="{5B3C5D6B-A749-C84F-A53C-15300BA1A5EB}" dt="2020-06-15T15:36:13.774" v="9916" actId="478"/>
          <ac:graphicFrameMkLst>
            <pc:docMk/>
            <pc:sldMk cId="587919749" sldId="344"/>
            <ac:graphicFrameMk id="3" creationId="{1F5808FF-8023-7844-9015-239135D9BA2F}"/>
          </ac:graphicFrameMkLst>
        </pc:graphicFrameChg>
        <pc:graphicFrameChg chg="del mod">
          <ac:chgData name="Mina SALEEM AHAMED" userId="bffe8a0a1eea8db7" providerId="LiveId" clId="{5B3C5D6B-A749-C84F-A53C-15300BA1A5EB}" dt="2020-06-15T15:37:40.393" v="9939" actId="478"/>
          <ac:graphicFrameMkLst>
            <pc:docMk/>
            <pc:sldMk cId="587919749" sldId="344"/>
            <ac:graphicFrameMk id="4" creationId="{78B48D69-8722-4396-B9EC-67BA0020F1D5}"/>
          </ac:graphicFrameMkLst>
        </pc:graphicFrameChg>
        <pc:graphicFrameChg chg="add del mod modGraphic">
          <ac:chgData name="Mina SALEEM AHAMED" userId="bffe8a0a1eea8db7" providerId="LiveId" clId="{5B3C5D6B-A749-C84F-A53C-15300BA1A5EB}" dt="2020-06-15T15:45:38.265" v="10137" actId="478"/>
          <ac:graphicFrameMkLst>
            <pc:docMk/>
            <pc:sldMk cId="587919749" sldId="344"/>
            <ac:graphicFrameMk id="5" creationId="{B58E09A4-10E0-5A4D-8D72-7D7E1ED3F13F}"/>
          </ac:graphicFrameMkLst>
        </pc:graphicFrameChg>
        <pc:graphicFrameChg chg="add del modGraphic">
          <ac:chgData name="Mina SALEEM AHAMED" userId="bffe8a0a1eea8db7" providerId="LiveId" clId="{5B3C5D6B-A749-C84F-A53C-15300BA1A5EB}" dt="2020-06-15T15:46:38.940" v="10139" actId="1032"/>
          <ac:graphicFrameMkLst>
            <pc:docMk/>
            <pc:sldMk cId="587919749" sldId="344"/>
            <ac:graphicFrameMk id="70" creationId="{3B82F4D2-58F5-7E45-A539-B4DC694133AE}"/>
          </ac:graphicFrameMkLst>
        </pc:graphicFrameChg>
        <pc:graphicFrameChg chg="add del mod modGraphic">
          <ac:chgData name="Mina SALEEM AHAMED" userId="bffe8a0a1eea8db7" providerId="LiveId" clId="{5B3C5D6B-A749-C84F-A53C-15300BA1A5EB}" dt="2020-06-15T15:53:50.766" v="10310" actId="478"/>
          <ac:graphicFrameMkLst>
            <pc:docMk/>
            <pc:sldMk cId="587919749" sldId="344"/>
            <ac:graphicFrameMk id="71" creationId="{FC01D334-8134-E540-B9D7-1A1F8C6CFB55}"/>
          </ac:graphicFrameMkLst>
        </pc:graphicFrameChg>
        <pc:graphicFrameChg chg="add mod modGraphic">
          <ac:chgData name="Mina SALEEM AHAMED" userId="bffe8a0a1eea8db7" providerId="LiveId" clId="{5B3C5D6B-A749-C84F-A53C-15300BA1A5EB}" dt="2020-06-15T19:48:26.274" v="11601" actId="1076"/>
          <ac:graphicFrameMkLst>
            <pc:docMk/>
            <pc:sldMk cId="587919749" sldId="344"/>
            <ac:graphicFrameMk id="91" creationId="{F5200E52-DB9A-3647-920E-EFB62CFF7D24}"/>
          </ac:graphicFrameMkLst>
        </pc:graphicFrameChg>
      </pc:sldChg>
      <pc:sldChg chg="modSp new del">
        <pc:chgData name="Mina SALEEM AHAMED" userId="bffe8a0a1eea8db7" providerId="LiveId" clId="{5B3C5D6B-A749-C84F-A53C-15300BA1A5EB}" dt="2020-06-15T01:23:46.870" v="8365" actId="2696"/>
        <pc:sldMkLst>
          <pc:docMk/>
          <pc:sldMk cId="2179084835" sldId="344"/>
        </pc:sldMkLst>
        <pc:spChg chg="mod">
          <ac:chgData name="Mina SALEEM AHAMED" userId="bffe8a0a1eea8db7" providerId="LiveId" clId="{5B3C5D6B-A749-C84F-A53C-15300BA1A5EB}" dt="2020-06-15T01:17:32.511" v="8237" actId="27636"/>
          <ac:spMkLst>
            <pc:docMk/>
            <pc:sldMk cId="2179084835" sldId="344"/>
            <ac:spMk id="4" creationId="{19504A42-BEF6-E84E-B214-C58F7225028E}"/>
          </ac:spMkLst>
        </pc:spChg>
      </pc:sldChg>
      <pc:sldChg chg="addSp delSp modSp add mod setBg">
        <pc:chgData name="Mina SALEEM AHAMED" userId="bffe8a0a1eea8db7" providerId="LiveId" clId="{5B3C5D6B-A749-C84F-A53C-15300BA1A5EB}" dt="2020-06-15T19:32:38.817" v="11484" actId="1076"/>
        <pc:sldMkLst>
          <pc:docMk/>
          <pc:sldMk cId="1858611755" sldId="345"/>
        </pc:sldMkLst>
        <pc:spChg chg="mod">
          <ac:chgData name="Mina SALEEM AHAMED" userId="bffe8a0a1eea8db7" providerId="LiveId" clId="{5B3C5D6B-A749-C84F-A53C-15300BA1A5EB}" dt="2020-06-15T18:11:38.847" v="10804" actId="26606"/>
          <ac:spMkLst>
            <pc:docMk/>
            <pc:sldMk cId="1858611755" sldId="345"/>
            <ac:spMk id="2" creationId="{AAD37946-1F87-8347-A021-23E89F409376}"/>
          </ac:spMkLst>
        </pc:spChg>
        <pc:spChg chg="add del mod">
          <ac:chgData name="Mina SALEEM AHAMED" userId="bffe8a0a1eea8db7" providerId="LiveId" clId="{5B3C5D6B-A749-C84F-A53C-15300BA1A5EB}" dt="2020-06-15T18:31:52.821" v="11073"/>
          <ac:spMkLst>
            <pc:docMk/>
            <pc:sldMk cId="1858611755" sldId="345"/>
            <ac:spMk id="13" creationId="{80172D8A-D690-D041-89FE-D9BDFC628984}"/>
          </ac:spMkLst>
        </pc:spChg>
        <pc:spChg chg="add mod">
          <ac:chgData name="Mina SALEEM AHAMED" userId="bffe8a0a1eea8db7" providerId="LiveId" clId="{5B3C5D6B-A749-C84F-A53C-15300BA1A5EB}" dt="2020-06-15T18:26:00.752" v="10860"/>
          <ac:spMkLst>
            <pc:docMk/>
            <pc:sldMk cId="1858611755" sldId="345"/>
            <ac:spMk id="19" creationId="{10FE42D7-50DA-8949-982F-178F1FAB2A20}"/>
          </ac:spMkLst>
        </pc:spChg>
        <pc:spChg chg="add mod">
          <ac:chgData name="Mina SALEEM AHAMED" userId="bffe8a0a1eea8db7" providerId="LiveId" clId="{5B3C5D6B-A749-C84F-A53C-15300BA1A5EB}" dt="2020-06-15T18:26:00.752" v="10860"/>
          <ac:spMkLst>
            <pc:docMk/>
            <pc:sldMk cId="1858611755" sldId="345"/>
            <ac:spMk id="20" creationId="{00443E50-3250-D54A-81DF-0D65DB0F030F}"/>
          </ac:spMkLst>
        </pc:spChg>
        <pc:spChg chg="add mod">
          <ac:chgData name="Mina SALEEM AHAMED" userId="bffe8a0a1eea8db7" providerId="LiveId" clId="{5B3C5D6B-A749-C84F-A53C-15300BA1A5EB}" dt="2020-06-15T18:26:00.752" v="10860"/>
          <ac:spMkLst>
            <pc:docMk/>
            <pc:sldMk cId="1858611755" sldId="345"/>
            <ac:spMk id="21" creationId="{C4F757D6-AADE-0A42-8DA1-45A3B90D9B7A}"/>
          </ac:spMkLst>
        </pc:spChg>
        <pc:spChg chg="add mod">
          <ac:chgData name="Mina SALEEM AHAMED" userId="bffe8a0a1eea8db7" providerId="LiveId" clId="{5B3C5D6B-A749-C84F-A53C-15300BA1A5EB}" dt="2020-06-15T18:26:00.752" v="10860"/>
          <ac:spMkLst>
            <pc:docMk/>
            <pc:sldMk cId="1858611755" sldId="345"/>
            <ac:spMk id="22" creationId="{688EEC55-D015-3C4D-ACA7-7E2864F267CD}"/>
          </ac:spMkLst>
        </pc:spChg>
        <pc:spChg chg="add del mod">
          <ac:chgData name="Mina SALEEM AHAMED" userId="bffe8a0a1eea8db7" providerId="LiveId" clId="{5B3C5D6B-A749-C84F-A53C-15300BA1A5EB}" dt="2020-06-15T18:25:07.010" v="10851" actId="478"/>
          <ac:spMkLst>
            <pc:docMk/>
            <pc:sldMk cId="1858611755" sldId="345"/>
            <ac:spMk id="23" creationId="{BAEEB71B-A8B0-744C-8854-58C7E2B58EB1}"/>
          </ac:spMkLst>
        </pc:spChg>
        <pc:spChg chg="add mod">
          <ac:chgData name="Mina SALEEM AHAMED" userId="bffe8a0a1eea8db7" providerId="LiveId" clId="{5B3C5D6B-A749-C84F-A53C-15300BA1A5EB}" dt="2020-06-15T18:26:00.752" v="10860"/>
          <ac:spMkLst>
            <pc:docMk/>
            <pc:sldMk cId="1858611755" sldId="345"/>
            <ac:spMk id="24" creationId="{257EFAE3-C312-F34E-9B8B-E75DCF4A99B3}"/>
          </ac:spMkLst>
        </pc:spChg>
        <pc:spChg chg="add mod">
          <ac:chgData name="Mina SALEEM AHAMED" userId="bffe8a0a1eea8db7" providerId="LiveId" clId="{5B3C5D6B-A749-C84F-A53C-15300BA1A5EB}" dt="2020-06-15T18:26:00.752" v="10860"/>
          <ac:spMkLst>
            <pc:docMk/>
            <pc:sldMk cId="1858611755" sldId="345"/>
            <ac:spMk id="26" creationId="{68F3A66B-A4D1-0548-8FDB-C04DAFBBC930}"/>
          </ac:spMkLst>
        </pc:spChg>
        <pc:spChg chg="add mod">
          <ac:chgData name="Mina SALEEM AHAMED" userId="bffe8a0a1eea8db7" providerId="LiveId" clId="{5B3C5D6B-A749-C84F-A53C-15300BA1A5EB}" dt="2020-06-15T18:26:00.752" v="10860"/>
          <ac:spMkLst>
            <pc:docMk/>
            <pc:sldMk cId="1858611755" sldId="345"/>
            <ac:spMk id="27" creationId="{16C7C7A0-2CC3-3045-8807-EACA72F3AFF7}"/>
          </ac:spMkLst>
        </pc:spChg>
        <pc:spChg chg="add mod">
          <ac:chgData name="Mina SALEEM AHAMED" userId="bffe8a0a1eea8db7" providerId="LiveId" clId="{5B3C5D6B-A749-C84F-A53C-15300BA1A5EB}" dt="2020-06-15T18:26:00.752" v="10860"/>
          <ac:spMkLst>
            <pc:docMk/>
            <pc:sldMk cId="1858611755" sldId="345"/>
            <ac:spMk id="28" creationId="{44B3FA24-B656-7648-B088-FCB5C24B4BC1}"/>
          </ac:spMkLst>
        </pc:spChg>
        <pc:spChg chg="add mod">
          <ac:chgData name="Mina SALEEM AHAMED" userId="bffe8a0a1eea8db7" providerId="LiveId" clId="{5B3C5D6B-A749-C84F-A53C-15300BA1A5EB}" dt="2020-06-15T18:26:00.752" v="10860"/>
          <ac:spMkLst>
            <pc:docMk/>
            <pc:sldMk cId="1858611755" sldId="345"/>
            <ac:spMk id="29" creationId="{3908D6D8-A327-B34A-A507-9E9442B7C3CB}"/>
          </ac:spMkLst>
        </pc:spChg>
        <pc:spChg chg="add mod">
          <ac:chgData name="Mina SALEEM AHAMED" userId="bffe8a0a1eea8db7" providerId="LiveId" clId="{5B3C5D6B-A749-C84F-A53C-15300BA1A5EB}" dt="2020-06-15T18:26:00.752" v="10860"/>
          <ac:spMkLst>
            <pc:docMk/>
            <pc:sldMk cId="1858611755" sldId="345"/>
            <ac:spMk id="30" creationId="{092647FC-2732-4642-8CAB-7A26DBDF4B46}"/>
          </ac:spMkLst>
        </pc:spChg>
        <pc:spChg chg="add mod">
          <ac:chgData name="Mina SALEEM AHAMED" userId="bffe8a0a1eea8db7" providerId="LiveId" clId="{5B3C5D6B-A749-C84F-A53C-15300BA1A5EB}" dt="2020-06-15T18:44:04.804" v="11269" actId="1035"/>
          <ac:spMkLst>
            <pc:docMk/>
            <pc:sldMk cId="1858611755" sldId="345"/>
            <ac:spMk id="32" creationId="{1B9E6F44-8534-084C-A5D0-8A18E6896E51}"/>
          </ac:spMkLst>
        </pc:spChg>
        <pc:spChg chg="add mod">
          <ac:chgData name="Mina SALEEM AHAMED" userId="bffe8a0a1eea8db7" providerId="LiveId" clId="{5B3C5D6B-A749-C84F-A53C-15300BA1A5EB}" dt="2020-06-15T18:50:27.928" v="11404" actId="1037"/>
          <ac:spMkLst>
            <pc:docMk/>
            <pc:sldMk cId="1858611755" sldId="345"/>
            <ac:spMk id="34" creationId="{35C4EDFB-84B6-7143-8913-BA91C8DF6133}"/>
          </ac:spMkLst>
        </pc:spChg>
        <pc:spChg chg="add mod">
          <ac:chgData name="Mina SALEEM AHAMED" userId="bffe8a0a1eea8db7" providerId="LiveId" clId="{5B3C5D6B-A749-C84F-A53C-15300BA1A5EB}" dt="2020-06-15T18:58:09.717" v="11467" actId="164"/>
          <ac:spMkLst>
            <pc:docMk/>
            <pc:sldMk cId="1858611755" sldId="345"/>
            <ac:spMk id="36" creationId="{B9011865-AADD-E64D-BD09-9D54E0C23EAF}"/>
          </ac:spMkLst>
        </pc:spChg>
        <pc:spChg chg="add mod">
          <ac:chgData name="Mina SALEEM AHAMED" userId="bffe8a0a1eea8db7" providerId="LiveId" clId="{5B3C5D6B-A749-C84F-A53C-15300BA1A5EB}" dt="2020-06-15T18:58:28.265" v="11474" actId="164"/>
          <ac:spMkLst>
            <pc:docMk/>
            <pc:sldMk cId="1858611755" sldId="345"/>
            <ac:spMk id="38" creationId="{E42FFDB0-C893-B445-BD34-F547CB648B22}"/>
          </ac:spMkLst>
        </pc:spChg>
        <pc:spChg chg="add mod topLvl">
          <ac:chgData name="Mina SALEEM AHAMED" userId="bffe8a0a1eea8db7" providerId="LiveId" clId="{5B3C5D6B-A749-C84F-A53C-15300BA1A5EB}" dt="2020-06-15T18:58:28.265" v="11474" actId="164"/>
          <ac:spMkLst>
            <pc:docMk/>
            <pc:sldMk cId="1858611755" sldId="345"/>
            <ac:spMk id="40" creationId="{71BDBCC6-C9D0-844E-B88C-24166B47BE91}"/>
          </ac:spMkLst>
        </pc:spChg>
        <pc:spChg chg="add del mod topLvl">
          <ac:chgData name="Mina SALEEM AHAMED" userId="bffe8a0a1eea8db7" providerId="LiveId" clId="{5B3C5D6B-A749-C84F-A53C-15300BA1A5EB}" dt="2020-06-15T18:32:51.659" v="11087" actId="478"/>
          <ac:spMkLst>
            <pc:docMk/>
            <pc:sldMk cId="1858611755" sldId="345"/>
            <ac:spMk id="41" creationId="{9E79BC51-98B3-074D-A95C-84488E245167}"/>
          </ac:spMkLst>
        </pc:spChg>
        <pc:spChg chg="add mod topLvl">
          <ac:chgData name="Mina SALEEM AHAMED" userId="bffe8a0a1eea8db7" providerId="LiveId" clId="{5B3C5D6B-A749-C84F-A53C-15300BA1A5EB}" dt="2020-06-15T18:58:09.717" v="11467" actId="164"/>
          <ac:spMkLst>
            <pc:docMk/>
            <pc:sldMk cId="1858611755" sldId="345"/>
            <ac:spMk id="42" creationId="{447CFDE7-5FB4-0144-9311-702AC91F6F67}"/>
          </ac:spMkLst>
        </pc:spChg>
        <pc:spChg chg="add del mod topLvl">
          <ac:chgData name="Mina SALEEM AHAMED" userId="bffe8a0a1eea8db7" providerId="LiveId" clId="{5B3C5D6B-A749-C84F-A53C-15300BA1A5EB}" dt="2020-06-15T18:32:29.814" v="11082" actId="478"/>
          <ac:spMkLst>
            <pc:docMk/>
            <pc:sldMk cId="1858611755" sldId="345"/>
            <ac:spMk id="43" creationId="{B647B777-AD8E-E842-BB2E-901AB703AE05}"/>
          </ac:spMkLst>
        </pc:spChg>
        <pc:spChg chg="add mod topLvl">
          <ac:chgData name="Mina SALEEM AHAMED" userId="bffe8a0a1eea8db7" providerId="LiveId" clId="{5B3C5D6B-A749-C84F-A53C-15300BA1A5EB}" dt="2020-06-15T18:50:27.928" v="11404" actId="1037"/>
          <ac:spMkLst>
            <pc:docMk/>
            <pc:sldMk cId="1858611755" sldId="345"/>
            <ac:spMk id="44" creationId="{B6CB3538-EAD7-1849-9F8A-4DE3889D382B}"/>
          </ac:spMkLst>
        </pc:spChg>
        <pc:spChg chg="add del mod topLvl">
          <ac:chgData name="Mina SALEEM AHAMED" userId="bffe8a0a1eea8db7" providerId="LiveId" clId="{5B3C5D6B-A749-C84F-A53C-15300BA1A5EB}" dt="2020-06-15T18:31:48.238" v="11070" actId="478"/>
          <ac:spMkLst>
            <pc:docMk/>
            <pc:sldMk cId="1858611755" sldId="345"/>
            <ac:spMk id="45" creationId="{CC64D33A-7CD8-0B47-BDEF-466C157FF35C}"/>
          </ac:spMkLst>
        </pc:spChg>
        <pc:spChg chg="add mod">
          <ac:chgData name="Mina SALEEM AHAMED" userId="bffe8a0a1eea8db7" providerId="LiveId" clId="{5B3C5D6B-A749-C84F-A53C-15300BA1A5EB}" dt="2020-06-15T18:35:21.532" v="11148" actId="3064"/>
          <ac:spMkLst>
            <pc:docMk/>
            <pc:sldMk cId="1858611755" sldId="345"/>
            <ac:spMk id="46" creationId="{72CBA76E-C3C8-384C-AF0A-AC344063F865}"/>
          </ac:spMkLst>
        </pc:spChg>
        <pc:spChg chg="add del mod">
          <ac:chgData name="Mina SALEEM AHAMED" userId="bffe8a0a1eea8db7" providerId="LiveId" clId="{5B3C5D6B-A749-C84F-A53C-15300BA1A5EB}" dt="2020-06-15T18:30:56.655" v="11043" actId="478"/>
          <ac:spMkLst>
            <pc:docMk/>
            <pc:sldMk cId="1858611755" sldId="345"/>
            <ac:spMk id="47" creationId="{AA9EC325-6D6C-0343-BE3A-57E67E135188}"/>
          </ac:spMkLst>
        </pc:spChg>
        <pc:spChg chg="add mod topLvl">
          <ac:chgData name="Mina SALEEM AHAMED" userId="bffe8a0a1eea8db7" providerId="LiveId" clId="{5B3C5D6B-A749-C84F-A53C-15300BA1A5EB}" dt="2020-06-15T18:58:53.584" v="11479" actId="113"/>
          <ac:spMkLst>
            <pc:docMk/>
            <pc:sldMk cId="1858611755" sldId="345"/>
            <ac:spMk id="48" creationId="{7C8F611A-F575-C940-9B03-FEE488622E64}"/>
          </ac:spMkLst>
        </pc:spChg>
        <pc:spChg chg="add del mod topLvl">
          <ac:chgData name="Mina SALEEM AHAMED" userId="bffe8a0a1eea8db7" providerId="LiveId" clId="{5B3C5D6B-A749-C84F-A53C-15300BA1A5EB}" dt="2020-06-15T18:28:00.045" v="10902" actId="478"/>
          <ac:spMkLst>
            <pc:docMk/>
            <pc:sldMk cId="1858611755" sldId="345"/>
            <ac:spMk id="49" creationId="{E7DDBC25-C29A-B442-9707-3A2FC4AAC35C}"/>
          </ac:spMkLst>
        </pc:spChg>
        <pc:spChg chg="add del mod">
          <ac:chgData name="Mina SALEEM AHAMED" userId="bffe8a0a1eea8db7" providerId="LiveId" clId="{5B3C5D6B-A749-C84F-A53C-15300BA1A5EB}" dt="2020-06-15T18:47:47.371" v="11345" actId="478"/>
          <ac:spMkLst>
            <pc:docMk/>
            <pc:sldMk cId="1858611755" sldId="345"/>
            <ac:spMk id="50" creationId="{560936C1-33A1-7F4A-88BF-F778F36D8227}"/>
          </ac:spMkLst>
        </pc:spChg>
        <pc:spChg chg="add del mod">
          <ac:chgData name="Mina SALEEM AHAMED" userId="bffe8a0a1eea8db7" providerId="LiveId" clId="{5B3C5D6B-A749-C84F-A53C-15300BA1A5EB}" dt="2020-06-15T18:36:49.791" v="11179"/>
          <ac:spMkLst>
            <pc:docMk/>
            <pc:sldMk cId="1858611755" sldId="345"/>
            <ac:spMk id="51" creationId="{738A5B24-7622-F649-90D2-35F9E9C9B6D1}"/>
          </ac:spMkLst>
        </pc:spChg>
        <pc:spChg chg="add mod">
          <ac:chgData name="Mina SALEEM AHAMED" userId="bffe8a0a1eea8db7" providerId="LiveId" clId="{5B3C5D6B-A749-C84F-A53C-15300BA1A5EB}" dt="2020-06-15T18:50:51.234" v="11412" actId="2085"/>
          <ac:spMkLst>
            <pc:docMk/>
            <pc:sldMk cId="1858611755" sldId="345"/>
            <ac:spMk id="52" creationId="{8E766559-805B-CD46-933A-6574F874C236}"/>
          </ac:spMkLst>
        </pc:spChg>
        <pc:spChg chg="add mod">
          <ac:chgData name="Mina SALEEM AHAMED" userId="bffe8a0a1eea8db7" providerId="LiveId" clId="{5B3C5D6B-A749-C84F-A53C-15300BA1A5EB}" dt="2020-06-15T18:58:05.554" v="11453" actId="14100"/>
          <ac:spMkLst>
            <pc:docMk/>
            <pc:sldMk cId="1858611755" sldId="345"/>
            <ac:spMk id="53" creationId="{F6B6E157-DED3-6E4A-8017-E77147E8C70D}"/>
          </ac:spMkLst>
        </pc:spChg>
        <pc:spChg chg="add mod">
          <ac:chgData name="Mina SALEEM AHAMED" userId="bffe8a0a1eea8db7" providerId="LiveId" clId="{5B3C5D6B-A749-C84F-A53C-15300BA1A5EB}" dt="2020-06-15T19:32:38.817" v="11484" actId="1076"/>
          <ac:spMkLst>
            <pc:docMk/>
            <pc:sldMk cId="1858611755" sldId="345"/>
            <ac:spMk id="60" creationId="{904A8154-091D-A848-A5E4-138658BD6A26}"/>
          </ac:spMkLst>
        </pc:spChg>
        <pc:grpChg chg="add mod">
          <ac:chgData name="Mina SALEEM AHAMED" userId="bffe8a0a1eea8db7" providerId="LiveId" clId="{5B3C5D6B-A749-C84F-A53C-15300BA1A5EB}" dt="2020-06-15T18:56:55.643" v="11431" actId="1076"/>
          <ac:grpSpMkLst>
            <pc:docMk/>
            <pc:sldMk cId="1858611755" sldId="345"/>
            <ac:grpSpMk id="12" creationId="{1EEA346D-9943-AE4E-AEB9-1EDCEDBFF7E6}"/>
          </ac:grpSpMkLst>
        </pc:grpChg>
        <pc:grpChg chg="add mod">
          <ac:chgData name="Mina SALEEM AHAMED" userId="bffe8a0a1eea8db7" providerId="LiveId" clId="{5B3C5D6B-A749-C84F-A53C-15300BA1A5EB}" dt="2020-06-15T18:26:00.752" v="10860"/>
          <ac:grpSpMkLst>
            <pc:docMk/>
            <pc:sldMk cId="1858611755" sldId="345"/>
            <ac:grpSpMk id="14" creationId="{BC47275E-EC7F-EA4F-97E7-017CA7EE0FC3}"/>
          </ac:grpSpMkLst>
        </pc:grpChg>
        <pc:grpChg chg="add mod">
          <ac:chgData name="Mina SALEEM AHAMED" userId="bffe8a0a1eea8db7" providerId="LiveId" clId="{5B3C5D6B-A749-C84F-A53C-15300BA1A5EB}" dt="2020-06-15T18:26:00.752" v="10860"/>
          <ac:grpSpMkLst>
            <pc:docMk/>
            <pc:sldMk cId="1858611755" sldId="345"/>
            <ac:grpSpMk id="15" creationId="{3B3F14E2-481C-5242-9271-B81C4A3E825C}"/>
          </ac:grpSpMkLst>
        </pc:grpChg>
        <pc:grpChg chg="add mod">
          <ac:chgData name="Mina SALEEM AHAMED" userId="bffe8a0a1eea8db7" providerId="LiveId" clId="{5B3C5D6B-A749-C84F-A53C-15300BA1A5EB}" dt="2020-06-15T18:26:00.752" v="10860"/>
          <ac:grpSpMkLst>
            <pc:docMk/>
            <pc:sldMk cId="1858611755" sldId="345"/>
            <ac:grpSpMk id="16" creationId="{EFB83883-B17C-6946-9FF0-A8EBF2300ABC}"/>
          </ac:grpSpMkLst>
        </pc:grpChg>
        <pc:grpChg chg="add mod">
          <ac:chgData name="Mina SALEEM AHAMED" userId="bffe8a0a1eea8db7" providerId="LiveId" clId="{5B3C5D6B-A749-C84F-A53C-15300BA1A5EB}" dt="2020-06-15T18:26:00.752" v="10860"/>
          <ac:grpSpMkLst>
            <pc:docMk/>
            <pc:sldMk cId="1858611755" sldId="345"/>
            <ac:grpSpMk id="17" creationId="{D6AF8EA6-153A-B44F-B9B1-6AC9550565D7}"/>
          </ac:grpSpMkLst>
        </pc:grpChg>
        <pc:grpChg chg="add mod">
          <ac:chgData name="Mina SALEEM AHAMED" userId="bffe8a0a1eea8db7" providerId="LiveId" clId="{5B3C5D6B-A749-C84F-A53C-15300BA1A5EB}" dt="2020-06-15T18:26:00.752" v="10860"/>
          <ac:grpSpMkLst>
            <pc:docMk/>
            <pc:sldMk cId="1858611755" sldId="345"/>
            <ac:grpSpMk id="18" creationId="{E50BB4B5-B5DE-C247-908F-610D51C499B1}"/>
          </ac:grpSpMkLst>
        </pc:grpChg>
        <pc:grpChg chg="add del mod">
          <ac:chgData name="Mina SALEEM AHAMED" userId="bffe8a0a1eea8db7" providerId="LiveId" clId="{5B3C5D6B-A749-C84F-A53C-15300BA1A5EB}" dt="2020-06-15T18:28:00.045" v="10902" actId="478"/>
          <ac:grpSpMkLst>
            <pc:docMk/>
            <pc:sldMk cId="1858611755" sldId="345"/>
            <ac:grpSpMk id="31" creationId="{890140AA-6D79-C04D-A173-087C2E330B82}"/>
          </ac:grpSpMkLst>
        </pc:grpChg>
        <pc:grpChg chg="add del mod">
          <ac:chgData name="Mina SALEEM AHAMED" userId="bffe8a0a1eea8db7" providerId="LiveId" clId="{5B3C5D6B-A749-C84F-A53C-15300BA1A5EB}" dt="2020-06-15T18:30:56.655" v="11043" actId="478"/>
          <ac:grpSpMkLst>
            <pc:docMk/>
            <pc:sldMk cId="1858611755" sldId="345"/>
            <ac:grpSpMk id="33" creationId="{6692D464-B567-3846-9749-E41076775E78}"/>
          </ac:grpSpMkLst>
        </pc:grpChg>
        <pc:grpChg chg="add del mod">
          <ac:chgData name="Mina SALEEM AHAMED" userId="bffe8a0a1eea8db7" providerId="LiveId" clId="{5B3C5D6B-A749-C84F-A53C-15300BA1A5EB}" dt="2020-06-15T18:31:48.238" v="11070" actId="478"/>
          <ac:grpSpMkLst>
            <pc:docMk/>
            <pc:sldMk cId="1858611755" sldId="345"/>
            <ac:grpSpMk id="35" creationId="{CEA3B277-526F-A547-A373-FAE8EAEDFAD6}"/>
          </ac:grpSpMkLst>
        </pc:grpChg>
        <pc:grpChg chg="add del mod">
          <ac:chgData name="Mina SALEEM AHAMED" userId="bffe8a0a1eea8db7" providerId="LiveId" clId="{5B3C5D6B-A749-C84F-A53C-15300BA1A5EB}" dt="2020-06-15T18:32:29.814" v="11082" actId="478"/>
          <ac:grpSpMkLst>
            <pc:docMk/>
            <pc:sldMk cId="1858611755" sldId="345"/>
            <ac:grpSpMk id="37" creationId="{028B55FD-3BE6-9444-9E1C-C63A1C354624}"/>
          </ac:grpSpMkLst>
        </pc:grpChg>
        <pc:grpChg chg="add del mod">
          <ac:chgData name="Mina SALEEM AHAMED" userId="bffe8a0a1eea8db7" providerId="LiveId" clId="{5B3C5D6B-A749-C84F-A53C-15300BA1A5EB}" dt="2020-06-15T18:32:51.659" v="11087" actId="478"/>
          <ac:grpSpMkLst>
            <pc:docMk/>
            <pc:sldMk cId="1858611755" sldId="345"/>
            <ac:grpSpMk id="39" creationId="{6628C2B6-CF50-944E-A57C-EFAF0299548A}"/>
          </ac:grpSpMkLst>
        </pc:grpChg>
        <pc:grpChg chg="add mod">
          <ac:chgData name="Mina SALEEM AHAMED" userId="bffe8a0a1eea8db7" providerId="LiveId" clId="{5B3C5D6B-A749-C84F-A53C-15300BA1A5EB}" dt="2020-06-15T18:58:09.717" v="11467" actId="164"/>
          <ac:grpSpMkLst>
            <pc:docMk/>
            <pc:sldMk cId="1858611755" sldId="345"/>
            <ac:grpSpMk id="56" creationId="{C1D5B29B-30F7-044E-9979-F578E4D2140A}"/>
          </ac:grpSpMkLst>
        </pc:grpChg>
        <pc:grpChg chg="add mod">
          <ac:chgData name="Mina SALEEM AHAMED" userId="bffe8a0a1eea8db7" providerId="LiveId" clId="{5B3C5D6B-A749-C84F-A53C-15300BA1A5EB}" dt="2020-06-15T18:58:28.265" v="11474" actId="164"/>
          <ac:grpSpMkLst>
            <pc:docMk/>
            <pc:sldMk cId="1858611755" sldId="345"/>
            <ac:grpSpMk id="59" creationId="{995D5B68-57B1-2B4C-9127-92441BDB04DD}"/>
          </ac:grpSpMkLst>
        </pc:grpChg>
        <pc:graphicFrameChg chg="add del">
          <ac:chgData name="Mina SALEEM AHAMED" userId="bffe8a0a1eea8db7" providerId="LiveId" clId="{5B3C5D6B-A749-C84F-A53C-15300BA1A5EB}" dt="2020-06-15T18:12:26.811" v="10806" actId="478"/>
          <ac:graphicFrameMkLst>
            <pc:docMk/>
            <pc:sldMk cId="1858611755" sldId="345"/>
            <ac:graphicFrameMk id="3" creationId="{C86E7FFD-876A-B446-8C9A-AEFAEE189FCC}"/>
          </ac:graphicFrameMkLst>
        </pc:graphicFrameChg>
        <pc:graphicFrameChg chg="add del mod modGraphic">
          <ac:chgData name="Mina SALEEM AHAMED" userId="bffe8a0a1eea8db7" providerId="LiveId" clId="{5B3C5D6B-A749-C84F-A53C-15300BA1A5EB}" dt="2020-06-15T18:14:12.068" v="10812" actId="1032"/>
          <ac:graphicFrameMkLst>
            <pc:docMk/>
            <pc:sldMk cId="1858611755" sldId="345"/>
            <ac:graphicFrameMk id="4" creationId="{5FABFD46-3594-5D44-A2B1-A04E062C8395}"/>
          </ac:graphicFrameMkLst>
        </pc:graphicFrameChg>
        <pc:graphicFrameChg chg="add del modGraphic">
          <ac:chgData name="Mina SALEEM AHAMED" userId="bffe8a0a1eea8db7" providerId="LiveId" clId="{5B3C5D6B-A749-C84F-A53C-15300BA1A5EB}" dt="2020-06-15T18:15:18.778" v="10814" actId="1032"/>
          <ac:graphicFrameMkLst>
            <pc:docMk/>
            <pc:sldMk cId="1858611755" sldId="345"/>
            <ac:graphicFrameMk id="7" creationId="{C51B7D25-0AEE-DB44-8A47-0F01F0197C69}"/>
          </ac:graphicFrameMkLst>
        </pc:graphicFrameChg>
        <pc:graphicFrameChg chg="add del modGraphic">
          <ac:chgData name="Mina SALEEM AHAMED" userId="bffe8a0a1eea8db7" providerId="LiveId" clId="{5B3C5D6B-A749-C84F-A53C-15300BA1A5EB}" dt="2020-06-15T18:15:55.585" v="10816" actId="1032"/>
          <ac:graphicFrameMkLst>
            <pc:docMk/>
            <pc:sldMk cId="1858611755" sldId="345"/>
            <ac:graphicFrameMk id="8" creationId="{11D7241A-1438-7146-9922-7BCB344187AA}"/>
          </ac:graphicFrameMkLst>
        </pc:graphicFrameChg>
        <pc:graphicFrameChg chg="add del mod modGraphic">
          <ac:chgData name="Mina SALEEM AHAMED" userId="bffe8a0a1eea8db7" providerId="LiveId" clId="{5B3C5D6B-A749-C84F-A53C-15300BA1A5EB}" dt="2020-06-15T18:26:23.941" v="10865" actId="478"/>
          <ac:graphicFrameMkLst>
            <pc:docMk/>
            <pc:sldMk cId="1858611755" sldId="345"/>
            <ac:graphicFrameMk id="9" creationId="{63CA782C-ECB3-9741-9377-730B8472FF38}"/>
          </ac:graphicFrameMkLst>
        </pc:graphicFrameChg>
        <pc:graphicFrameChg chg="add del">
          <ac:chgData name="Mina SALEEM AHAMED" userId="bffe8a0a1eea8db7" providerId="LiveId" clId="{5B3C5D6B-A749-C84F-A53C-15300BA1A5EB}" dt="2020-06-15T18:11:38.847" v="10804" actId="26606"/>
          <ac:graphicFrameMkLst>
            <pc:docMk/>
            <pc:sldMk cId="1858611755" sldId="345"/>
            <ac:graphicFrameMk id="25" creationId="{5356DF02-1E84-46E0-B820-48FAD2203139}"/>
          </ac:graphicFrameMkLst>
        </pc:graphicFrameChg>
        <pc:picChg chg="add del mod">
          <ac:chgData name="Mina SALEEM AHAMED" userId="bffe8a0a1eea8db7" providerId="LiveId" clId="{5B3C5D6B-A749-C84F-A53C-15300BA1A5EB}" dt="2020-06-15T18:14:10.553" v="10810" actId="931"/>
          <ac:picMkLst>
            <pc:docMk/>
            <pc:sldMk cId="1858611755" sldId="345"/>
            <ac:picMk id="6" creationId="{6063ABB6-F8DF-304A-80EC-415D7BD86505}"/>
          </ac:picMkLst>
        </pc:picChg>
        <pc:picChg chg="add mod">
          <ac:chgData name="Mina SALEEM AHAMED" userId="bffe8a0a1eea8db7" providerId="LiveId" clId="{5B3C5D6B-A749-C84F-A53C-15300BA1A5EB}" dt="2020-06-15T18:58:10.049" v="11470" actId="1076"/>
          <ac:picMkLst>
            <pc:docMk/>
            <pc:sldMk cId="1858611755" sldId="345"/>
            <ac:picMk id="11" creationId="{14F0FB45-1E65-4845-8675-0DA520082FA4}"/>
          </ac:picMkLst>
        </pc:picChg>
        <pc:picChg chg="add del mod">
          <ac:chgData name="Mina SALEEM AHAMED" userId="bffe8a0a1eea8db7" providerId="LiveId" clId="{5B3C5D6B-A749-C84F-A53C-15300BA1A5EB}" dt="2020-06-15T18:58:09.894" v="11469" actId="1035"/>
          <ac:picMkLst>
            <pc:docMk/>
            <pc:sldMk cId="1858611755" sldId="345"/>
            <ac:picMk id="55" creationId="{E2F956D5-8FC8-5743-A0AF-01320529949A}"/>
          </ac:picMkLst>
        </pc:picChg>
        <pc:picChg chg="add del mod">
          <ac:chgData name="Mina SALEEM AHAMED" userId="bffe8a0a1eea8db7" providerId="LiveId" clId="{5B3C5D6B-A749-C84F-A53C-15300BA1A5EB}" dt="2020-06-15T18:58:28.265" v="11474" actId="164"/>
          <ac:picMkLst>
            <pc:docMk/>
            <pc:sldMk cId="1858611755" sldId="345"/>
            <ac:picMk id="58" creationId="{863292E8-0103-5140-AB5A-08D135C7A30E}"/>
          </ac:picMkLst>
        </pc:picChg>
      </pc:sldChg>
      <pc:sldChg chg="modSp ord">
        <pc:chgData name="Mina SALEEM AHAMED" userId="bffe8a0a1eea8db7" providerId="LiveId" clId="{5B3C5D6B-A749-C84F-A53C-15300BA1A5EB}" dt="2020-06-16T02:12:31.358" v="15682"/>
        <pc:sldMkLst>
          <pc:docMk/>
          <pc:sldMk cId="4105461472" sldId="347"/>
        </pc:sldMkLst>
        <pc:spChg chg="mod">
          <ac:chgData name="Mina SALEEM AHAMED" userId="bffe8a0a1eea8db7" providerId="LiveId" clId="{5B3C5D6B-A749-C84F-A53C-15300BA1A5EB}" dt="2020-06-16T00:31:13.506" v="13555" actId="1076"/>
          <ac:spMkLst>
            <pc:docMk/>
            <pc:sldMk cId="4105461472" sldId="347"/>
            <ac:spMk id="3" creationId="{A7BDBB07-5B53-EB42-8CB1-D06AC4934E28}"/>
          </ac:spMkLst>
        </pc:spChg>
      </pc:sldChg>
      <pc:sldChg chg="modSp new del ord">
        <pc:chgData name="Mina SALEEM AHAMED" userId="bffe8a0a1eea8db7" providerId="LiveId" clId="{5B3C5D6B-A749-C84F-A53C-15300BA1A5EB}" dt="2020-06-16T00:02:40.550" v="13232" actId="2696"/>
        <pc:sldMkLst>
          <pc:docMk/>
          <pc:sldMk cId="1288556456" sldId="348"/>
        </pc:sldMkLst>
        <pc:spChg chg="mod">
          <ac:chgData name="Mina SALEEM AHAMED" userId="bffe8a0a1eea8db7" providerId="LiveId" clId="{5B3C5D6B-A749-C84F-A53C-15300BA1A5EB}" dt="2020-06-16T00:02:39.501" v="13231" actId="27636"/>
          <ac:spMkLst>
            <pc:docMk/>
            <pc:sldMk cId="1288556456" sldId="348"/>
            <ac:spMk id="4" creationId="{CB3CC449-8053-2B42-A187-84F1CFC460F8}"/>
          </ac:spMkLst>
        </pc:spChg>
      </pc:sldChg>
      <pc:sldChg chg="addSp delSp modSp add">
        <pc:chgData name="Mina SALEEM AHAMED" userId="bffe8a0a1eea8db7" providerId="LiveId" clId="{5B3C5D6B-A749-C84F-A53C-15300BA1A5EB}" dt="2020-06-16T07:42:04.259" v="17875" actId="1076"/>
        <pc:sldMkLst>
          <pc:docMk/>
          <pc:sldMk cId="2523219563" sldId="348"/>
        </pc:sldMkLst>
        <pc:spChg chg="mod">
          <ac:chgData name="Mina SALEEM AHAMED" userId="bffe8a0a1eea8db7" providerId="LiveId" clId="{5B3C5D6B-A749-C84F-A53C-15300BA1A5EB}" dt="2020-06-16T07:20:05.410" v="17377" actId="20577"/>
          <ac:spMkLst>
            <pc:docMk/>
            <pc:sldMk cId="2523219563" sldId="348"/>
            <ac:spMk id="4" creationId="{B8FABC45-EB12-634D-AF72-D725CC8C6237}"/>
          </ac:spMkLst>
        </pc:spChg>
        <pc:spChg chg="mod">
          <ac:chgData name="Mina SALEEM AHAMED" userId="bffe8a0a1eea8db7" providerId="LiveId" clId="{5B3C5D6B-A749-C84F-A53C-15300BA1A5EB}" dt="2020-06-16T00:49:09.896" v="14014" actId="120"/>
          <ac:spMkLst>
            <pc:docMk/>
            <pc:sldMk cId="2523219563" sldId="348"/>
            <ac:spMk id="8" creationId="{F51A675F-3441-F445-B27A-174AC0EF3477}"/>
          </ac:spMkLst>
        </pc:spChg>
        <pc:spChg chg="del">
          <ac:chgData name="Mina SALEEM AHAMED" userId="bffe8a0a1eea8db7" providerId="LiveId" clId="{5B3C5D6B-A749-C84F-A53C-15300BA1A5EB}" dt="2020-06-16T00:13:45.099" v="13465" actId="478"/>
          <ac:spMkLst>
            <pc:docMk/>
            <pc:sldMk cId="2523219563" sldId="348"/>
            <ac:spMk id="16" creationId="{E22CF8F6-ADF6-F24A-B65F-A097919D1470}"/>
          </ac:spMkLst>
        </pc:spChg>
        <pc:spChg chg="add mod">
          <ac:chgData name="Mina SALEEM AHAMED" userId="bffe8a0a1eea8db7" providerId="LiveId" clId="{5B3C5D6B-A749-C84F-A53C-15300BA1A5EB}" dt="2020-06-16T07:42:04.259" v="17875" actId="1076"/>
          <ac:spMkLst>
            <pc:docMk/>
            <pc:sldMk cId="2523219563" sldId="348"/>
            <ac:spMk id="30" creationId="{790846EE-3FDC-EB44-9C51-36E7264D178B}"/>
          </ac:spMkLst>
        </pc:spChg>
        <pc:grpChg chg="del">
          <ac:chgData name="Mina SALEEM AHAMED" userId="bffe8a0a1eea8db7" providerId="LiveId" clId="{5B3C5D6B-A749-C84F-A53C-15300BA1A5EB}" dt="2020-06-16T00:13:48.095" v="13466" actId="478"/>
          <ac:grpSpMkLst>
            <pc:docMk/>
            <pc:sldMk cId="2523219563" sldId="348"/>
            <ac:grpSpMk id="26" creationId="{974E7A4C-2056-804B-B3C5-B8584DBFF81A}"/>
          </ac:grpSpMkLst>
        </pc:grpChg>
        <pc:grpChg chg="del">
          <ac:chgData name="Mina SALEEM AHAMED" userId="bffe8a0a1eea8db7" providerId="LiveId" clId="{5B3C5D6B-A749-C84F-A53C-15300BA1A5EB}" dt="2020-06-16T00:13:42.508" v="13464" actId="478"/>
          <ac:grpSpMkLst>
            <pc:docMk/>
            <pc:sldMk cId="2523219563" sldId="348"/>
            <ac:grpSpMk id="67" creationId="{67A6BBEC-22DD-0D42-B143-8FEBB3A1B80D}"/>
          </ac:grpSpMkLst>
        </pc:grpChg>
        <pc:picChg chg="del">
          <ac:chgData name="Mina SALEEM AHAMED" userId="bffe8a0a1eea8db7" providerId="LiveId" clId="{5B3C5D6B-A749-C84F-A53C-15300BA1A5EB}" dt="2020-06-16T00:14:07.724" v="13490" actId="478"/>
          <ac:picMkLst>
            <pc:docMk/>
            <pc:sldMk cId="2523219563" sldId="348"/>
            <ac:picMk id="15" creationId="{0620017D-CE88-3042-8E3E-86CB1D64DE96}"/>
          </ac:picMkLst>
        </pc:picChg>
        <pc:picChg chg="mod">
          <ac:chgData name="Mina SALEEM AHAMED" userId="bffe8a0a1eea8db7" providerId="LiveId" clId="{5B3C5D6B-A749-C84F-A53C-15300BA1A5EB}" dt="2020-06-16T07:41:43.708" v="17859" actId="1076"/>
          <ac:picMkLst>
            <pc:docMk/>
            <pc:sldMk cId="2523219563" sldId="348"/>
            <ac:picMk id="29" creationId="{CDF2F0A7-E2D9-3048-A7CE-26BB98087A6A}"/>
          </ac:picMkLst>
        </pc:picChg>
      </pc:sldChg>
      <pc:sldChg chg="new del">
        <pc:chgData name="Mina SALEEM AHAMED" userId="bffe8a0a1eea8db7" providerId="LiveId" clId="{5B3C5D6B-A749-C84F-A53C-15300BA1A5EB}" dt="2020-06-16T00:13:29.018" v="13461" actId="680"/>
        <pc:sldMkLst>
          <pc:docMk/>
          <pc:sldMk cId="2932740709" sldId="348"/>
        </pc:sldMkLst>
      </pc:sldChg>
      <pc:sldChg chg="new del">
        <pc:chgData name="Mina SALEEM AHAMED" userId="bffe8a0a1eea8db7" providerId="LiveId" clId="{5B3C5D6B-A749-C84F-A53C-15300BA1A5EB}" dt="2020-06-16T07:15:31.551" v="17211" actId="2696"/>
        <pc:sldMkLst>
          <pc:docMk/>
          <pc:sldMk cId="2737622527" sldId="349"/>
        </pc:sldMkLst>
      </pc:sldChg>
      <pc:sldChg chg="addSp delSp modSp new del">
        <pc:chgData name="Mina SALEEM AHAMED" userId="bffe8a0a1eea8db7" providerId="LiveId" clId="{5B3C5D6B-A749-C84F-A53C-15300BA1A5EB}" dt="2020-06-16T01:41:04.676" v="15053" actId="2696"/>
        <pc:sldMkLst>
          <pc:docMk/>
          <pc:sldMk cId="3856120070" sldId="349"/>
        </pc:sldMkLst>
        <pc:spChg chg="del">
          <ac:chgData name="Mina SALEEM AHAMED" userId="bffe8a0a1eea8db7" providerId="LiveId" clId="{5B3C5D6B-A749-C84F-A53C-15300BA1A5EB}" dt="2020-06-16T01:20:04.183" v="14192" actId="478"/>
          <ac:spMkLst>
            <pc:docMk/>
            <pc:sldMk cId="3856120070" sldId="349"/>
            <ac:spMk id="3" creationId="{97722970-E05F-304B-BBD7-B4ECBC30CB65}"/>
          </ac:spMkLst>
        </pc:spChg>
        <pc:spChg chg="add mod">
          <ac:chgData name="Mina SALEEM AHAMED" userId="bffe8a0a1eea8db7" providerId="LiveId" clId="{5B3C5D6B-A749-C84F-A53C-15300BA1A5EB}" dt="2020-06-16T01:40:41.072" v="15029" actId="164"/>
          <ac:spMkLst>
            <pc:docMk/>
            <pc:sldMk cId="3856120070" sldId="349"/>
            <ac:spMk id="4" creationId="{421C3D1B-395E-4745-B048-F5C145C1F21C}"/>
          </ac:spMkLst>
        </pc:spChg>
        <pc:spChg chg="add mod">
          <ac:chgData name="Mina SALEEM AHAMED" userId="bffe8a0a1eea8db7" providerId="LiveId" clId="{5B3C5D6B-A749-C84F-A53C-15300BA1A5EB}" dt="2020-06-16T01:40:41.072" v="15029" actId="164"/>
          <ac:spMkLst>
            <pc:docMk/>
            <pc:sldMk cId="3856120070" sldId="349"/>
            <ac:spMk id="5" creationId="{78A1DCCA-4605-AF4B-AF34-9E3B519B2A24}"/>
          </ac:spMkLst>
        </pc:spChg>
        <pc:spChg chg="add del">
          <ac:chgData name="Mina SALEEM AHAMED" userId="bffe8a0a1eea8db7" providerId="LiveId" clId="{5B3C5D6B-A749-C84F-A53C-15300BA1A5EB}" dt="2020-06-16T01:25:49.091" v="14456" actId="478"/>
          <ac:spMkLst>
            <pc:docMk/>
            <pc:sldMk cId="3856120070" sldId="349"/>
            <ac:spMk id="6" creationId="{28D5F0A7-3A02-0341-BD88-2B58B2CEA3FB}"/>
          </ac:spMkLst>
        </pc:spChg>
        <pc:spChg chg="add mod">
          <ac:chgData name="Mina SALEEM AHAMED" userId="bffe8a0a1eea8db7" providerId="LiveId" clId="{5B3C5D6B-A749-C84F-A53C-15300BA1A5EB}" dt="2020-06-16T01:40:41.072" v="15029" actId="164"/>
          <ac:spMkLst>
            <pc:docMk/>
            <pc:sldMk cId="3856120070" sldId="349"/>
            <ac:spMk id="7" creationId="{04EC19BD-8065-9743-8172-99A25614DC73}"/>
          </ac:spMkLst>
        </pc:spChg>
        <pc:spChg chg="add mod">
          <ac:chgData name="Mina SALEEM AHAMED" userId="bffe8a0a1eea8db7" providerId="LiveId" clId="{5B3C5D6B-A749-C84F-A53C-15300BA1A5EB}" dt="2020-06-16T01:40:41.072" v="15029" actId="164"/>
          <ac:spMkLst>
            <pc:docMk/>
            <pc:sldMk cId="3856120070" sldId="349"/>
            <ac:spMk id="8" creationId="{41FC811E-5CD9-F042-9E5D-FA8BE2C8E1CE}"/>
          </ac:spMkLst>
        </pc:spChg>
        <pc:spChg chg="add mod">
          <ac:chgData name="Mina SALEEM AHAMED" userId="bffe8a0a1eea8db7" providerId="LiveId" clId="{5B3C5D6B-A749-C84F-A53C-15300BA1A5EB}" dt="2020-06-16T01:40:41.072" v="15029" actId="164"/>
          <ac:spMkLst>
            <pc:docMk/>
            <pc:sldMk cId="3856120070" sldId="349"/>
            <ac:spMk id="9" creationId="{88EE6D88-852C-314B-A417-60234F1F9DED}"/>
          </ac:spMkLst>
        </pc:spChg>
        <pc:spChg chg="add mod">
          <ac:chgData name="Mina SALEEM AHAMED" userId="bffe8a0a1eea8db7" providerId="LiveId" clId="{5B3C5D6B-A749-C84F-A53C-15300BA1A5EB}" dt="2020-06-16T01:40:41.072" v="15029" actId="164"/>
          <ac:spMkLst>
            <pc:docMk/>
            <pc:sldMk cId="3856120070" sldId="349"/>
            <ac:spMk id="10" creationId="{9AC0FD43-DDA3-E44D-84D4-A3B918439855}"/>
          </ac:spMkLst>
        </pc:spChg>
        <pc:spChg chg="add mod">
          <ac:chgData name="Mina SALEEM AHAMED" userId="bffe8a0a1eea8db7" providerId="LiveId" clId="{5B3C5D6B-A749-C84F-A53C-15300BA1A5EB}" dt="2020-06-16T01:40:41.072" v="15029" actId="164"/>
          <ac:spMkLst>
            <pc:docMk/>
            <pc:sldMk cId="3856120070" sldId="349"/>
            <ac:spMk id="11" creationId="{CFCA73A6-0CBA-984F-A1C5-1096E57AC9C3}"/>
          </ac:spMkLst>
        </pc:spChg>
        <pc:spChg chg="add mod">
          <ac:chgData name="Mina SALEEM AHAMED" userId="bffe8a0a1eea8db7" providerId="LiveId" clId="{5B3C5D6B-A749-C84F-A53C-15300BA1A5EB}" dt="2020-06-16T01:40:41.072" v="15029" actId="164"/>
          <ac:spMkLst>
            <pc:docMk/>
            <pc:sldMk cId="3856120070" sldId="349"/>
            <ac:spMk id="12" creationId="{D8B2C38F-02D3-6940-9C32-31538CECF1A2}"/>
          </ac:spMkLst>
        </pc:spChg>
        <pc:spChg chg="add mod">
          <ac:chgData name="Mina SALEEM AHAMED" userId="bffe8a0a1eea8db7" providerId="LiveId" clId="{5B3C5D6B-A749-C84F-A53C-15300BA1A5EB}" dt="2020-06-16T01:40:41.072" v="15029" actId="164"/>
          <ac:spMkLst>
            <pc:docMk/>
            <pc:sldMk cId="3856120070" sldId="349"/>
            <ac:spMk id="13" creationId="{66E565D4-BF29-0F4D-8C12-D5312336F25A}"/>
          </ac:spMkLst>
        </pc:spChg>
        <pc:spChg chg="add mod">
          <ac:chgData name="Mina SALEEM AHAMED" userId="bffe8a0a1eea8db7" providerId="LiveId" clId="{5B3C5D6B-A749-C84F-A53C-15300BA1A5EB}" dt="2020-06-16T01:40:41.072" v="15029" actId="164"/>
          <ac:spMkLst>
            <pc:docMk/>
            <pc:sldMk cId="3856120070" sldId="349"/>
            <ac:spMk id="14" creationId="{FE3764C2-2F43-5441-A403-E1968C188297}"/>
          </ac:spMkLst>
        </pc:spChg>
        <pc:spChg chg="add mod">
          <ac:chgData name="Mina SALEEM AHAMED" userId="bffe8a0a1eea8db7" providerId="LiveId" clId="{5B3C5D6B-A749-C84F-A53C-15300BA1A5EB}" dt="2020-06-16T01:40:41.072" v="15029" actId="164"/>
          <ac:spMkLst>
            <pc:docMk/>
            <pc:sldMk cId="3856120070" sldId="349"/>
            <ac:spMk id="15" creationId="{8CF2A12A-F9FC-FD41-9A1D-DFD089F99B0B}"/>
          </ac:spMkLst>
        </pc:spChg>
        <pc:grpChg chg="add mod">
          <ac:chgData name="Mina SALEEM AHAMED" userId="bffe8a0a1eea8db7" providerId="LiveId" clId="{5B3C5D6B-A749-C84F-A53C-15300BA1A5EB}" dt="2020-06-16T01:40:41.072" v="15029" actId="164"/>
          <ac:grpSpMkLst>
            <pc:docMk/>
            <pc:sldMk cId="3856120070" sldId="349"/>
            <ac:grpSpMk id="16" creationId="{FFEB6B97-1667-2941-966A-BD9F4B5C9C3C}"/>
          </ac:grpSpMkLst>
        </pc:grpChg>
      </pc:sldChg>
      <pc:sldMasterChg chg="modSldLayout">
        <pc:chgData name="Mina SALEEM AHAMED" userId="bffe8a0a1eea8db7" providerId="LiveId" clId="{5B3C5D6B-A749-C84F-A53C-15300BA1A5EB}" dt="2020-06-14T01:01:09.534" v="1288"/>
        <pc:sldMasterMkLst>
          <pc:docMk/>
          <pc:sldMasterMk cId="3071127875" sldId="2147483648"/>
        </pc:sldMasterMkLst>
        <pc:sldLayoutChg chg="modSp">
          <pc:chgData name="Mina SALEEM AHAMED" userId="bffe8a0a1eea8db7" providerId="LiveId" clId="{5B3C5D6B-A749-C84F-A53C-15300BA1A5EB}" dt="2020-06-14T01:01:09.534" v="1288"/>
          <pc:sldLayoutMkLst>
            <pc:docMk/>
            <pc:sldMasterMk cId="3071127875" sldId="2147483648"/>
            <pc:sldLayoutMk cId="3841795644" sldId="2147483650"/>
          </pc:sldLayoutMkLst>
          <pc:spChg chg="mod">
            <ac:chgData name="Mina SALEEM AHAMED" userId="bffe8a0a1eea8db7" providerId="LiveId" clId="{5B3C5D6B-A749-C84F-A53C-15300BA1A5EB}" dt="2020-06-14T01:01:04.497" v="1287" actId="20577"/>
            <ac:spMkLst>
              <pc:docMk/>
              <pc:sldMasterMk cId="3071127875" sldId="2147483648"/>
              <pc:sldLayoutMk cId="3841795644" sldId="2147483650"/>
              <ac:spMk id="15" creationId="{5BF97690-8252-8640-94FA-F65682006739}"/>
            </ac:spMkLst>
          </pc:spChg>
          <pc:spChg chg="mod">
            <ac:chgData name="Mina SALEEM AHAMED" userId="bffe8a0a1eea8db7" providerId="LiveId" clId="{5B3C5D6B-A749-C84F-A53C-15300BA1A5EB}" dt="2020-06-14T01:01:09.534" v="1288"/>
            <ac:spMkLst>
              <pc:docMk/>
              <pc:sldMasterMk cId="3071127875" sldId="2147483648"/>
              <pc:sldLayoutMk cId="3841795644" sldId="2147483650"/>
              <ac:spMk id="16" creationId="{7B5666C4-2981-AE46-B70A-E81FE8709C5F}"/>
            </ac:spMkLst>
          </pc:spChg>
        </pc:sldLayoutChg>
        <pc:sldLayoutChg chg="modSp">
          <pc:chgData name="Mina SALEEM AHAMED" userId="bffe8a0a1eea8db7" providerId="LiveId" clId="{5B3C5D6B-A749-C84F-A53C-15300BA1A5EB}" dt="2020-06-14T01:00:38.655" v="1270" actId="20577"/>
          <pc:sldLayoutMkLst>
            <pc:docMk/>
            <pc:sldMasterMk cId="3071127875" sldId="2147483648"/>
            <pc:sldLayoutMk cId="3395854097" sldId="2147483654"/>
          </pc:sldLayoutMkLst>
          <pc:spChg chg="mod">
            <ac:chgData name="Mina SALEEM AHAMED" userId="bffe8a0a1eea8db7" providerId="LiveId" clId="{5B3C5D6B-A749-C84F-A53C-15300BA1A5EB}" dt="2020-06-14T01:00:38.655" v="1270" actId="20577"/>
            <ac:spMkLst>
              <pc:docMk/>
              <pc:sldMasterMk cId="3071127875" sldId="2147483648"/>
              <pc:sldLayoutMk cId="3395854097" sldId="2147483654"/>
              <ac:spMk id="13" creationId="{FE496872-6652-BE4E-A71B-79B7911864B5}"/>
            </ac:spMkLst>
          </pc:spChg>
          <pc:spChg chg="mod">
            <ac:chgData name="Mina SALEEM AHAMED" userId="bffe8a0a1eea8db7" providerId="LiveId" clId="{5B3C5D6B-A749-C84F-A53C-15300BA1A5EB}" dt="2020-06-14T01:00:29.952" v="1261"/>
            <ac:spMkLst>
              <pc:docMk/>
              <pc:sldMasterMk cId="3071127875" sldId="2147483648"/>
              <pc:sldLayoutMk cId="3395854097" sldId="2147483654"/>
              <ac:spMk id="14" creationId="{B9131F5B-6B09-C448-8037-7FE357A7BE9E}"/>
            </ac:spMkLst>
          </pc:spChg>
        </pc:sldLayoutChg>
        <pc:sldLayoutChg chg="modSp">
          <pc:chgData name="Mina SALEEM AHAMED" userId="bffe8a0a1eea8db7" providerId="LiveId" clId="{5B3C5D6B-A749-C84F-A53C-15300BA1A5EB}" dt="2020-06-14T01:00:17.829" v="1260" actId="20577"/>
          <pc:sldLayoutMkLst>
            <pc:docMk/>
            <pc:sldMasterMk cId="3071127875" sldId="2147483648"/>
            <pc:sldLayoutMk cId="2057187208" sldId="2147483672"/>
          </pc:sldLayoutMkLst>
          <pc:spChg chg="mod">
            <ac:chgData name="Mina SALEEM AHAMED" userId="bffe8a0a1eea8db7" providerId="LiveId" clId="{5B3C5D6B-A749-C84F-A53C-15300BA1A5EB}" dt="2020-06-14T01:00:03.273" v="1250" actId="20577"/>
            <ac:spMkLst>
              <pc:docMk/>
              <pc:sldMasterMk cId="3071127875" sldId="2147483648"/>
              <pc:sldLayoutMk cId="2057187208" sldId="2147483672"/>
              <ac:spMk id="17" creationId="{D460E4AD-2F3D-7C44-A048-E039BE066A40}"/>
            </ac:spMkLst>
          </pc:spChg>
          <pc:spChg chg="mod">
            <ac:chgData name="Mina SALEEM AHAMED" userId="bffe8a0a1eea8db7" providerId="LiveId" clId="{5B3C5D6B-A749-C84F-A53C-15300BA1A5EB}" dt="2020-06-14T01:00:17.829" v="1260" actId="20577"/>
            <ac:spMkLst>
              <pc:docMk/>
              <pc:sldMasterMk cId="3071127875" sldId="2147483648"/>
              <pc:sldLayoutMk cId="2057187208" sldId="2147483672"/>
              <ac:spMk id="18" creationId="{143F4E36-0FCB-2543-A5F6-8EC476FC9BE4}"/>
            </ac:spMkLst>
          </pc:spChg>
        </pc:sldLayoutChg>
        <pc:sldLayoutChg chg="modSp">
          <pc:chgData name="Mina SALEEM AHAMED" userId="bffe8a0a1eea8db7" providerId="LiveId" clId="{5B3C5D6B-A749-C84F-A53C-15300BA1A5EB}" dt="2020-06-14T00:59:31.641" v="1232" actId="20577"/>
          <pc:sldLayoutMkLst>
            <pc:docMk/>
            <pc:sldMasterMk cId="3071127875" sldId="2147483648"/>
            <pc:sldLayoutMk cId="4087930683" sldId="2147483673"/>
          </pc:sldLayoutMkLst>
          <pc:spChg chg="mod">
            <ac:chgData name="Mina SALEEM AHAMED" userId="bffe8a0a1eea8db7" providerId="LiveId" clId="{5B3C5D6B-A749-C84F-A53C-15300BA1A5EB}" dt="2020-06-14T00:58:48.030" v="1223" actId="20577"/>
            <ac:spMkLst>
              <pc:docMk/>
              <pc:sldMasterMk cId="3071127875" sldId="2147483648"/>
              <pc:sldLayoutMk cId="4087930683" sldId="2147483673"/>
              <ac:spMk id="15" creationId="{91D7A014-F545-4942-935B-F36875079AEF}"/>
            </ac:spMkLst>
          </pc:spChg>
          <pc:spChg chg="mod">
            <ac:chgData name="Mina SALEEM AHAMED" userId="bffe8a0a1eea8db7" providerId="LiveId" clId="{5B3C5D6B-A749-C84F-A53C-15300BA1A5EB}" dt="2020-06-14T00:59:31.641" v="1232" actId="20577"/>
            <ac:spMkLst>
              <pc:docMk/>
              <pc:sldMasterMk cId="3071127875" sldId="2147483648"/>
              <pc:sldLayoutMk cId="4087930683" sldId="2147483673"/>
              <ac:spMk id="16" creationId="{34027D63-8C23-9143-A812-EA8F85D19047}"/>
            </ac:spMkLst>
          </pc:spChg>
        </pc:sldLayoutChg>
        <pc:sldLayoutChg chg="addSp delSp modSp">
          <pc:chgData name="Mina SALEEM AHAMED" userId="bffe8a0a1eea8db7" providerId="LiveId" clId="{5B3C5D6B-A749-C84F-A53C-15300BA1A5EB}" dt="2020-06-14T01:00:55.284" v="1280" actId="20577"/>
          <pc:sldLayoutMkLst>
            <pc:docMk/>
            <pc:sldMasterMk cId="3071127875" sldId="2147483648"/>
            <pc:sldLayoutMk cId="2800759848" sldId="2147483674"/>
          </pc:sldLayoutMkLst>
          <pc:spChg chg="mod">
            <ac:chgData name="Mina SALEEM AHAMED" userId="bffe8a0a1eea8db7" providerId="LiveId" clId="{5B3C5D6B-A749-C84F-A53C-15300BA1A5EB}" dt="2020-06-14T00:32:40.786" v="368" actId="20577"/>
            <ac:spMkLst>
              <pc:docMk/>
              <pc:sldMasterMk cId="3071127875" sldId="2147483648"/>
              <pc:sldLayoutMk cId="2800759848" sldId="2147483674"/>
              <ac:spMk id="2" creationId="{00000000-0000-0000-0000-000000000000}"/>
            </ac:spMkLst>
          </pc:spChg>
          <pc:spChg chg="add del">
            <ac:chgData name="Mina SALEEM AHAMED" userId="bffe8a0a1eea8db7" providerId="LiveId" clId="{5B3C5D6B-A749-C84F-A53C-15300BA1A5EB}" dt="2020-06-14T00:31:06.634" v="304" actId="11529"/>
            <ac:spMkLst>
              <pc:docMk/>
              <pc:sldMasterMk cId="3071127875" sldId="2147483648"/>
              <pc:sldLayoutMk cId="2800759848" sldId="2147483674"/>
              <ac:spMk id="4" creationId="{6F1F0871-DFE8-B84A-A454-71B84C198FA4}"/>
            </ac:spMkLst>
          </pc:spChg>
          <pc:spChg chg="add mod">
            <ac:chgData name="Mina SALEEM AHAMED" userId="bffe8a0a1eea8db7" providerId="LiveId" clId="{5B3C5D6B-A749-C84F-A53C-15300BA1A5EB}" dt="2020-06-14T00:35:49.967" v="419" actId="1037"/>
            <ac:spMkLst>
              <pc:docMk/>
              <pc:sldMasterMk cId="3071127875" sldId="2147483648"/>
              <pc:sldLayoutMk cId="2800759848" sldId="2147483674"/>
              <ac:spMk id="5" creationId="{267771F2-A78D-EF49-B17F-60F6AB228C7F}"/>
            </ac:spMkLst>
          </pc:spChg>
          <pc:spChg chg="add del mod">
            <ac:chgData name="Mina SALEEM AHAMED" userId="bffe8a0a1eea8db7" providerId="LiveId" clId="{5B3C5D6B-A749-C84F-A53C-15300BA1A5EB}" dt="2020-06-14T00:31:53.707" v="355" actId="478"/>
            <ac:spMkLst>
              <pc:docMk/>
              <pc:sldMasterMk cId="3071127875" sldId="2147483648"/>
              <pc:sldLayoutMk cId="2800759848" sldId="2147483674"/>
              <ac:spMk id="7" creationId="{DAD81BA3-9FAD-1940-A48D-78427B0A569F}"/>
            </ac:spMkLst>
          </pc:spChg>
          <pc:spChg chg="mod">
            <ac:chgData name="Mina SALEEM AHAMED" userId="bffe8a0a1eea8db7" providerId="LiveId" clId="{5B3C5D6B-A749-C84F-A53C-15300BA1A5EB}" dt="2020-06-14T01:00:50.564" v="1277" actId="20577"/>
            <ac:spMkLst>
              <pc:docMk/>
              <pc:sldMasterMk cId="3071127875" sldId="2147483648"/>
              <pc:sldLayoutMk cId="2800759848" sldId="2147483674"/>
              <ac:spMk id="15" creationId="{5BF97690-8252-8640-94FA-F65682006739}"/>
            </ac:spMkLst>
          </pc:spChg>
          <pc:spChg chg="mod">
            <ac:chgData name="Mina SALEEM AHAMED" userId="bffe8a0a1eea8db7" providerId="LiveId" clId="{5B3C5D6B-A749-C84F-A53C-15300BA1A5EB}" dt="2020-06-14T01:00:55.284" v="1280" actId="20577"/>
            <ac:spMkLst>
              <pc:docMk/>
              <pc:sldMasterMk cId="3071127875" sldId="2147483648"/>
              <pc:sldLayoutMk cId="2800759848" sldId="2147483674"/>
              <ac:spMk id="16" creationId="{7B5666C4-2981-AE46-B70A-E81FE8709C5F}"/>
            </ac:spMkLst>
          </pc:spChg>
        </pc:sldLayoutChg>
      </pc:sldMasterChg>
    </pc:docChg>
  </pc:docChgLst>
  <pc:docChgLst>
    <pc:chgData name="Guest User" providerId="Windows Live" clId="Web-{AEE5D756-6C9E-4079-9827-75914666FC35}"/>
    <pc:docChg chg="modSld">
      <pc:chgData name="Guest User" userId="" providerId="Windows Live" clId="Web-{AEE5D756-6C9E-4079-9827-75914666FC35}" dt="2020-06-17T20:18:06.982" v="0"/>
      <pc:docMkLst>
        <pc:docMk/>
      </pc:docMkLst>
      <pc:sldChg chg="modSp">
        <pc:chgData name="Guest User" userId="" providerId="Windows Live" clId="Web-{AEE5D756-6C9E-4079-9827-75914666FC35}" dt="2020-06-17T20:18:06.982" v="0"/>
        <pc:sldMkLst>
          <pc:docMk/>
          <pc:sldMk cId="2856887983" sldId="313"/>
        </pc:sldMkLst>
        <pc:picChg chg="mod">
          <ac:chgData name="Guest User" userId="" providerId="Windows Live" clId="Web-{AEE5D756-6C9E-4079-9827-75914666FC35}" dt="2020-06-17T20:18:06.982" v="0"/>
          <ac:picMkLst>
            <pc:docMk/>
            <pc:sldMk cId="2856887983" sldId="313"/>
            <ac:picMk id="5" creationId="{31CB3669-60E6-4DFE-BBBB-36DCC57B5153}"/>
          </ac:picMkLst>
        </pc:picChg>
      </pc:sldChg>
    </pc:docChg>
  </pc:docChgLst>
  <pc:docChgLst>
    <pc:chgData name="Mina SALEEM AHAMED" userId="bffe8a0a1eea8db7" providerId="LiveId" clId="{BF6ADACF-DB02-F149-AFEB-7F689B2D008A}"/>
    <pc:docChg chg="undo redo custSel mod addSld delSld modSld sldOrd addMainMaster delMainMaster modMainMaster modSection">
      <pc:chgData name="Mina SALEEM AHAMED" userId="bffe8a0a1eea8db7" providerId="LiveId" clId="{BF6ADACF-DB02-F149-AFEB-7F689B2D008A}" dt="2020-04-19T21:55:51.985" v="5917" actId="1076"/>
      <pc:docMkLst>
        <pc:docMk/>
      </pc:docMkLst>
      <pc:sldChg chg="addSp delSp modSp">
        <pc:chgData name="Mina SALEEM AHAMED" userId="bffe8a0a1eea8db7" providerId="LiveId" clId="{BF6ADACF-DB02-F149-AFEB-7F689B2D008A}" dt="2020-04-18T17:20:13.378" v="1695" actId="164"/>
        <pc:sldMkLst>
          <pc:docMk/>
          <pc:sldMk cId="3978781755" sldId="256"/>
        </pc:sldMkLst>
        <pc:spChg chg="mod">
          <ac:chgData name="Mina SALEEM AHAMED" userId="bffe8a0a1eea8db7" providerId="LiveId" clId="{BF6ADACF-DB02-F149-AFEB-7F689B2D008A}" dt="2020-04-18T17:18:19.655" v="1674" actId="14100"/>
          <ac:spMkLst>
            <pc:docMk/>
            <pc:sldMk cId="3978781755" sldId="256"/>
            <ac:spMk id="40" creationId="{64F8D900-4C5A-4C2E-9D28-F1D85EF4FD45}"/>
          </ac:spMkLst>
        </pc:spChg>
        <pc:spChg chg="mod topLvl">
          <ac:chgData name="Mina SALEEM AHAMED" userId="bffe8a0a1eea8db7" providerId="LiveId" clId="{BF6ADACF-DB02-F149-AFEB-7F689B2D008A}" dt="2020-04-18T17:19:44.158" v="1692" actId="164"/>
          <ac:spMkLst>
            <pc:docMk/>
            <pc:sldMk cId="3978781755" sldId="256"/>
            <ac:spMk id="51" creationId="{AED46064-3CEB-46B8-9183-0218F6B0E2F4}"/>
          </ac:spMkLst>
        </pc:spChg>
        <pc:spChg chg="mod topLvl">
          <ac:chgData name="Mina SALEEM AHAMED" userId="bffe8a0a1eea8db7" providerId="LiveId" clId="{BF6ADACF-DB02-F149-AFEB-7F689B2D008A}" dt="2020-04-18T17:20:04.209" v="1694" actId="164"/>
          <ac:spMkLst>
            <pc:docMk/>
            <pc:sldMk cId="3978781755" sldId="256"/>
            <ac:spMk id="52" creationId="{15198186-357E-41BB-A7F9-30E3BD570CD5}"/>
          </ac:spMkLst>
        </pc:spChg>
        <pc:spChg chg="mod topLvl">
          <ac:chgData name="Mina SALEEM AHAMED" userId="bffe8a0a1eea8db7" providerId="LiveId" clId="{BF6ADACF-DB02-F149-AFEB-7F689B2D008A}" dt="2020-04-18T17:19:40.955" v="1691" actId="164"/>
          <ac:spMkLst>
            <pc:docMk/>
            <pc:sldMk cId="3978781755" sldId="256"/>
            <ac:spMk id="54" creationId="{45A2C0AC-867C-4E3A-9C35-2F77AFFBA612}"/>
          </ac:spMkLst>
        </pc:spChg>
        <pc:spChg chg="mod topLvl">
          <ac:chgData name="Mina SALEEM AHAMED" userId="bffe8a0a1eea8db7" providerId="LiveId" clId="{BF6ADACF-DB02-F149-AFEB-7F689B2D008A}" dt="2020-04-18T17:19:49.206" v="1693" actId="164"/>
          <ac:spMkLst>
            <pc:docMk/>
            <pc:sldMk cId="3978781755" sldId="256"/>
            <ac:spMk id="58" creationId="{32C8BD93-2F24-4A08-A2F3-6B8899A06703}"/>
          </ac:spMkLst>
        </pc:spChg>
        <pc:spChg chg="mod topLvl">
          <ac:chgData name="Mina SALEEM AHAMED" userId="bffe8a0a1eea8db7" providerId="LiveId" clId="{BF6ADACF-DB02-F149-AFEB-7F689B2D008A}" dt="2020-04-18T17:19:49.206" v="1693" actId="164"/>
          <ac:spMkLst>
            <pc:docMk/>
            <pc:sldMk cId="3978781755" sldId="256"/>
            <ac:spMk id="67" creationId="{32DD481C-051C-4562-A955-1DD663BA1E5C}"/>
          </ac:spMkLst>
        </pc:spChg>
        <pc:spChg chg="mod topLvl">
          <ac:chgData name="Mina SALEEM AHAMED" userId="bffe8a0a1eea8db7" providerId="LiveId" clId="{BF6ADACF-DB02-F149-AFEB-7F689B2D008A}" dt="2020-04-18T17:19:49.206" v="1693" actId="164"/>
          <ac:spMkLst>
            <pc:docMk/>
            <pc:sldMk cId="3978781755" sldId="256"/>
            <ac:spMk id="76" creationId="{3AFEA7C4-905A-4366-BA23-F3A820DC5884}"/>
          </ac:spMkLst>
        </pc:spChg>
        <pc:spChg chg="mod topLvl">
          <ac:chgData name="Mina SALEEM AHAMED" userId="bffe8a0a1eea8db7" providerId="LiveId" clId="{BF6ADACF-DB02-F149-AFEB-7F689B2D008A}" dt="2020-04-18T17:20:04.209" v="1694" actId="164"/>
          <ac:spMkLst>
            <pc:docMk/>
            <pc:sldMk cId="3978781755" sldId="256"/>
            <ac:spMk id="81" creationId="{BF74B39E-9EAE-4842-952B-03AD691296AF}"/>
          </ac:spMkLst>
        </pc:spChg>
        <pc:grpChg chg="add mod">
          <ac:chgData name="Mina SALEEM AHAMED" userId="bffe8a0a1eea8db7" providerId="LiveId" clId="{BF6ADACF-DB02-F149-AFEB-7F689B2D008A}" dt="2020-04-18T17:20:13.378" v="1695" actId="164"/>
          <ac:grpSpMkLst>
            <pc:docMk/>
            <pc:sldMk cId="3978781755" sldId="256"/>
            <ac:grpSpMk id="2" creationId="{4B7A512D-3E8E-A349-9054-42CE11AC8976}"/>
          </ac:grpSpMkLst>
        </pc:grpChg>
        <pc:grpChg chg="add mod">
          <ac:chgData name="Mina SALEEM AHAMED" userId="bffe8a0a1eea8db7" providerId="LiveId" clId="{BF6ADACF-DB02-F149-AFEB-7F689B2D008A}" dt="2020-04-18T17:20:13.378" v="1695" actId="164"/>
          <ac:grpSpMkLst>
            <pc:docMk/>
            <pc:sldMk cId="3978781755" sldId="256"/>
            <ac:grpSpMk id="3" creationId="{24955362-C3F4-9348-8C8B-FF0D8B316164}"/>
          </ac:grpSpMkLst>
        </pc:grpChg>
        <pc:grpChg chg="add mod">
          <ac:chgData name="Mina SALEEM AHAMED" userId="bffe8a0a1eea8db7" providerId="LiveId" clId="{BF6ADACF-DB02-F149-AFEB-7F689B2D008A}" dt="2020-04-18T17:20:13.378" v="1695" actId="164"/>
          <ac:grpSpMkLst>
            <pc:docMk/>
            <pc:sldMk cId="3978781755" sldId="256"/>
            <ac:grpSpMk id="4" creationId="{682065FB-1310-B84B-B662-8EB4C3A419FD}"/>
          </ac:grpSpMkLst>
        </pc:grpChg>
        <pc:grpChg chg="add mod">
          <ac:chgData name="Mina SALEEM AHAMED" userId="bffe8a0a1eea8db7" providerId="LiveId" clId="{BF6ADACF-DB02-F149-AFEB-7F689B2D008A}" dt="2020-04-18T17:20:13.378" v="1695" actId="164"/>
          <ac:grpSpMkLst>
            <pc:docMk/>
            <pc:sldMk cId="3978781755" sldId="256"/>
            <ac:grpSpMk id="6" creationId="{1F923C7B-2A00-164E-A572-272C8151B442}"/>
          </ac:grpSpMkLst>
        </pc:grpChg>
        <pc:grpChg chg="add mod">
          <ac:chgData name="Mina SALEEM AHAMED" userId="bffe8a0a1eea8db7" providerId="LiveId" clId="{BF6ADACF-DB02-F149-AFEB-7F689B2D008A}" dt="2020-04-18T17:20:13.378" v="1695" actId="164"/>
          <ac:grpSpMkLst>
            <pc:docMk/>
            <pc:sldMk cId="3978781755" sldId="256"/>
            <ac:grpSpMk id="8" creationId="{3EA5BF48-251E-0B42-8F5C-BE197AD5DAFB}"/>
          </ac:grpSpMkLst>
        </pc:grpChg>
        <pc:grpChg chg="mod topLvl">
          <ac:chgData name="Mina SALEEM AHAMED" userId="bffe8a0a1eea8db7" providerId="LiveId" clId="{BF6ADACF-DB02-F149-AFEB-7F689B2D008A}" dt="2020-04-18T17:19:49.206" v="1693" actId="164"/>
          <ac:grpSpMkLst>
            <pc:docMk/>
            <pc:sldMk cId="3978781755" sldId="256"/>
            <ac:grpSpMk id="29" creationId="{28059B2F-B38E-4045-8EBB-1EB7C4F1D408}"/>
          </ac:grpSpMkLst>
        </pc:grpChg>
        <pc:grpChg chg="mod topLvl">
          <ac:chgData name="Mina SALEEM AHAMED" userId="bffe8a0a1eea8db7" providerId="LiveId" clId="{BF6ADACF-DB02-F149-AFEB-7F689B2D008A}" dt="2020-04-18T17:20:13.378" v="1695" actId="164"/>
          <ac:grpSpMkLst>
            <pc:docMk/>
            <pc:sldMk cId="3978781755" sldId="256"/>
            <ac:grpSpMk id="37" creationId="{30F23097-0395-48B1-82F2-5AE266525330}"/>
          </ac:grpSpMkLst>
        </pc:grpChg>
        <pc:grpChg chg="mod topLvl">
          <ac:chgData name="Mina SALEEM AHAMED" userId="bffe8a0a1eea8db7" providerId="LiveId" clId="{BF6ADACF-DB02-F149-AFEB-7F689B2D008A}" dt="2020-04-18T17:20:13.378" v="1695" actId="164"/>
          <ac:grpSpMkLst>
            <pc:docMk/>
            <pc:sldMk cId="3978781755" sldId="256"/>
            <ac:grpSpMk id="41" creationId="{D1DF9F54-F9D5-47E5-AEB1-D3685D1C58F9}"/>
          </ac:grpSpMkLst>
        </pc:grpChg>
        <pc:grpChg chg="del mod topLvl">
          <ac:chgData name="Mina SALEEM AHAMED" userId="bffe8a0a1eea8db7" providerId="LiveId" clId="{BF6ADACF-DB02-F149-AFEB-7F689B2D008A}" dt="2020-04-18T17:19:11.379" v="1676" actId="165"/>
          <ac:grpSpMkLst>
            <pc:docMk/>
            <pc:sldMk cId="3978781755" sldId="256"/>
            <ac:grpSpMk id="75" creationId="{8417DD4B-A055-4F5E-A600-CF8B5C1A9368}"/>
          </ac:grpSpMkLst>
        </pc:grpChg>
        <pc:grpChg chg="del">
          <ac:chgData name="Mina SALEEM AHAMED" userId="bffe8a0a1eea8db7" providerId="LiveId" clId="{BF6ADACF-DB02-F149-AFEB-7F689B2D008A}" dt="2020-04-18T17:18:24.274" v="1675" actId="165"/>
          <ac:grpSpMkLst>
            <pc:docMk/>
            <pc:sldMk cId="3978781755" sldId="256"/>
            <ac:grpSpMk id="80" creationId="{7CFBCD72-65BC-46A1-BAEF-A6B351281A83}"/>
          </ac:grpSpMkLst>
        </pc:grpChg>
        <pc:picChg chg="mod">
          <ac:chgData name="Mina SALEEM AHAMED" userId="bffe8a0a1eea8db7" providerId="LiveId" clId="{BF6ADACF-DB02-F149-AFEB-7F689B2D008A}" dt="2020-04-18T17:19:26.079" v="1690" actId="1037"/>
          <ac:picMkLst>
            <pc:docMk/>
            <pc:sldMk cId="3978781755" sldId="256"/>
            <ac:picMk id="39" creationId="{2657E1F0-E309-473E-8EA1-DAEBB26743DA}"/>
          </ac:picMkLst>
        </pc:picChg>
        <pc:cxnChg chg="mod topLvl">
          <ac:chgData name="Mina SALEEM AHAMED" userId="bffe8a0a1eea8db7" providerId="LiveId" clId="{BF6ADACF-DB02-F149-AFEB-7F689B2D008A}" dt="2020-04-18T17:19:44.158" v="1692" actId="164"/>
          <ac:cxnSpMkLst>
            <pc:docMk/>
            <pc:sldMk cId="3978781755" sldId="256"/>
            <ac:cxnSpMk id="46" creationId="{BA60EBA4-2AF8-41DB-9345-C93F9096C1FE}"/>
          </ac:cxnSpMkLst>
        </pc:cxnChg>
        <pc:cxnChg chg="mod topLvl">
          <ac:chgData name="Mina SALEEM AHAMED" userId="bffe8a0a1eea8db7" providerId="LiveId" clId="{BF6ADACF-DB02-F149-AFEB-7F689B2D008A}" dt="2020-04-18T17:19:40.955" v="1691" actId="164"/>
          <ac:cxnSpMkLst>
            <pc:docMk/>
            <pc:sldMk cId="3978781755" sldId="256"/>
            <ac:cxnSpMk id="48" creationId="{8964C135-E43A-4A15-A57B-F42593CE3E10}"/>
          </ac:cxnSpMkLst>
        </pc:cxnChg>
        <pc:cxnChg chg="mod topLvl">
          <ac:chgData name="Mina SALEEM AHAMED" userId="bffe8a0a1eea8db7" providerId="LiveId" clId="{BF6ADACF-DB02-F149-AFEB-7F689B2D008A}" dt="2020-04-18T17:19:49.206" v="1693" actId="164"/>
          <ac:cxnSpMkLst>
            <pc:docMk/>
            <pc:sldMk cId="3978781755" sldId="256"/>
            <ac:cxnSpMk id="55" creationId="{5D07EB35-8857-4B73-8E53-E8714429BC2D}"/>
          </ac:cxnSpMkLst>
        </pc:cxnChg>
        <pc:cxnChg chg="mod topLvl">
          <ac:chgData name="Mina SALEEM AHAMED" userId="bffe8a0a1eea8db7" providerId="LiveId" clId="{BF6ADACF-DB02-F149-AFEB-7F689B2D008A}" dt="2020-04-18T17:19:49.206" v="1693" actId="164"/>
          <ac:cxnSpMkLst>
            <pc:docMk/>
            <pc:sldMk cId="3978781755" sldId="256"/>
            <ac:cxnSpMk id="72" creationId="{8DA0A052-32A3-40F6-8FAF-67F6826C6D4D}"/>
          </ac:cxnSpMkLst>
        </pc:cxnChg>
        <pc:cxnChg chg="mod topLvl">
          <ac:chgData name="Mina SALEEM AHAMED" userId="bffe8a0a1eea8db7" providerId="LiveId" clId="{BF6ADACF-DB02-F149-AFEB-7F689B2D008A}" dt="2020-04-18T17:19:49.206" v="1693" actId="164"/>
          <ac:cxnSpMkLst>
            <pc:docMk/>
            <pc:sldMk cId="3978781755" sldId="256"/>
            <ac:cxnSpMk id="79" creationId="{22B8D1C7-BA73-44A5-BAF3-80E20B245C06}"/>
          </ac:cxnSpMkLst>
        </pc:cxnChg>
      </pc:sldChg>
      <pc:sldChg chg="addSp delSp modSp del delDesignElem">
        <pc:chgData name="Mina SALEEM AHAMED" userId="bffe8a0a1eea8db7" providerId="LiveId" clId="{BF6ADACF-DB02-F149-AFEB-7F689B2D008A}" dt="2020-04-19T19:27:42.858" v="5244" actId="2696"/>
        <pc:sldMkLst>
          <pc:docMk/>
          <pc:sldMk cId="2772836316" sldId="257"/>
        </pc:sldMkLst>
        <pc:spChg chg="mod">
          <ac:chgData name="Mina SALEEM AHAMED" userId="bffe8a0a1eea8db7" providerId="LiveId" clId="{BF6ADACF-DB02-F149-AFEB-7F689B2D008A}" dt="2020-04-19T16:30:16.808" v="4150"/>
          <ac:spMkLst>
            <pc:docMk/>
            <pc:sldMk cId="2772836316" sldId="257"/>
            <ac:spMk id="3" creationId="{75A49565-937B-4058-9506-D9CA6766A428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2772836316" sldId="257"/>
            <ac:spMk id="4" creationId="{40F8B03D-7B29-4CE7-82A4-73F05861841A}"/>
          </ac:spMkLst>
        </pc:spChg>
        <pc:spChg chg="add del mod">
          <ac:chgData name="Mina SALEEM AHAMED" userId="bffe8a0a1eea8db7" providerId="LiveId" clId="{BF6ADACF-DB02-F149-AFEB-7F689B2D008A}" dt="2020-04-19T19:25:44.504" v="5217"/>
          <ac:spMkLst>
            <pc:docMk/>
            <pc:sldMk cId="2772836316" sldId="257"/>
            <ac:spMk id="4" creationId="{DFC2FF1E-3974-4943-ABAB-0242E4B281FC}"/>
          </ac:spMkLst>
        </pc:spChg>
        <pc:spChg chg="add del mod">
          <ac:chgData name="Mina SALEEM AHAMED" userId="bffe8a0a1eea8db7" providerId="LiveId" clId="{BF6ADACF-DB02-F149-AFEB-7F689B2D008A}" dt="2020-04-19T19:25:44.504" v="5217"/>
          <ac:spMkLst>
            <pc:docMk/>
            <pc:sldMk cId="2772836316" sldId="257"/>
            <ac:spMk id="5" creationId="{73F85038-CB26-8543-A950-6CBA94D03F4A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2772836316" sldId="257"/>
            <ac:spMk id="5" creationId="{E030FD2F-7AAC-5A45-9270-319976CCA2ED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2772836316" sldId="257"/>
            <ac:spMk id="6" creationId="{039A3139-187D-FF4E-826A-EF0BFB58D53A}"/>
          </ac:spMkLst>
        </pc:spChg>
        <pc:spChg chg="add del mod">
          <ac:chgData name="Mina SALEEM AHAMED" userId="bffe8a0a1eea8db7" providerId="LiveId" clId="{BF6ADACF-DB02-F149-AFEB-7F689B2D008A}" dt="2020-04-19T19:25:44.504" v="5217"/>
          <ac:spMkLst>
            <pc:docMk/>
            <pc:sldMk cId="2772836316" sldId="257"/>
            <ac:spMk id="6" creationId="{4BCEBCC0-CF6F-CE47-9218-BFE060AEBF56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2772836316" sldId="257"/>
            <ac:spMk id="7" creationId="{13AAD270-F549-3646-B467-BB531B2F3A00}"/>
          </ac:spMkLst>
        </pc:spChg>
        <pc:spChg chg="add del mod">
          <ac:chgData name="Mina SALEEM AHAMED" userId="bffe8a0a1eea8db7" providerId="LiveId" clId="{BF6ADACF-DB02-F149-AFEB-7F689B2D008A}" dt="2020-04-19T19:25:45.281" v="5218"/>
          <ac:spMkLst>
            <pc:docMk/>
            <pc:sldMk cId="2772836316" sldId="257"/>
            <ac:spMk id="7" creationId="{F62F49A3-0D9E-4041-B5C6-CB28D47FF7FB}"/>
          </ac:spMkLst>
        </pc:spChg>
        <pc:spChg chg="add del mod">
          <ac:chgData name="Mina SALEEM AHAMED" userId="bffe8a0a1eea8db7" providerId="LiveId" clId="{BF6ADACF-DB02-F149-AFEB-7F689B2D008A}" dt="2020-04-19T19:25:45.281" v="5218"/>
          <ac:spMkLst>
            <pc:docMk/>
            <pc:sldMk cId="2772836316" sldId="257"/>
            <ac:spMk id="8" creationId="{57217052-6B3C-424A-886D-AD9F704C1CF2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2772836316" sldId="257"/>
            <ac:spMk id="8" creationId="{E91DAF80-3BEA-1049-8CA3-22297DDDE678}"/>
          </ac:spMkLst>
        </pc:spChg>
        <pc:spChg chg="add del mod">
          <ac:chgData name="Mina SALEEM AHAMED" userId="bffe8a0a1eea8db7" providerId="LiveId" clId="{BF6ADACF-DB02-F149-AFEB-7F689B2D008A}" dt="2020-04-19T19:25:45.281" v="5218"/>
          <ac:spMkLst>
            <pc:docMk/>
            <pc:sldMk cId="2772836316" sldId="257"/>
            <ac:spMk id="9" creationId="{5C560DBB-A3A9-5F44-9354-9A0B8367D7E1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2772836316" sldId="257"/>
            <ac:spMk id="9" creationId="{6FADC898-36DD-D142-BEA8-BBB70BE54EB1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2772836316" sldId="257"/>
            <ac:spMk id="10" creationId="{67AFE51C-F0A4-CF40-85A2-BAB30CB1E3C3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2772836316" sldId="257"/>
            <ac:spMk id="11" creationId="{4517C3C8-4D8B-5C4A-9AD7-CE82E4D2D0B6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2772836316" sldId="257"/>
            <ac:spMk id="12" creationId="{622CFFB7-4FDA-8E40-B786-BC74D8CB0ED9}"/>
          </ac:spMkLst>
        </pc:spChg>
        <pc:spChg chg="del">
          <ac:chgData name="Mina SALEEM AHAMED" userId="bffe8a0a1eea8db7" providerId="LiveId" clId="{BF6ADACF-DB02-F149-AFEB-7F689B2D008A}" dt="2020-04-19T19:25:38.370" v="5215"/>
          <ac:spMkLst>
            <pc:docMk/>
            <pc:sldMk cId="2772836316" sldId="257"/>
            <ac:spMk id="29" creationId="{FCEC2294-5A7B-45E5-9251-C1AA89F4ADCF}"/>
          </ac:spMkLst>
        </pc:spChg>
        <pc:picChg chg="del mod">
          <ac:chgData name="Mina SALEEM AHAMED" userId="bffe8a0a1eea8db7" providerId="LiveId" clId="{BF6ADACF-DB02-F149-AFEB-7F689B2D008A}" dt="2020-04-19T19:25:40.977" v="5216" actId="478"/>
          <ac:picMkLst>
            <pc:docMk/>
            <pc:sldMk cId="2772836316" sldId="257"/>
            <ac:picMk id="23" creationId="{D560DE24-E170-4C7F-818A-20AA0EC50701}"/>
          </ac:picMkLst>
        </pc:picChg>
        <pc:cxnChg chg="del">
          <ac:chgData name="Mina SALEEM AHAMED" userId="bffe8a0a1eea8db7" providerId="LiveId" clId="{BF6ADACF-DB02-F149-AFEB-7F689B2D008A}" dt="2020-04-19T19:25:38.370" v="5215"/>
          <ac:cxnSpMkLst>
            <pc:docMk/>
            <pc:sldMk cId="2772836316" sldId="257"/>
            <ac:cxnSpMk id="30" creationId="{67182200-4859-4C8D-BCBB-55B245C28BA3}"/>
          </ac:cxnSpMkLst>
        </pc:cxnChg>
      </pc:sldChg>
      <pc:sldChg chg="addSp delSp modSp addCm">
        <pc:chgData name="Mina SALEEM AHAMED" userId="bffe8a0a1eea8db7" providerId="LiveId" clId="{BF6ADACF-DB02-F149-AFEB-7F689B2D008A}" dt="2020-04-19T17:34:22.233" v="4825" actId="1036"/>
        <pc:sldMkLst>
          <pc:docMk/>
          <pc:sldMk cId="761489109" sldId="258"/>
        </pc:sldMkLst>
        <pc:spChg chg="mod">
          <ac:chgData name="Mina SALEEM AHAMED" userId="bffe8a0a1eea8db7" providerId="LiveId" clId="{BF6ADACF-DB02-F149-AFEB-7F689B2D008A}" dt="2020-04-18T14:13:58.834" v="22" actId="20577"/>
          <ac:spMkLst>
            <pc:docMk/>
            <pc:sldMk cId="761489109" sldId="258"/>
            <ac:spMk id="2" creationId="{1530D18C-EFBF-4ECE-B4F4-C3425D1191E5}"/>
          </ac:spMkLst>
        </pc:spChg>
        <pc:spChg chg="del mod">
          <ac:chgData name="Mina SALEEM AHAMED" userId="bffe8a0a1eea8db7" providerId="LiveId" clId="{BF6ADACF-DB02-F149-AFEB-7F689B2D008A}" dt="2020-04-18T23:23:37.536" v="4016" actId="478"/>
          <ac:spMkLst>
            <pc:docMk/>
            <pc:sldMk cId="761489109" sldId="258"/>
            <ac:spMk id="3" creationId="{3FE02AA0-14FB-4A87-A687-AEC29D79D52B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761489109" sldId="258"/>
            <ac:spMk id="4" creationId="{BB89D171-4A58-499E-AA49-A6C97A01357A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761489109" sldId="258"/>
            <ac:spMk id="6" creationId="{0EB998AE-2640-D544-8ED5-AC4F5EE9B7CE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761489109" sldId="258"/>
            <ac:spMk id="7" creationId="{70D7EFEC-CC31-524D-B425-0EABAC885DBF}"/>
          </ac:spMkLst>
        </pc:spChg>
        <pc:spChg chg="add mod">
          <ac:chgData name="Mina SALEEM AHAMED" userId="bffe8a0a1eea8db7" providerId="LiveId" clId="{BF6ADACF-DB02-F149-AFEB-7F689B2D008A}" dt="2020-04-18T23:28:34.619" v="4065" actId="1038"/>
          <ac:spMkLst>
            <pc:docMk/>
            <pc:sldMk cId="761489109" sldId="258"/>
            <ac:spMk id="8" creationId="{18C21114-0668-1448-BF91-146E75DB7B07}"/>
          </ac:spMkLst>
        </pc:spChg>
        <pc:spChg chg="add mod">
          <ac:chgData name="Mina SALEEM AHAMED" userId="bffe8a0a1eea8db7" providerId="LiveId" clId="{BF6ADACF-DB02-F149-AFEB-7F689B2D008A}" dt="2020-04-18T18:38:12.468" v="1985" actId="20577"/>
          <ac:spMkLst>
            <pc:docMk/>
            <pc:sldMk cId="761489109" sldId="258"/>
            <ac:spMk id="8" creationId="{C5A2B677-F3AC-7649-AB43-705CD1E04B39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761489109" sldId="258"/>
            <ac:spMk id="9" creationId="{ECBDE02A-0256-EB4D-9201-4A02DDEEF264}"/>
          </ac:spMkLst>
        </pc:spChg>
        <pc:spChg chg="add mod">
          <ac:chgData name="Mina SALEEM AHAMED" userId="bffe8a0a1eea8db7" providerId="LiveId" clId="{BF6ADACF-DB02-F149-AFEB-7F689B2D008A}" dt="2020-04-18T23:28:25.614" v="4063" actId="1038"/>
          <ac:spMkLst>
            <pc:docMk/>
            <pc:sldMk cId="761489109" sldId="258"/>
            <ac:spMk id="11" creationId="{05A54C83-A4BC-8540-AEE2-50B8D51CA0A4}"/>
          </ac:spMkLst>
        </pc:spChg>
        <pc:spChg chg="mod">
          <ac:chgData name="Mina SALEEM AHAMED" userId="bffe8a0a1eea8db7" providerId="LiveId" clId="{BF6ADACF-DB02-F149-AFEB-7F689B2D008A}" dt="2020-04-18T23:24:02.666" v="4029" actId="1076"/>
          <ac:spMkLst>
            <pc:docMk/>
            <pc:sldMk cId="761489109" sldId="258"/>
            <ac:spMk id="12" creationId="{450B66F3-CC39-407A-B555-2F28B54BDB04}"/>
          </ac:spMkLst>
        </pc:spChg>
        <pc:spChg chg="add mod">
          <ac:chgData name="Mina SALEEM AHAMED" userId="bffe8a0a1eea8db7" providerId="LiveId" clId="{BF6ADACF-DB02-F149-AFEB-7F689B2D008A}" dt="2020-04-18T23:28:50.228" v="4069" actId="1076"/>
          <ac:spMkLst>
            <pc:docMk/>
            <pc:sldMk cId="761489109" sldId="258"/>
            <ac:spMk id="13" creationId="{DB76175B-A15F-4547-9E67-B99BB045FDBD}"/>
          </ac:spMkLst>
        </pc:spChg>
        <pc:spChg chg="add mod">
          <ac:chgData name="Mina SALEEM AHAMED" userId="bffe8a0a1eea8db7" providerId="LiveId" clId="{BF6ADACF-DB02-F149-AFEB-7F689B2D008A}" dt="2020-04-18T23:28:38.406" v="4066" actId="1076"/>
          <ac:spMkLst>
            <pc:docMk/>
            <pc:sldMk cId="761489109" sldId="258"/>
            <ac:spMk id="14" creationId="{9FA87ECD-A7F3-804B-98C0-DE7D994B7CC3}"/>
          </ac:spMkLst>
        </pc:spChg>
        <pc:spChg chg="add mod">
          <ac:chgData name="Mina SALEEM AHAMED" userId="bffe8a0a1eea8db7" providerId="LiveId" clId="{BF6ADACF-DB02-F149-AFEB-7F689B2D008A}" dt="2020-04-18T23:28:31.208" v="4064" actId="1038"/>
          <ac:spMkLst>
            <pc:docMk/>
            <pc:sldMk cId="761489109" sldId="258"/>
            <ac:spMk id="15" creationId="{6AE2DA14-3689-6445-864D-F19B45F7F7BA}"/>
          </ac:spMkLst>
        </pc:spChg>
        <pc:spChg chg="add mod">
          <ac:chgData name="Mina SALEEM AHAMED" userId="bffe8a0a1eea8db7" providerId="LiveId" clId="{BF6ADACF-DB02-F149-AFEB-7F689B2D008A}" dt="2020-04-18T23:28:45.038" v="4068" actId="1036"/>
          <ac:spMkLst>
            <pc:docMk/>
            <pc:sldMk cId="761489109" sldId="258"/>
            <ac:spMk id="16" creationId="{0C384BB1-D0B8-C14C-94EB-2BA9E9F8F068}"/>
          </ac:spMkLst>
        </pc:spChg>
        <pc:spChg chg="add del mod">
          <ac:chgData name="Mina SALEEM AHAMED" userId="bffe8a0a1eea8db7" providerId="LiveId" clId="{BF6ADACF-DB02-F149-AFEB-7F689B2D008A}" dt="2020-04-18T23:23:42.732" v="4017" actId="478"/>
          <ac:spMkLst>
            <pc:docMk/>
            <pc:sldMk cId="761489109" sldId="258"/>
            <ac:spMk id="17" creationId="{8ABF846D-6610-5649-B2DC-76CE22234F9B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761489109" sldId="258"/>
            <ac:spMk id="17" creationId="{A2905955-B976-F94C-BB05-822FA15BC188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761489109" sldId="258"/>
            <ac:spMk id="19" creationId="{FEDCC7EC-98A2-964F-B2C4-7E4A852229F8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761489109" sldId="258"/>
            <ac:spMk id="20" creationId="{13161954-9528-FC40-B244-EE21F7C2DA68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761489109" sldId="258"/>
            <ac:spMk id="21" creationId="{F7EAF35E-2120-674B-8782-07A67243CC83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761489109" sldId="258"/>
            <ac:spMk id="22" creationId="{529124F7-4B47-EE4E-9FDE-C73B5A4BB483}"/>
          </ac:spMkLst>
        </pc:spChg>
        <pc:grpChg chg="add mod">
          <ac:chgData name="Mina SALEEM AHAMED" userId="bffe8a0a1eea8db7" providerId="LiveId" clId="{BF6ADACF-DB02-F149-AFEB-7F689B2D008A}" dt="2020-04-19T17:34:22.233" v="4825" actId="1036"/>
          <ac:grpSpMkLst>
            <pc:docMk/>
            <pc:sldMk cId="761489109" sldId="258"/>
            <ac:grpSpMk id="18" creationId="{E2B591EB-F163-4743-878E-9493E06A2845}"/>
          </ac:grpSpMkLst>
        </pc:grpChg>
        <pc:picChg chg="add mod">
          <ac:chgData name="Mina SALEEM AHAMED" userId="bffe8a0a1eea8db7" providerId="LiveId" clId="{BF6ADACF-DB02-F149-AFEB-7F689B2D008A}" dt="2020-04-18T23:27:42.332" v="4053" actId="1076"/>
          <ac:picMkLst>
            <pc:docMk/>
            <pc:sldMk cId="761489109" sldId="258"/>
            <ac:picMk id="5" creationId="{91ECAD8C-E21C-2A48-833F-A88E4DF2A9B9}"/>
          </ac:picMkLst>
        </pc:picChg>
        <pc:picChg chg="mod">
          <ac:chgData name="Mina SALEEM AHAMED" userId="bffe8a0a1eea8db7" providerId="LiveId" clId="{BF6ADACF-DB02-F149-AFEB-7F689B2D008A}" dt="2020-04-18T23:25:22.495" v="4035" actId="164"/>
          <ac:picMkLst>
            <pc:docMk/>
            <pc:sldMk cId="761489109" sldId="258"/>
            <ac:picMk id="10" creationId="{DD86F687-6591-40D7-AB24-BE1174D0892C}"/>
          </ac:picMkLst>
        </pc:picChg>
      </pc:sldChg>
      <pc:sldChg chg="addSp delSp modSp">
        <pc:chgData name="Mina SALEEM AHAMED" userId="bffe8a0a1eea8db7" providerId="LiveId" clId="{BF6ADACF-DB02-F149-AFEB-7F689B2D008A}" dt="2020-04-19T21:48:15.057" v="5831" actId="2711"/>
        <pc:sldMkLst>
          <pc:docMk/>
          <pc:sldMk cId="3332323633" sldId="259"/>
        </pc:sldMkLst>
        <pc:spChg chg="mod">
          <ac:chgData name="Mina SALEEM AHAMED" userId="bffe8a0a1eea8db7" providerId="LiveId" clId="{BF6ADACF-DB02-F149-AFEB-7F689B2D008A}" dt="2020-04-19T21:48:15.057" v="5831" actId="2711"/>
          <ac:spMkLst>
            <pc:docMk/>
            <pc:sldMk cId="3332323633" sldId="259"/>
            <ac:spMk id="2" creationId="{B709C70F-DA72-4D73-B96E-E81629C3180F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3332323633" sldId="259"/>
            <ac:spMk id="3" creationId="{0C6D2BC8-CFDA-1949-8FFA-4024346A3968}"/>
          </ac:spMkLst>
        </pc:spChg>
        <pc:spChg chg="del mod">
          <ac:chgData name="Mina SALEEM AHAMED" userId="bffe8a0a1eea8db7" providerId="LiveId" clId="{BF6ADACF-DB02-F149-AFEB-7F689B2D008A}" dt="2020-04-18T17:13:11.340" v="1572" actId="478"/>
          <ac:spMkLst>
            <pc:docMk/>
            <pc:sldMk cId="3332323633" sldId="259"/>
            <ac:spMk id="3" creationId="{B8D81833-F697-465E-B8A5-A0AD7B80F70A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3332323633" sldId="259"/>
            <ac:spMk id="4" creationId="{FB7C193B-9C0A-4024-BF56-D31EC80EA912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3332323633" sldId="259"/>
            <ac:spMk id="5" creationId="{A79C6016-3AA5-CE45-9657-F717FB27B486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3332323633" sldId="259"/>
            <ac:spMk id="6" creationId="{45D6AB93-F3B4-514B-8CF2-11A48DDB8A7F}"/>
          </ac:spMkLst>
        </pc:spChg>
        <pc:spChg chg="add del mod">
          <ac:chgData name="Mina SALEEM AHAMED" userId="bffe8a0a1eea8db7" providerId="LiveId" clId="{BF6ADACF-DB02-F149-AFEB-7F689B2D008A}" dt="2020-04-18T15:04:47.228" v="611" actId="478"/>
          <ac:spMkLst>
            <pc:docMk/>
            <pc:sldMk cId="3332323633" sldId="259"/>
            <ac:spMk id="7" creationId="{523A5105-9B65-624C-8800-D785CCE03779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3332323633" sldId="259"/>
            <ac:spMk id="7" creationId="{D63E0B36-7FDB-E943-8A35-148B1C622558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3332323633" sldId="259"/>
            <ac:spMk id="8" creationId="{68551E71-B74F-5047-986A-7F65645618A9}"/>
          </ac:spMkLst>
        </pc:spChg>
        <pc:spChg chg="add mod">
          <ac:chgData name="Mina SALEEM AHAMED" userId="bffe8a0a1eea8db7" providerId="LiveId" clId="{BF6ADACF-DB02-F149-AFEB-7F689B2D008A}" dt="2020-04-18T14:59:52.293" v="605"/>
          <ac:spMkLst>
            <pc:docMk/>
            <pc:sldMk cId="3332323633" sldId="259"/>
            <ac:spMk id="8" creationId="{AAF0BBBA-D800-E341-8B9D-C6025A7E03BF}"/>
          </ac:spMkLst>
        </pc:spChg>
        <pc:spChg chg="add mod">
          <ac:chgData name="Mina SALEEM AHAMED" userId="bffe8a0a1eea8db7" providerId="LiveId" clId="{BF6ADACF-DB02-F149-AFEB-7F689B2D008A}" dt="2020-04-19T21:48:15.057" v="5831" actId="2711"/>
          <ac:spMkLst>
            <pc:docMk/>
            <pc:sldMk cId="3332323633" sldId="259"/>
            <ac:spMk id="9" creationId="{45FB35D9-2882-7847-8B8C-3D7B8554B3F9}"/>
          </ac:spMkLst>
        </pc:spChg>
        <pc:spChg chg="add mod">
          <ac:chgData name="Mina SALEEM AHAMED" userId="bffe8a0a1eea8db7" providerId="LiveId" clId="{BF6ADACF-DB02-F149-AFEB-7F689B2D008A}" dt="2020-04-18T14:59:51.954" v="604"/>
          <ac:spMkLst>
            <pc:docMk/>
            <pc:sldMk cId="3332323633" sldId="259"/>
            <ac:spMk id="9" creationId="{47694166-4610-AA45-8B86-AA9DDEA5FA8E}"/>
          </ac:spMkLst>
        </pc:spChg>
        <pc:spChg chg="add mod">
          <ac:chgData name="Mina SALEEM AHAMED" userId="bffe8a0a1eea8db7" providerId="LiveId" clId="{BF6ADACF-DB02-F149-AFEB-7F689B2D008A}" dt="2020-04-19T21:48:15.057" v="5831" actId="2711"/>
          <ac:spMkLst>
            <pc:docMk/>
            <pc:sldMk cId="3332323633" sldId="259"/>
            <ac:spMk id="10" creationId="{A83BD59B-82C9-1246-8485-D1F2A224AB11}"/>
          </ac:spMkLst>
        </pc:spChg>
        <pc:spChg chg="add mod">
          <ac:chgData name="Mina SALEEM AHAMED" userId="bffe8a0a1eea8db7" providerId="LiveId" clId="{BF6ADACF-DB02-F149-AFEB-7F689B2D008A}" dt="2020-04-19T21:48:15.057" v="5831" actId="2711"/>
          <ac:spMkLst>
            <pc:docMk/>
            <pc:sldMk cId="3332323633" sldId="259"/>
            <ac:spMk id="11" creationId="{07420694-E486-FC46-8383-003139900350}"/>
          </ac:spMkLst>
        </pc:spChg>
        <pc:spChg chg="add mod">
          <ac:chgData name="Mina SALEEM AHAMED" userId="bffe8a0a1eea8db7" providerId="LiveId" clId="{BF6ADACF-DB02-F149-AFEB-7F689B2D008A}" dt="2020-04-19T21:48:15.057" v="5831" actId="2711"/>
          <ac:spMkLst>
            <pc:docMk/>
            <pc:sldMk cId="3332323633" sldId="259"/>
            <ac:spMk id="12" creationId="{D589BD6D-1F8C-9E48-BFBD-BAB8A2B3176F}"/>
          </ac:spMkLst>
        </pc:spChg>
        <pc:spChg chg="add mod">
          <ac:chgData name="Mina SALEEM AHAMED" userId="bffe8a0a1eea8db7" providerId="LiveId" clId="{BF6ADACF-DB02-F149-AFEB-7F689B2D008A}" dt="2020-04-19T21:48:15.057" v="5831" actId="2711"/>
          <ac:spMkLst>
            <pc:docMk/>
            <pc:sldMk cId="3332323633" sldId="259"/>
            <ac:spMk id="14" creationId="{8828AEBD-16D8-E744-94E1-27EF79170C6D}"/>
          </ac:spMkLst>
        </pc:spChg>
        <pc:spChg chg="add del mod">
          <ac:chgData name="Mina SALEEM AHAMED" userId="bffe8a0a1eea8db7" providerId="LiveId" clId="{BF6ADACF-DB02-F149-AFEB-7F689B2D008A}" dt="2020-04-18T15:14:05.862" v="960" actId="478"/>
          <ac:spMkLst>
            <pc:docMk/>
            <pc:sldMk cId="3332323633" sldId="259"/>
            <ac:spMk id="14" creationId="{D4497B19-5728-174B-9F1B-87D6BC3F42AF}"/>
          </ac:spMkLst>
        </pc:spChg>
        <pc:spChg chg="add mod">
          <ac:chgData name="Mina SALEEM AHAMED" userId="bffe8a0a1eea8db7" providerId="LiveId" clId="{BF6ADACF-DB02-F149-AFEB-7F689B2D008A}" dt="2020-04-19T21:48:15.057" v="5831" actId="2711"/>
          <ac:spMkLst>
            <pc:docMk/>
            <pc:sldMk cId="3332323633" sldId="259"/>
            <ac:spMk id="15" creationId="{E4F5D5F8-B6FC-E541-90E1-28CC57412DF3}"/>
          </ac:spMkLst>
        </pc:spChg>
        <pc:spChg chg="add del mod">
          <ac:chgData name="Mina SALEEM AHAMED" userId="bffe8a0a1eea8db7" providerId="LiveId" clId="{BF6ADACF-DB02-F149-AFEB-7F689B2D008A}" dt="2020-04-18T15:12:37.374" v="915" actId="767"/>
          <ac:spMkLst>
            <pc:docMk/>
            <pc:sldMk cId="3332323633" sldId="259"/>
            <ac:spMk id="15" creationId="{F90B6A61-8551-EE46-8365-D741CFF4FEDB}"/>
          </ac:spMkLst>
        </pc:spChg>
        <pc:spChg chg="add mod">
          <ac:chgData name="Mina SALEEM AHAMED" userId="bffe8a0a1eea8db7" providerId="LiveId" clId="{BF6ADACF-DB02-F149-AFEB-7F689B2D008A}" dt="2020-04-19T21:48:15.057" v="5831" actId="2711"/>
          <ac:spMkLst>
            <pc:docMk/>
            <pc:sldMk cId="3332323633" sldId="259"/>
            <ac:spMk id="17" creationId="{DEF4BFDA-A28F-D641-B739-E6A33F44043C}"/>
          </ac:spMkLst>
        </pc:spChg>
        <pc:spChg chg="add mod">
          <ac:chgData name="Mina SALEEM AHAMED" userId="bffe8a0a1eea8db7" providerId="LiveId" clId="{BF6ADACF-DB02-F149-AFEB-7F689B2D008A}" dt="2020-04-19T21:48:15.057" v="5831" actId="2711"/>
          <ac:spMkLst>
            <pc:docMk/>
            <pc:sldMk cId="3332323633" sldId="259"/>
            <ac:spMk id="18" creationId="{76740BDB-15AB-4749-8AD6-BBAA04A907C3}"/>
          </ac:spMkLst>
        </pc:spChg>
        <pc:spChg chg="add mod">
          <ac:chgData name="Mina SALEEM AHAMED" userId="bffe8a0a1eea8db7" providerId="LiveId" clId="{BF6ADACF-DB02-F149-AFEB-7F689B2D008A}" dt="2020-04-19T21:48:15.057" v="5831" actId="2711"/>
          <ac:spMkLst>
            <pc:docMk/>
            <pc:sldMk cId="3332323633" sldId="259"/>
            <ac:spMk id="19" creationId="{4F791BB2-B13B-A246-A7A0-EFDCC0BBAE68}"/>
          </ac:spMkLst>
        </pc:spChg>
        <pc:spChg chg="add del mod">
          <ac:chgData name="Mina SALEEM AHAMED" userId="bffe8a0a1eea8db7" providerId="LiveId" clId="{BF6ADACF-DB02-F149-AFEB-7F689B2D008A}" dt="2020-04-18T17:12:36.928" v="1557" actId="478"/>
          <ac:spMkLst>
            <pc:docMk/>
            <pc:sldMk cId="3332323633" sldId="259"/>
            <ac:spMk id="26" creationId="{032C6FCE-0F63-8649-B32A-691D79F14A1B}"/>
          </ac:spMkLst>
        </pc:spChg>
        <pc:spChg chg="add del mod">
          <ac:chgData name="Mina SALEEM AHAMED" userId="bffe8a0a1eea8db7" providerId="LiveId" clId="{BF6ADACF-DB02-F149-AFEB-7F689B2D008A}" dt="2020-04-18T17:12:04.103" v="1535"/>
          <ac:spMkLst>
            <pc:docMk/>
            <pc:sldMk cId="3332323633" sldId="259"/>
            <ac:spMk id="27" creationId="{59F3A3A2-545F-4447-AC3C-3D46D69467FF}"/>
          </ac:spMkLst>
        </pc:spChg>
        <pc:spChg chg="add mod">
          <ac:chgData name="Mina SALEEM AHAMED" userId="bffe8a0a1eea8db7" providerId="LiveId" clId="{BF6ADACF-DB02-F149-AFEB-7F689B2D008A}" dt="2020-04-19T21:48:15.057" v="5831" actId="2711"/>
          <ac:spMkLst>
            <pc:docMk/>
            <pc:sldMk cId="3332323633" sldId="259"/>
            <ac:spMk id="28" creationId="{7B43A85F-71ED-9248-9771-3883A74E632B}"/>
          </ac:spMkLst>
        </pc:spChg>
        <pc:spChg chg="add mod">
          <ac:chgData name="Mina SALEEM AHAMED" userId="bffe8a0a1eea8db7" providerId="LiveId" clId="{BF6ADACF-DB02-F149-AFEB-7F689B2D008A}" dt="2020-04-19T21:48:15.057" v="5831" actId="2711"/>
          <ac:spMkLst>
            <pc:docMk/>
            <pc:sldMk cId="3332323633" sldId="259"/>
            <ac:spMk id="29" creationId="{6AC56A1D-8378-A147-80DA-2F94F564A2B6}"/>
          </ac:spMkLst>
        </pc:spChg>
        <pc:spChg chg="add del mod">
          <ac:chgData name="Mina SALEEM AHAMED" userId="bffe8a0a1eea8db7" providerId="LiveId" clId="{BF6ADACF-DB02-F149-AFEB-7F689B2D008A}" dt="2020-04-18T17:13:13.865" v="1573" actId="478"/>
          <ac:spMkLst>
            <pc:docMk/>
            <pc:sldMk cId="3332323633" sldId="259"/>
            <ac:spMk id="31" creationId="{C6ED2A6C-155C-B340-ABF2-6596E516D1AF}"/>
          </ac:spMkLst>
        </pc:spChg>
        <pc:spChg chg="add mod">
          <ac:chgData name="Mina SALEEM AHAMED" userId="bffe8a0a1eea8db7" providerId="LiveId" clId="{BF6ADACF-DB02-F149-AFEB-7F689B2D008A}" dt="2020-04-19T21:48:15.057" v="5831" actId="2711"/>
          <ac:spMkLst>
            <pc:docMk/>
            <pc:sldMk cId="3332323633" sldId="259"/>
            <ac:spMk id="35" creationId="{B86ABA0F-977C-1244-AC7D-79F2D25D2693}"/>
          </ac:spMkLst>
        </pc:spChg>
        <pc:spChg chg="add mod">
          <ac:chgData name="Mina SALEEM AHAMED" userId="bffe8a0a1eea8db7" providerId="LiveId" clId="{BF6ADACF-DB02-F149-AFEB-7F689B2D008A}" dt="2020-04-19T21:48:15.057" v="5831" actId="2711"/>
          <ac:spMkLst>
            <pc:docMk/>
            <pc:sldMk cId="3332323633" sldId="259"/>
            <ac:spMk id="36" creationId="{C88C96A3-11B1-4045-BF1C-8CDF3FC6E73F}"/>
          </ac:spMkLst>
        </pc:spChg>
        <pc:spChg chg="add del mod">
          <ac:chgData name="Mina SALEEM AHAMED" userId="bffe8a0a1eea8db7" providerId="LiveId" clId="{BF6ADACF-DB02-F149-AFEB-7F689B2D008A}" dt="2020-04-19T21:48:15.057" v="5831" actId="2711"/>
          <ac:spMkLst>
            <pc:docMk/>
            <pc:sldMk cId="3332323633" sldId="259"/>
            <ac:spMk id="43" creationId="{A85D2A46-8F25-0247-B5C5-F4B008994135}"/>
          </ac:spMkLst>
        </pc:spChg>
        <pc:spChg chg="add del mod">
          <ac:chgData name="Mina SALEEM AHAMED" userId="bffe8a0a1eea8db7" providerId="LiveId" clId="{BF6ADACF-DB02-F149-AFEB-7F689B2D008A}" dt="2020-04-18T18:03:11.104" v="1730"/>
          <ac:spMkLst>
            <pc:docMk/>
            <pc:sldMk cId="3332323633" sldId="259"/>
            <ac:spMk id="46" creationId="{6D6DD075-CDB7-CB44-B3EA-638437B75C7E}"/>
          </ac:spMkLst>
        </pc:spChg>
        <pc:spChg chg="add del mod">
          <ac:chgData name="Mina SALEEM AHAMED" userId="bffe8a0a1eea8db7" providerId="LiveId" clId="{BF6ADACF-DB02-F149-AFEB-7F689B2D008A}" dt="2020-04-18T18:11:13.944" v="1795" actId="478"/>
          <ac:spMkLst>
            <pc:docMk/>
            <pc:sldMk cId="3332323633" sldId="259"/>
            <ac:spMk id="47" creationId="{5C83966F-6D84-2B48-9145-0F7F8B973BD9}"/>
          </ac:spMkLst>
        </pc:spChg>
        <pc:grpChg chg="add mod">
          <ac:chgData name="Mina SALEEM AHAMED" userId="bffe8a0a1eea8db7" providerId="LiveId" clId="{BF6ADACF-DB02-F149-AFEB-7F689B2D008A}" dt="2020-04-18T21:27:01.575" v="3281" actId="1036"/>
          <ac:grpSpMkLst>
            <pc:docMk/>
            <pc:sldMk cId="3332323633" sldId="259"/>
            <ac:grpSpMk id="13" creationId="{2C732CF5-6874-274A-A80E-4FCE46F89E29}"/>
          </ac:grpSpMkLst>
        </pc:grpChg>
        <pc:grpChg chg="add mod">
          <ac:chgData name="Mina SALEEM AHAMED" userId="bffe8a0a1eea8db7" providerId="LiveId" clId="{BF6ADACF-DB02-F149-AFEB-7F689B2D008A}" dt="2020-04-18T15:14:01.717" v="954" actId="164"/>
          <ac:grpSpMkLst>
            <pc:docMk/>
            <pc:sldMk cId="3332323633" sldId="259"/>
            <ac:grpSpMk id="16" creationId="{DC77243E-B706-5849-86BA-EE75F88D2682}"/>
          </ac:grpSpMkLst>
        </pc:grpChg>
        <pc:cxnChg chg="add mod">
          <ac:chgData name="Mina SALEEM AHAMED" userId="bffe8a0a1eea8db7" providerId="LiveId" clId="{BF6ADACF-DB02-F149-AFEB-7F689B2D008A}" dt="2020-04-19T21:48:15.057" v="5831" actId="2711"/>
          <ac:cxnSpMkLst>
            <pc:docMk/>
            <pc:sldMk cId="3332323633" sldId="259"/>
            <ac:cxnSpMk id="21" creationId="{886E68D2-F343-4B43-B572-0AB1A1DF8905}"/>
          </ac:cxnSpMkLst>
        </pc:cxnChg>
        <pc:cxnChg chg="add mod">
          <ac:chgData name="Mina SALEEM AHAMED" userId="bffe8a0a1eea8db7" providerId="LiveId" clId="{BF6ADACF-DB02-F149-AFEB-7F689B2D008A}" dt="2020-04-19T21:48:15.057" v="5831" actId="2711"/>
          <ac:cxnSpMkLst>
            <pc:docMk/>
            <pc:sldMk cId="3332323633" sldId="259"/>
            <ac:cxnSpMk id="22" creationId="{993DD671-AD8F-EE44-8D58-D2FDE9239D9D}"/>
          </ac:cxnSpMkLst>
        </pc:cxnChg>
        <pc:cxnChg chg="add del mod">
          <ac:chgData name="Mina SALEEM AHAMED" userId="bffe8a0a1eea8db7" providerId="LiveId" clId="{BF6ADACF-DB02-F149-AFEB-7F689B2D008A}" dt="2020-04-18T18:11:15.536" v="1796" actId="478"/>
          <ac:cxnSpMkLst>
            <pc:docMk/>
            <pc:sldMk cId="3332323633" sldId="259"/>
            <ac:cxnSpMk id="45" creationId="{FFF07864-6103-4B49-B1A7-EA74AB15536F}"/>
          </ac:cxnSpMkLst>
        </pc:cxnChg>
      </pc:sldChg>
      <pc:sldChg chg="addSp delSp modSp del">
        <pc:chgData name="Mina SALEEM AHAMED" userId="bffe8a0a1eea8db7" providerId="LiveId" clId="{BF6ADACF-DB02-F149-AFEB-7F689B2D008A}" dt="2020-04-19T16:39:15.025" v="4196" actId="2696"/>
        <pc:sldMkLst>
          <pc:docMk/>
          <pc:sldMk cId="3554945713" sldId="260"/>
        </pc:sldMkLst>
        <pc:spChg chg="mod">
          <ac:chgData name="Mina SALEEM AHAMED" userId="bffe8a0a1eea8db7" providerId="LiveId" clId="{BF6ADACF-DB02-F149-AFEB-7F689B2D008A}" dt="2020-04-19T16:27:31.720" v="4146" actId="1036"/>
          <ac:spMkLst>
            <pc:docMk/>
            <pc:sldMk cId="3554945713" sldId="260"/>
            <ac:spMk id="2" creationId="{00000000-0000-0000-0000-000000000000}"/>
          </ac:spMkLst>
        </pc:spChg>
        <pc:spChg chg="del">
          <ac:chgData name="Mina SALEEM AHAMED" userId="bffe8a0a1eea8db7" providerId="LiveId" clId="{BF6ADACF-DB02-F149-AFEB-7F689B2D008A}" dt="2020-04-18T14:45:45.427" v="553"/>
          <ac:spMkLst>
            <pc:docMk/>
            <pc:sldMk cId="3554945713" sldId="260"/>
            <ac:spMk id="3" creationId="{20BEDE81-3554-4927-A7D9-E762A8DE71BC}"/>
          </ac:spMkLst>
        </pc:spChg>
        <pc:spChg chg="add del mod">
          <ac:chgData name="Mina SALEEM AHAMED" userId="bffe8a0a1eea8db7" providerId="LiveId" clId="{BF6ADACF-DB02-F149-AFEB-7F689B2D008A}" dt="2020-04-18T14:45:45.427" v="553"/>
          <ac:spMkLst>
            <pc:docMk/>
            <pc:sldMk cId="3554945713" sldId="260"/>
            <ac:spMk id="7" creationId="{BE92A979-12ED-3C4D-9DA1-F7E4CA0DE43C}"/>
          </ac:spMkLst>
        </pc:spChg>
        <pc:spChg chg="mod">
          <ac:chgData name="Mina SALEEM AHAMED" userId="bffe8a0a1eea8db7" providerId="LiveId" clId="{BF6ADACF-DB02-F149-AFEB-7F689B2D008A}" dt="2020-04-18T14:45:17.053" v="552" actId="1036"/>
          <ac:spMkLst>
            <pc:docMk/>
            <pc:sldMk cId="3554945713" sldId="260"/>
            <ac:spMk id="8" creationId="{2CD4374A-AB67-4ADA-8C4E-AE0A15D529BB}"/>
          </ac:spMkLst>
        </pc:spChg>
        <pc:spChg chg="add del mod">
          <ac:chgData name="Mina SALEEM AHAMED" userId="bffe8a0a1eea8db7" providerId="LiveId" clId="{BF6ADACF-DB02-F149-AFEB-7F689B2D008A}" dt="2020-04-18T14:45:45.427" v="553"/>
          <ac:spMkLst>
            <pc:docMk/>
            <pc:sldMk cId="3554945713" sldId="260"/>
            <ac:spMk id="9" creationId="{C6A661DB-BF0F-7146-882A-06ECEC950D44}"/>
          </ac:spMkLst>
        </pc:spChg>
        <pc:spChg chg="add del mod">
          <ac:chgData name="Mina SALEEM AHAMED" userId="bffe8a0a1eea8db7" providerId="LiveId" clId="{BF6ADACF-DB02-F149-AFEB-7F689B2D008A}" dt="2020-04-18T14:43:19.981" v="499"/>
          <ac:spMkLst>
            <pc:docMk/>
            <pc:sldMk cId="3554945713" sldId="260"/>
            <ac:spMk id="11" creationId="{AC66D82B-72CE-8F49-8B1D-FC341F8327A0}"/>
          </ac:spMkLst>
        </pc:spChg>
        <pc:spChg chg="add del mod">
          <ac:chgData name="Mina SALEEM AHAMED" userId="bffe8a0a1eea8db7" providerId="LiveId" clId="{BF6ADACF-DB02-F149-AFEB-7F689B2D008A}" dt="2020-04-18T14:44:35.513" v="524" actId="478"/>
          <ac:spMkLst>
            <pc:docMk/>
            <pc:sldMk cId="3554945713" sldId="260"/>
            <ac:spMk id="12" creationId="{5E2CD2EB-095A-614C-B98E-127D76CFA920}"/>
          </ac:spMkLst>
        </pc:spChg>
      </pc:sldChg>
      <pc:sldChg chg="addSp delSp modSp add del mod setBg">
        <pc:chgData name="Mina SALEEM AHAMED" userId="bffe8a0a1eea8db7" providerId="LiveId" clId="{BF6ADACF-DB02-F149-AFEB-7F689B2D008A}" dt="2020-04-19T21:45:35.274" v="5814" actId="2696"/>
        <pc:sldMkLst>
          <pc:docMk/>
          <pc:sldMk cId="2575385568" sldId="261"/>
        </pc:sldMkLst>
        <pc:spChg chg="mod">
          <ac:chgData name="Mina SALEEM AHAMED" userId="bffe8a0a1eea8db7" providerId="LiveId" clId="{BF6ADACF-DB02-F149-AFEB-7F689B2D008A}" dt="2020-04-19T20:56:50.717" v="5658" actId="26606"/>
          <ac:spMkLst>
            <pc:docMk/>
            <pc:sldMk cId="2575385568" sldId="261"/>
            <ac:spMk id="2" creationId="{C496DEB7-E1EB-674A-88D2-6C8D4BB5ED6C}"/>
          </ac:spMkLst>
        </pc:spChg>
        <pc:spChg chg="add del mod">
          <ac:chgData name="Mina SALEEM AHAMED" userId="bffe8a0a1eea8db7" providerId="LiveId" clId="{BF6ADACF-DB02-F149-AFEB-7F689B2D008A}" dt="2020-04-19T20:56:50.717" v="5658" actId="26606"/>
          <ac:spMkLst>
            <pc:docMk/>
            <pc:sldMk cId="2575385568" sldId="261"/>
            <ac:spMk id="3" creationId="{49E8EBF7-DF13-B541-ACD8-740513BE07D3}"/>
          </ac:spMkLst>
        </pc:spChg>
        <pc:spChg chg="del mod ord">
          <ac:chgData name="Mina SALEEM AHAMED" userId="bffe8a0a1eea8db7" providerId="LiveId" clId="{BF6ADACF-DB02-F149-AFEB-7F689B2D008A}" dt="2020-04-19T17:29:17.507" v="4768"/>
          <ac:spMkLst>
            <pc:docMk/>
            <pc:sldMk cId="2575385568" sldId="261"/>
            <ac:spMk id="4" creationId="{46BAA58E-B333-A044-AE27-B6D9EAD7F1FA}"/>
          </ac:spMkLst>
        </pc:spChg>
        <pc:spChg chg="add del mod ord">
          <ac:chgData name="Mina SALEEM AHAMED" userId="bffe8a0a1eea8db7" providerId="LiveId" clId="{BF6ADACF-DB02-F149-AFEB-7F689B2D008A}" dt="2020-04-19T17:29:17.507" v="4768"/>
          <ac:spMkLst>
            <pc:docMk/>
            <pc:sldMk cId="2575385568" sldId="261"/>
            <ac:spMk id="5" creationId="{93EA55DB-75A9-3640-87A3-C4A7D4BB4D70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2575385568" sldId="261"/>
            <ac:spMk id="6" creationId="{B13C5B54-1FC5-C44F-8990-F491150365A0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2575385568" sldId="261"/>
            <ac:spMk id="7" creationId="{26788B1F-AB18-A844-95EA-6B0F1D586D02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2575385568" sldId="261"/>
            <ac:spMk id="9" creationId="{34AA5AF1-0D03-D44E-8373-B13A0A98AF4B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2575385568" sldId="261"/>
            <ac:spMk id="10" creationId="{8CD2300E-0B52-B548-90B1-A1A255482D5D}"/>
          </ac:spMkLst>
        </pc:spChg>
        <pc:spChg chg="add mod">
          <ac:chgData name="Mina SALEEM AHAMED" userId="bffe8a0a1eea8db7" providerId="LiveId" clId="{BF6ADACF-DB02-F149-AFEB-7F689B2D008A}" dt="2020-04-19T20:56:50.717" v="5658" actId="26606"/>
          <ac:spMkLst>
            <pc:docMk/>
            <pc:sldMk cId="2575385568" sldId="261"/>
            <ac:spMk id="11" creationId="{9DD96D7C-AC24-D249-A3EC-6AC97C570289}"/>
          </ac:spMkLst>
        </pc:spChg>
        <pc:spChg chg="add mod">
          <ac:chgData name="Mina SALEEM AHAMED" userId="bffe8a0a1eea8db7" providerId="LiveId" clId="{BF6ADACF-DB02-F149-AFEB-7F689B2D008A}" dt="2020-04-19T20:56:50.717" v="5658" actId="26606"/>
          <ac:spMkLst>
            <pc:docMk/>
            <pc:sldMk cId="2575385568" sldId="261"/>
            <ac:spMk id="12" creationId="{FEF02B2B-463B-8E4B-AD08-71552AC8D506}"/>
          </ac:spMkLst>
        </pc:spChg>
        <pc:spChg chg="add mod">
          <ac:chgData name="Mina SALEEM AHAMED" userId="bffe8a0a1eea8db7" providerId="LiveId" clId="{BF6ADACF-DB02-F149-AFEB-7F689B2D008A}" dt="2020-04-19T20:56:50.717" v="5658" actId="26606"/>
          <ac:spMkLst>
            <pc:docMk/>
            <pc:sldMk cId="2575385568" sldId="261"/>
            <ac:spMk id="13" creationId="{5B01FC36-8068-0142-9F27-7A718B6BAABA}"/>
          </ac:spMkLst>
        </pc:spChg>
        <pc:spChg chg="add del">
          <ac:chgData name="Mina SALEEM AHAMED" userId="bffe8a0a1eea8db7" providerId="LiveId" clId="{BF6ADACF-DB02-F149-AFEB-7F689B2D008A}" dt="2020-04-19T20:56:50.717" v="5658" actId="26606"/>
          <ac:spMkLst>
            <pc:docMk/>
            <pc:sldMk cId="2575385568" sldId="261"/>
            <ac:spMk id="16" creationId="{07E773EB-1EC1-4E49-9DE2-E6F460497242}"/>
          </ac:spMkLst>
        </pc:spChg>
        <pc:spChg chg="add del">
          <ac:chgData name="Mina SALEEM AHAMED" userId="bffe8a0a1eea8db7" providerId="LiveId" clId="{BF6ADACF-DB02-F149-AFEB-7F689B2D008A}" dt="2020-04-19T20:54:26.243" v="5645" actId="26606"/>
          <ac:spMkLst>
            <pc:docMk/>
            <pc:sldMk cId="2575385568" sldId="261"/>
            <ac:spMk id="20" creationId="{08E89D5E-1885-4160-AC77-CC471DD1D0DB}"/>
          </ac:spMkLst>
        </pc:spChg>
        <pc:spChg chg="add del">
          <ac:chgData name="Mina SALEEM AHAMED" userId="bffe8a0a1eea8db7" providerId="LiveId" clId="{BF6ADACF-DB02-F149-AFEB-7F689B2D008A}" dt="2020-04-19T20:55:03.625" v="5647" actId="26606"/>
          <ac:spMkLst>
            <pc:docMk/>
            <pc:sldMk cId="2575385568" sldId="261"/>
            <ac:spMk id="24" creationId="{07E773EB-1EC1-4E49-9DE2-E6F460497242}"/>
          </ac:spMkLst>
        </pc:spChg>
        <pc:spChg chg="add del">
          <ac:chgData name="Mina SALEEM AHAMED" userId="bffe8a0a1eea8db7" providerId="LiveId" clId="{BF6ADACF-DB02-F149-AFEB-7F689B2D008A}" dt="2020-04-19T20:55:17.628" v="5649" actId="26606"/>
          <ac:spMkLst>
            <pc:docMk/>
            <pc:sldMk cId="2575385568" sldId="261"/>
            <ac:spMk id="27" creationId="{08E89D5E-1885-4160-AC77-CC471DD1D0DB}"/>
          </ac:spMkLst>
        </pc:spChg>
        <pc:graphicFrameChg chg="add del">
          <ac:chgData name="Mina SALEEM AHAMED" userId="bffe8a0a1eea8db7" providerId="LiveId" clId="{BF6ADACF-DB02-F149-AFEB-7F689B2D008A}" dt="2020-04-19T17:27:26.245" v="4767" actId="26606"/>
          <ac:graphicFrameMkLst>
            <pc:docMk/>
            <pc:sldMk cId="2575385568" sldId="261"/>
            <ac:graphicFrameMk id="8" creationId="{3CA469CE-AF30-4238-A7AE-92861E6B55FD}"/>
          </ac:graphicFrameMkLst>
        </pc:graphicFrameChg>
        <pc:graphicFrameChg chg="add del">
          <ac:chgData name="Mina SALEEM AHAMED" userId="bffe8a0a1eea8db7" providerId="LiveId" clId="{BF6ADACF-DB02-F149-AFEB-7F689B2D008A}" dt="2020-04-19T20:54:26.243" v="5645" actId="26606"/>
          <ac:graphicFrameMkLst>
            <pc:docMk/>
            <pc:sldMk cId="2575385568" sldId="261"/>
            <ac:graphicFrameMk id="15" creationId="{42B943A6-009C-4F05-AC40-E0A1033A1AD4}"/>
          </ac:graphicFrameMkLst>
        </pc:graphicFrameChg>
        <pc:graphicFrameChg chg="add del">
          <ac:chgData name="Mina SALEEM AHAMED" userId="bffe8a0a1eea8db7" providerId="LiveId" clId="{BF6ADACF-DB02-F149-AFEB-7F689B2D008A}" dt="2020-04-19T20:56:50.717" v="5658" actId="26606"/>
          <ac:graphicFrameMkLst>
            <pc:docMk/>
            <pc:sldMk cId="2575385568" sldId="261"/>
            <ac:graphicFrameMk id="17" creationId="{6E703D07-AD4A-4158-A82A-4706AA7FA227}"/>
          </ac:graphicFrameMkLst>
        </pc:graphicFrameChg>
        <pc:graphicFrameChg chg="add del">
          <ac:chgData name="Mina SALEEM AHAMED" userId="bffe8a0a1eea8db7" providerId="LiveId" clId="{BF6ADACF-DB02-F149-AFEB-7F689B2D008A}" dt="2020-04-19T20:55:03.625" v="5647" actId="26606"/>
          <ac:graphicFrameMkLst>
            <pc:docMk/>
            <pc:sldMk cId="2575385568" sldId="261"/>
            <ac:graphicFrameMk id="25" creationId="{91C57535-13D3-446A-90BD-2E17C5F6A55E}"/>
          </ac:graphicFrameMkLst>
        </pc:graphicFrameChg>
        <pc:graphicFrameChg chg="add del">
          <ac:chgData name="Mina SALEEM AHAMED" userId="bffe8a0a1eea8db7" providerId="LiveId" clId="{BF6ADACF-DB02-F149-AFEB-7F689B2D008A}" dt="2020-04-19T20:55:17.628" v="5649" actId="26606"/>
          <ac:graphicFrameMkLst>
            <pc:docMk/>
            <pc:sldMk cId="2575385568" sldId="261"/>
            <ac:graphicFrameMk id="29" creationId="{42B943A6-009C-4F05-AC40-E0A1033A1AD4}"/>
          </ac:graphicFrameMkLst>
        </pc:graphicFrameChg>
        <pc:cxnChg chg="add del">
          <ac:chgData name="Mina SALEEM AHAMED" userId="bffe8a0a1eea8db7" providerId="LiveId" clId="{BF6ADACF-DB02-F149-AFEB-7F689B2D008A}" dt="2020-04-19T20:54:26.243" v="5645" actId="26606"/>
          <ac:cxnSpMkLst>
            <pc:docMk/>
            <pc:sldMk cId="2575385568" sldId="261"/>
            <ac:cxnSpMk id="22" creationId="{550D2BD1-98F9-412D-905B-3A843EF4078B}"/>
          </ac:cxnSpMkLst>
        </pc:cxnChg>
        <pc:cxnChg chg="add del">
          <ac:chgData name="Mina SALEEM AHAMED" userId="bffe8a0a1eea8db7" providerId="LiveId" clId="{BF6ADACF-DB02-F149-AFEB-7F689B2D008A}" dt="2020-04-19T20:55:17.628" v="5649" actId="26606"/>
          <ac:cxnSpMkLst>
            <pc:docMk/>
            <pc:sldMk cId="2575385568" sldId="261"/>
            <ac:cxnSpMk id="28" creationId="{550D2BD1-98F9-412D-905B-3A843EF4078B}"/>
          </ac:cxnSpMkLst>
        </pc:cxnChg>
      </pc:sldChg>
      <pc:sldChg chg="addSp delSp modSp add ord addCm delCm">
        <pc:chgData name="Mina SALEEM AHAMED" userId="bffe8a0a1eea8db7" providerId="LiveId" clId="{BF6ADACF-DB02-F149-AFEB-7F689B2D008A}" dt="2020-04-19T17:33:53.040" v="4810"/>
        <pc:sldMkLst>
          <pc:docMk/>
          <pc:sldMk cId="730402012" sldId="262"/>
        </pc:sldMkLst>
        <pc:spChg chg="mod">
          <ac:chgData name="Mina SALEEM AHAMED" userId="bffe8a0a1eea8db7" providerId="LiveId" clId="{BF6ADACF-DB02-F149-AFEB-7F689B2D008A}" dt="2020-04-19T17:30:07.030" v="4775" actId="1076"/>
          <ac:spMkLst>
            <pc:docMk/>
            <pc:sldMk cId="730402012" sldId="262"/>
            <ac:spMk id="2" creationId="{1500BB6B-461B-594B-973B-3582D11D444D}"/>
          </ac:spMkLst>
        </pc:spChg>
        <pc:spChg chg="del">
          <ac:chgData name="Mina SALEEM AHAMED" userId="bffe8a0a1eea8db7" providerId="LiveId" clId="{BF6ADACF-DB02-F149-AFEB-7F689B2D008A}" dt="2020-04-18T14:27:40.066" v="243" actId="478"/>
          <ac:spMkLst>
            <pc:docMk/>
            <pc:sldMk cId="730402012" sldId="262"/>
            <ac:spMk id="3" creationId="{621D3292-A572-CE48-824E-E780690BA30C}"/>
          </ac:spMkLst>
        </pc:spChg>
        <pc:spChg chg="add del mod">
          <ac:chgData name="Mina SALEEM AHAMED" userId="bffe8a0a1eea8db7" providerId="LiveId" clId="{BF6ADACF-DB02-F149-AFEB-7F689B2D008A}" dt="2020-04-19T17:29:42.858" v="4769"/>
          <ac:spMkLst>
            <pc:docMk/>
            <pc:sldMk cId="730402012" sldId="262"/>
            <ac:spMk id="3" creationId="{C0DE04A7-2A56-E644-93E6-6CACBFBBAAB7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730402012" sldId="262"/>
            <ac:spMk id="4" creationId="{460EBCE5-0914-BA44-AA45-E3FF3794FEF9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730402012" sldId="262"/>
            <ac:spMk id="5" creationId="{1A71EE81-294C-0F44-A5F1-6B7E24BA2478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730402012" sldId="262"/>
            <ac:spMk id="6" creationId="{6ECE0F22-089F-BD47-8C23-32AF2E699EB6}"/>
          </ac:spMkLst>
        </pc:spChg>
        <pc:spChg chg="add del">
          <ac:chgData name="Mina SALEEM AHAMED" userId="bffe8a0a1eea8db7" providerId="LiveId" clId="{BF6ADACF-DB02-F149-AFEB-7F689B2D008A}" dt="2020-04-18T18:30:27.303" v="1807"/>
          <ac:spMkLst>
            <pc:docMk/>
            <pc:sldMk cId="730402012" sldId="262"/>
            <ac:spMk id="7" creationId="{20DFC225-630B-A042-92AD-ED3E7E563492}"/>
          </ac:spMkLst>
        </pc:spChg>
        <pc:spChg chg="add del mod">
          <ac:chgData name="Mina SALEEM AHAMED" userId="bffe8a0a1eea8db7" providerId="LiveId" clId="{BF6ADACF-DB02-F149-AFEB-7F689B2D008A}" dt="2020-04-19T17:29:44.905" v="4770"/>
          <ac:spMkLst>
            <pc:docMk/>
            <pc:sldMk cId="730402012" sldId="262"/>
            <ac:spMk id="7" creationId="{F6952C70-B421-284E-BD3D-1A90525430A8}"/>
          </ac:spMkLst>
        </pc:spChg>
        <pc:spChg chg="add del mod">
          <ac:chgData name="Mina SALEEM AHAMED" userId="bffe8a0a1eea8db7" providerId="LiveId" clId="{BF6ADACF-DB02-F149-AFEB-7F689B2D008A}" dt="2020-04-19T17:29:44.905" v="4770"/>
          <ac:spMkLst>
            <pc:docMk/>
            <pc:sldMk cId="730402012" sldId="262"/>
            <ac:spMk id="8" creationId="{7F1F05EA-8FB6-1F4E-B2CB-AE8B708B1665}"/>
          </ac:spMkLst>
        </pc:spChg>
        <pc:spChg chg="add del mod">
          <ac:chgData name="Mina SALEEM AHAMED" userId="bffe8a0a1eea8db7" providerId="LiveId" clId="{BF6ADACF-DB02-F149-AFEB-7F689B2D008A}" dt="2020-04-18T18:31:41.920" v="1822"/>
          <ac:spMkLst>
            <pc:docMk/>
            <pc:sldMk cId="730402012" sldId="262"/>
            <ac:spMk id="9" creationId="{4C2C6F80-7EBA-BD42-80C1-3FD1F5AE948E}"/>
          </ac:spMkLst>
        </pc:spChg>
        <pc:spChg chg="add del mod">
          <ac:chgData name="Mina SALEEM AHAMED" userId="bffe8a0a1eea8db7" providerId="LiveId" clId="{BF6ADACF-DB02-F149-AFEB-7F689B2D008A}" dt="2020-04-19T17:29:45.123" v="4771"/>
          <ac:spMkLst>
            <pc:docMk/>
            <pc:sldMk cId="730402012" sldId="262"/>
            <ac:spMk id="9" creationId="{C0A3D81F-BF77-2A4A-A3C4-08B788225497}"/>
          </ac:spMkLst>
        </pc:spChg>
        <pc:spChg chg="add">
          <ac:chgData name="Mina SALEEM AHAMED" userId="bffe8a0a1eea8db7" providerId="LiveId" clId="{BF6ADACF-DB02-F149-AFEB-7F689B2D008A}" dt="2020-04-18T18:31:38.880" v="1820"/>
          <ac:spMkLst>
            <pc:docMk/>
            <pc:sldMk cId="730402012" sldId="262"/>
            <ac:spMk id="10" creationId="{284FE660-5070-4547-83CD-547657B0487D}"/>
          </ac:spMkLst>
        </pc:spChg>
        <pc:spChg chg="add del mod">
          <ac:chgData name="Mina SALEEM AHAMED" userId="bffe8a0a1eea8db7" providerId="LiveId" clId="{BF6ADACF-DB02-F149-AFEB-7F689B2D008A}" dt="2020-04-19T17:29:45.123" v="4771"/>
          <ac:spMkLst>
            <pc:docMk/>
            <pc:sldMk cId="730402012" sldId="262"/>
            <ac:spMk id="11" creationId="{EBC6ED3B-024B-BE4F-9A92-5EA9EB19A875}"/>
          </ac:spMkLst>
        </pc:spChg>
        <pc:spChg chg="add del mod">
          <ac:chgData name="Mina SALEEM AHAMED" userId="bffe8a0a1eea8db7" providerId="LiveId" clId="{BF6ADACF-DB02-F149-AFEB-7F689B2D008A}" dt="2020-04-19T17:29:45.439" v="4772"/>
          <ac:spMkLst>
            <pc:docMk/>
            <pc:sldMk cId="730402012" sldId="262"/>
            <ac:spMk id="12" creationId="{14C8FBB8-C61B-6947-B114-E8690B46BDA8}"/>
          </ac:spMkLst>
        </pc:spChg>
        <pc:spChg chg="add del mod">
          <ac:chgData name="Mina SALEEM AHAMED" userId="bffe8a0a1eea8db7" providerId="LiveId" clId="{BF6ADACF-DB02-F149-AFEB-7F689B2D008A}" dt="2020-04-19T17:29:45.439" v="4772"/>
          <ac:spMkLst>
            <pc:docMk/>
            <pc:sldMk cId="730402012" sldId="262"/>
            <ac:spMk id="13" creationId="{23D33935-337D-104E-A196-9F13F387D32F}"/>
          </ac:spMkLst>
        </pc:spChg>
        <pc:spChg chg="add del mod">
          <ac:chgData name="Mina SALEEM AHAMED" userId="bffe8a0a1eea8db7" providerId="LiveId" clId="{BF6ADACF-DB02-F149-AFEB-7F689B2D008A}" dt="2020-04-19T17:30:09.405" v="4776" actId="478"/>
          <ac:spMkLst>
            <pc:docMk/>
            <pc:sldMk cId="730402012" sldId="262"/>
            <ac:spMk id="14" creationId="{8A5806B1-00B8-1147-B44E-96598292EF09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730402012" sldId="262"/>
            <ac:spMk id="15" creationId="{32F4471A-CA44-E044-A368-CC7B7F6D1CAE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730402012" sldId="262"/>
            <ac:spMk id="16" creationId="{A5D868D3-1BD4-BD46-BCA7-9B257C38570D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730402012" sldId="262"/>
            <ac:spMk id="17" creationId="{B651917D-A739-F345-B730-9F583F011C85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730402012" sldId="262"/>
            <ac:spMk id="18" creationId="{CA9EA8B1-50F4-1A4B-9102-CD69E3CE2E40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730402012" sldId="262"/>
            <ac:spMk id="19" creationId="{990EE52C-0EBF-E84E-8179-D4E040AF4206}"/>
          </ac:spMkLst>
        </pc:spChg>
        <pc:spChg chg="mod">
          <ac:chgData name="Mina SALEEM AHAMED" userId="bffe8a0a1eea8db7" providerId="LiveId" clId="{BF6ADACF-DB02-F149-AFEB-7F689B2D008A}" dt="2020-04-18T18:32:13.592" v="1824" actId="14100"/>
          <ac:spMkLst>
            <pc:docMk/>
            <pc:sldMk cId="730402012" sldId="262"/>
            <ac:spMk id="34" creationId="{6098E59A-E7B4-5147-9A76-D675616C581F}"/>
          </ac:spMkLst>
        </pc:spChg>
        <pc:spChg chg="mod">
          <ac:chgData name="Mina SALEEM AHAMED" userId="bffe8a0a1eea8db7" providerId="LiveId" clId="{BF6ADACF-DB02-F149-AFEB-7F689B2D008A}" dt="2020-04-18T18:32:18.534" v="1825" actId="1076"/>
          <ac:spMkLst>
            <pc:docMk/>
            <pc:sldMk cId="730402012" sldId="262"/>
            <ac:spMk id="37" creationId="{D03E8801-E314-2C4C-B892-74CE9E6CE8ED}"/>
          </ac:spMkLst>
        </pc:spChg>
        <pc:spChg chg="mod">
          <ac:chgData name="Mina SALEEM AHAMED" userId="bffe8a0a1eea8db7" providerId="LiveId" clId="{BF6ADACF-DB02-F149-AFEB-7F689B2D008A}" dt="2020-04-18T18:32:46.566" v="1838" actId="1036"/>
          <ac:spMkLst>
            <pc:docMk/>
            <pc:sldMk cId="730402012" sldId="262"/>
            <ac:spMk id="39" creationId="{65341F94-394C-3C45-B9C2-ABD0CD555AEA}"/>
          </ac:spMkLst>
        </pc:spChg>
        <pc:spChg chg="mod">
          <ac:chgData name="Mina SALEEM AHAMED" userId="bffe8a0a1eea8db7" providerId="LiveId" clId="{BF6ADACF-DB02-F149-AFEB-7F689B2D008A}" dt="2020-04-18T18:32:35.997" v="1829" actId="14100"/>
          <ac:spMkLst>
            <pc:docMk/>
            <pc:sldMk cId="730402012" sldId="262"/>
            <ac:spMk id="43" creationId="{218F26C8-18FD-6A4B-8697-EFD9831FD75C}"/>
          </ac:spMkLst>
        </pc:spChg>
        <pc:spChg chg="mod">
          <ac:chgData name="Mina SALEEM AHAMED" userId="bffe8a0a1eea8db7" providerId="LiveId" clId="{BF6ADACF-DB02-F149-AFEB-7F689B2D008A}" dt="2020-04-18T18:32:25.883" v="1828" actId="14100"/>
          <ac:spMkLst>
            <pc:docMk/>
            <pc:sldMk cId="730402012" sldId="262"/>
            <ac:spMk id="45" creationId="{E7572CCC-76D4-1041-A851-4D006697F90D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730402012" sldId="262"/>
            <ac:spMk id="48" creationId="{6B969E0D-BB5D-954B-9486-683762C6A594}"/>
          </ac:spMkLst>
        </pc:spChg>
        <pc:grpChg chg="add mod">
          <ac:chgData name="Mina SALEEM AHAMED" userId="bffe8a0a1eea8db7" providerId="LiveId" clId="{BF6ADACF-DB02-F149-AFEB-7F689B2D008A}" dt="2020-04-18T18:33:45.239" v="1858" actId="1076"/>
          <ac:grpSpMkLst>
            <pc:docMk/>
            <pc:sldMk cId="730402012" sldId="262"/>
            <ac:grpSpMk id="20" creationId="{880F402C-BCA9-8E4A-B6E9-5173C24C6B15}"/>
          </ac:grpSpMkLst>
        </pc:grpChg>
        <pc:picChg chg="add mod">
          <ac:chgData name="Mina SALEEM AHAMED" userId="bffe8a0a1eea8db7" providerId="LiveId" clId="{BF6ADACF-DB02-F149-AFEB-7F689B2D008A}" dt="2020-04-18T14:46:32.556" v="569" actId="571"/>
          <ac:picMkLst>
            <pc:docMk/>
            <pc:sldMk cId="730402012" sldId="262"/>
            <ac:picMk id="8" creationId="{B84DF8A0-350A-2440-AEF3-F5525A343E12}"/>
          </ac:picMkLst>
        </pc:picChg>
        <pc:picChg chg="mod">
          <ac:chgData name="Mina SALEEM AHAMED" userId="bffe8a0a1eea8db7" providerId="LiveId" clId="{BF6ADACF-DB02-F149-AFEB-7F689B2D008A}" dt="2020-04-18T18:32:49.359" v="1839" actId="1035"/>
          <ac:picMkLst>
            <pc:docMk/>
            <pc:sldMk cId="730402012" sldId="262"/>
            <ac:picMk id="40" creationId="{B8006B5D-7818-BE47-AB3D-9DF5E0314707}"/>
          </ac:picMkLst>
        </pc:picChg>
        <pc:picChg chg="add del mod">
          <ac:chgData name="Mina SALEEM AHAMED" userId="bffe8a0a1eea8db7" providerId="LiveId" clId="{BF6ADACF-DB02-F149-AFEB-7F689B2D008A}" dt="2020-04-18T18:30:24.857" v="1805" actId="478"/>
          <ac:picMkLst>
            <pc:docMk/>
            <pc:sldMk cId="730402012" sldId="262"/>
            <ac:picMk id="1026" creationId="{9FDA716C-E65F-AB49-98F2-248EBBD2B294}"/>
          </ac:picMkLst>
        </pc:picChg>
        <pc:picChg chg="add del mod">
          <ac:chgData name="Mina SALEEM AHAMED" userId="bffe8a0a1eea8db7" providerId="LiveId" clId="{BF6ADACF-DB02-F149-AFEB-7F689B2D008A}" dt="2020-04-18T18:30:51.703" v="1813" actId="478"/>
          <ac:picMkLst>
            <pc:docMk/>
            <pc:sldMk cId="730402012" sldId="262"/>
            <ac:picMk id="1028" creationId="{C1D0B0A0-FAFD-324B-AAAE-D22CC728708F}"/>
          </ac:picMkLst>
        </pc:picChg>
        <pc:picChg chg="add del mod">
          <ac:chgData name="Mina SALEEM AHAMED" userId="bffe8a0a1eea8db7" providerId="LiveId" clId="{BF6ADACF-DB02-F149-AFEB-7F689B2D008A}" dt="2020-04-18T18:30:50.243" v="1812" actId="478"/>
          <ac:picMkLst>
            <pc:docMk/>
            <pc:sldMk cId="730402012" sldId="262"/>
            <ac:picMk id="1029" creationId="{8CAB5AD4-0DE4-B647-B83F-5EA21EA3DF41}"/>
          </ac:picMkLst>
        </pc:picChg>
        <pc:picChg chg="add del mod">
          <ac:chgData name="Mina SALEEM AHAMED" userId="bffe8a0a1eea8db7" providerId="LiveId" clId="{BF6ADACF-DB02-F149-AFEB-7F689B2D008A}" dt="2020-04-18T18:30:50.243" v="1812" actId="478"/>
          <ac:picMkLst>
            <pc:docMk/>
            <pc:sldMk cId="730402012" sldId="262"/>
            <ac:picMk id="1030" creationId="{D996200F-8B23-344A-946A-CBB4A97ACCB9}"/>
          </ac:picMkLst>
        </pc:picChg>
        <pc:picChg chg="add del mod">
          <ac:chgData name="Mina SALEEM AHAMED" userId="bffe8a0a1eea8db7" providerId="LiveId" clId="{BF6ADACF-DB02-F149-AFEB-7F689B2D008A}" dt="2020-04-18T18:30:50.243" v="1812" actId="478"/>
          <ac:picMkLst>
            <pc:docMk/>
            <pc:sldMk cId="730402012" sldId="262"/>
            <ac:picMk id="1031" creationId="{66A20068-E774-7A42-B4E4-E843A8FBFDAF}"/>
          </ac:picMkLst>
        </pc:picChg>
        <pc:picChg chg="add del mod">
          <ac:chgData name="Mina SALEEM AHAMED" userId="bffe8a0a1eea8db7" providerId="LiveId" clId="{BF6ADACF-DB02-F149-AFEB-7F689B2D008A}" dt="2020-04-18T18:31:16.698" v="1816" actId="478"/>
          <ac:picMkLst>
            <pc:docMk/>
            <pc:sldMk cId="730402012" sldId="262"/>
            <ac:picMk id="1033" creationId="{14DD3A8E-987D-D842-9540-F0D85A376098}"/>
          </ac:picMkLst>
        </pc:picChg>
        <pc:picChg chg="add del mod">
          <ac:chgData name="Mina SALEEM AHAMED" userId="bffe8a0a1eea8db7" providerId="LiveId" clId="{BF6ADACF-DB02-F149-AFEB-7F689B2D008A}" dt="2020-04-18T18:31:16.698" v="1816" actId="478"/>
          <ac:picMkLst>
            <pc:docMk/>
            <pc:sldMk cId="730402012" sldId="262"/>
            <ac:picMk id="1034" creationId="{5F9AF609-3756-5D4D-8F03-216554EB212D}"/>
          </ac:picMkLst>
        </pc:picChg>
        <pc:picChg chg="add del mod">
          <ac:chgData name="Mina SALEEM AHAMED" userId="bffe8a0a1eea8db7" providerId="LiveId" clId="{BF6ADACF-DB02-F149-AFEB-7F689B2D008A}" dt="2020-04-18T18:31:16.698" v="1816" actId="478"/>
          <ac:picMkLst>
            <pc:docMk/>
            <pc:sldMk cId="730402012" sldId="262"/>
            <ac:picMk id="1035" creationId="{3FEB461C-BF92-2A4A-A9BB-F32C32CAD7AC}"/>
          </ac:picMkLst>
        </pc:picChg>
        <pc:picChg chg="add del mod">
          <ac:chgData name="Mina SALEEM AHAMED" userId="bffe8a0a1eea8db7" providerId="LiveId" clId="{BF6ADACF-DB02-F149-AFEB-7F689B2D008A}" dt="2020-04-18T18:31:16.698" v="1816" actId="478"/>
          <ac:picMkLst>
            <pc:docMk/>
            <pc:sldMk cId="730402012" sldId="262"/>
            <ac:picMk id="1036" creationId="{5C0DCA45-D872-8F43-B6BF-A0AEBDF8E496}"/>
          </ac:picMkLst>
        </pc:picChg>
        <pc:cxnChg chg="mod">
          <ac:chgData name="Mina SALEEM AHAMED" userId="bffe8a0a1eea8db7" providerId="LiveId" clId="{BF6ADACF-DB02-F149-AFEB-7F689B2D008A}" dt="2020-04-18T18:32:25.883" v="1828" actId="14100"/>
          <ac:cxnSpMkLst>
            <pc:docMk/>
            <pc:sldMk cId="730402012" sldId="262"/>
            <ac:cxnSpMk id="21" creationId="{F9FEE159-C0D6-A54B-8358-9D794E38C372}"/>
          </ac:cxnSpMkLst>
        </pc:cxnChg>
      </pc:sldChg>
      <pc:sldChg chg="addSp delSp modSp add">
        <pc:chgData name="Mina SALEEM AHAMED" userId="bffe8a0a1eea8db7" providerId="LiveId" clId="{BF6ADACF-DB02-F149-AFEB-7F689B2D008A}" dt="2020-04-19T19:40:23.550" v="5332" actId="1076"/>
        <pc:sldMkLst>
          <pc:docMk/>
          <pc:sldMk cId="1738471480" sldId="263"/>
        </pc:sldMkLst>
        <pc:spChg chg="mod">
          <ac:chgData name="Mina SALEEM AHAMED" userId="bffe8a0a1eea8db7" providerId="LiveId" clId="{BF6ADACF-DB02-F149-AFEB-7F689B2D008A}" dt="2020-04-19T16:30:16.808" v="4150"/>
          <ac:spMkLst>
            <pc:docMk/>
            <pc:sldMk cId="1738471480" sldId="263"/>
            <ac:spMk id="2" creationId="{A17AD175-6CF1-7A4A-9302-C018D3681A36}"/>
          </ac:spMkLst>
        </pc:spChg>
        <pc:spChg chg="mod">
          <ac:chgData name="Mina SALEEM AHAMED" userId="bffe8a0a1eea8db7" providerId="LiveId" clId="{BF6ADACF-DB02-F149-AFEB-7F689B2D008A}" dt="2020-04-19T19:37:42.587" v="5321" actId="164"/>
          <ac:spMkLst>
            <pc:docMk/>
            <pc:sldMk cId="1738471480" sldId="263"/>
            <ac:spMk id="3" creationId="{2B0CF795-D796-43E9-AC27-1B91814A9D69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1738471480" sldId="263"/>
            <ac:spMk id="4" creationId="{7F8B7714-4652-1C46-9832-D6DABD815F13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1738471480" sldId="263"/>
            <ac:spMk id="5" creationId="{46F57B4C-4970-374E-B7C1-633371E36C4A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1738471480" sldId="263"/>
            <ac:spMk id="6" creationId="{56D7D0BC-8F2A-984A-8BB9-10A4EF9AB9BE}"/>
          </ac:spMkLst>
        </pc:spChg>
        <pc:spChg chg="mod topLvl">
          <ac:chgData name="Mina SALEEM AHAMED" userId="bffe8a0a1eea8db7" providerId="LiveId" clId="{BF6ADACF-DB02-F149-AFEB-7F689B2D008A}" dt="2020-04-19T19:37:42.587" v="5321" actId="164"/>
          <ac:spMkLst>
            <pc:docMk/>
            <pc:sldMk cId="1738471480" sldId="263"/>
            <ac:spMk id="7" creationId="{2EEA3BDC-48AD-4FCE-B5B0-EFD1205179FD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738471480" sldId="263"/>
            <ac:spMk id="12" creationId="{A7A5436B-95DE-514B-9B17-C016E8434C4F}"/>
          </ac:spMkLst>
        </pc:spChg>
        <pc:spChg chg="mod">
          <ac:chgData name="Mina SALEEM AHAMED" userId="bffe8a0a1eea8db7" providerId="LiveId" clId="{BF6ADACF-DB02-F149-AFEB-7F689B2D008A}" dt="2020-04-19T19:37:42.587" v="5321" actId="164"/>
          <ac:spMkLst>
            <pc:docMk/>
            <pc:sldMk cId="1738471480" sldId="263"/>
            <ac:spMk id="16" creationId="{CE5C1264-2D9B-4C68-96B6-CA7F5FDF4600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738471480" sldId="263"/>
            <ac:spMk id="18" creationId="{F87E30FC-2CA2-C44C-A703-222A3AAC5D28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738471480" sldId="263"/>
            <ac:spMk id="19" creationId="{FF3C859D-1D34-594A-8764-8DD9EC81689F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1738471480" sldId="263"/>
            <ac:spMk id="25" creationId="{A944810C-2D81-D247-BBE5-E99CA2181EFF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1738471480" sldId="263"/>
            <ac:spMk id="26" creationId="{33913973-D976-584D-ABB1-1867A702F071}"/>
          </ac:spMkLst>
        </pc:spChg>
        <pc:spChg chg="add mod">
          <ac:chgData name="Mina SALEEM AHAMED" userId="bffe8a0a1eea8db7" providerId="LiveId" clId="{BF6ADACF-DB02-F149-AFEB-7F689B2D008A}" dt="2020-04-19T19:38:45.501" v="5326" actId="1076"/>
          <ac:spMkLst>
            <pc:docMk/>
            <pc:sldMk cId="1738471480" sldId="263"/>
            <ac:spMk id="28" creationId="{508738E1-A6E3-5141-BC78-FE18559DC724}"/>
          </ac:spMkLst>
        </pc:spChg>
        <pc:spChg chg="mod topLvl">
          <ac:chgData name="Mina SALEEM AHAMED" userId="bffe8a0a1eea8db7" providerId="LiveId" clId="{BF6ADACF-DB02-F149-AFEB-7F689B2D008A}" dt="2020-04-19T19:39:29.725" v="5328" actId="165"/>
          <ac:spMkLst>
            <pc:docMk/>
            <pc:sldMk cId="1738471480" sldId="263"/>
            <ac:spMk id="31" creationId="{27A347EE-9F4D-4B2D-AC2A-257BF8B618C6}"/>
          </ac:spMkLst>
        </pc:spChg>
        <pc:spChg chg="mod topLvl">
          <ac:chgData name="Mina SALEEM AHAMED" userId="bffe8a0a1eea8db7" providerId="LiveId" clId="{BF6ADACF-DB02-F149-AFEB-7F689B2D008A}" dt="2020-04-19T19:39:29.725" v="5328" actId="165"/>
          <ac:spMkLst>
            <pc:docMk/>
            <pc:sldMk cId="1738471480" sldId="263"/>
            <ac:spMk id="58" creationId="{A86A90FD-AF32-4155-9020-F22B4D596136}"/>
          </ac:spMkLst>
        </pc:spChg>
        <pc:spChg chg="mod topLvl">
          <ac:chgData name="Mina SALEEM AHAMED" userId="bffe8a0a1eea8db7" providerId="LiveId" clId="{BF6ADACF-DB02-F149-AFEB-7F689B2D008A}" dt="2020-04-19T19:39:29.725" v="5328" actId="165"/>
          <ac:spMkLst>
            <pc:docMk/>
            <pc:sldMk cId="1738471480" sldId="263"/>
            <ac:spMk id="59" creationId="{F28D1E96-234E-4496-99B7-96C381F3DBC1}"/>
          </ac:spMkLst>
        </pc:spChg>
        <pc:grpChg chg="add mod topLvl">
          <ac:chgData name="Mina SALEEM AHAMED" userId="bffe8a0a1eea8db7" providerId="LiveId" clId="{BF6ADACF-DB02-F149-AFEB-7F689B2D008A}" dt="2020-04-19T19:39:29.725" v="5328" actId="165"/>
          <ac:grpSpMkLst>
            <pc:docMk/>
            <pc:sldMk cId="1738471480" sldId="263"/>
            <ac:grpSpMk id="4" creationId="{4C51E0B8-D8DD-B84A-88B9-8E3197EBE6A6}"/>
          </ac:grpSpMkLst>
        </pc:grpChg>
        <pc:grpChg chg="add del mod">
          <ac:chgData name="Mina SALEEM AHAMED" userId="bffe8a0a1eea8db7" providerId="LiveId" clId="{BF6ADACF-DB02-F149-AFEB-7F689B2D008A}" dt="2020-04-19T19:39:29.725" v="5328" actId="165"/>
          <ac:grpSpMkLst>
            <pc:docMk/>
            <pc:sldMk cId="1738471480" sldId="263"/>
            <ac:grpSpMk id="5" creationId="{B767C5BA-EF75-7F4C-86C6-D6EE0EC4C98C}"/>
          </ac:grpSpMkLst>
        </pc:grpChg>
        <pc:grpChg chg="add del mod">
          <ac:chgData name="Mina SALEEM AHAMED" userId="bffe8a0a1eea8db7" providerId="LiveId" clId="{BF6ADACF-DB02-F149-AFEB-7F689B2D008A}" dt="2020-04-19T19:40:23.550" v="5332" actId="1076"/>
          <ac:grpSpMkLst>
            <pc:docMk/>
            <pc:sldMk cId="1738471480" sldId="263"/>
            <ac:grpSpMk id="6" creationId="{BB9DB011-198F-B445-B07F-B47BFC47B1BA}"/>
          </ac:grpSpMkLst>
        </pc:grpChg>
        <pc:grpChg chg="mod topLvl">
          <ac:chgData name="Mina SALEEM AHAMED" userId="bffe8a0a1eea8db7" providerId="LiveId" clId="{BF6ADACF-DB02-F149-AFEB-7F689B2D008A}" dt="2020-04-19T19:39:29.725" v="5328" actId="165"/>
          <ac:grpSpMkLst>
            <pc:docMk/>
            <pc:sldMk cId="1738471480" sldId="263"/>
            <ac:grpSpMk id="8" creationId="{A64D2242-2DEB-4770-B422-DE7080679527}"/>
          </ac:grpSpMkLst>
        </pc:grpChg>
        <pc:grpChg chg="del mod">
          <ac:chgData name="Mina SALEEM AHAMED" userId="bffe8a0a1eea8db7" providerId="LiveId" clId="{BF6ADACF-DB02-F149-AFEB-7F689B2D008A}" dt="2020-04-19T19:37:35.002" v="5320" actId="165"/>
          <ac:grpSpMkLst>
            <pc:docMk/>
            <pc:sldMk cId="1738471480" sldId="263"/>
            <ac:grpSpMk id="14" creationId="{D63B7AD8-C8B1-45EB-8473-2C00D0147447}"/>
          </ac:grpSpMkLst>
        </pc:grpChg>
        <pc:grpChg chg="mod topLvl">
          <ac:chgData name="Mina SALEEM AHAMED" userId="bffe8a0a1eea8db7" providerId="LiveId" clId="{BF6ADACF-DB02-F149-AFEB-7F689B2D008A}" dt="2020-04-19T19:39:29.725" v="5328" actId="165"/>
          <ac:grpSpMkLst>
            <pc:docMk/>
            <pc:sldMk cId="1738471480" sldId="263"/>
            <ac:grpSpMk id="35" creationId="{18577282-6EDA-4271-A35F-90DAF0514FDF}"/>
          </ac:grpSpMkLst>
        </pc:grpChg>
        <pc:grpChg chg="mod topLvl">
          <ac:chgData name="Mina SALEEM AHAMED" userId="bffe8a0a1eea8db7" providerId="LiveId" clId="{BF6ADACF-DB02-F149-AFEB-7F689B2D008A}" dt="2020-04-19T19:39:29.725" v="5328" actId="165"/>
          <ac:grpSpMkLst>
            <pc:docMk/>
            <pc:sldMk cId="1738471480" sldId="263"/>
            <ac:grpSpMk id="38" creationId="{7A88C9F6-E205-4DE5-8005-DF7B4DC09809}"/>
          </ac:grpSpMkLst>
        </pc:grpChg>
        <pc:grpChg chg="mod topLvl">
          <ac:chgData name="Mina SALEEM AHAMED" userId="bffe8a0a1eea8db7" providerId="LiveId" clId="{BF6ADACF-DB02-F149-AFEB-7F689B2D008A}" dt="2020-04-19T19:39:29.725" v="5328" actId="165"/>
          <ac:grpSpMkLst>
            <pc:docMk/>
            <pc:sldMk cId="1738471480" sldId="263"/>
            <ac:grpSpMk id="41" creationId="{704D1FB1-A1F7-44AA-917F-A4F5CE0B71EC}"/>
          </ac:grpSpMkLst>
        </pc:grpChg>
        <pc:grpChg chg="mod topLvl">
          <ac:chgData name="Mina SALEEM AHAMED" userId="bffe8a0a1eea8db7" providerId="LiveId" clId="{BF6ADACF-DB02-F149-AFEB-7F689B2D008A}" dt="2020-04-19T19:39:29.725" v="5328" actId="165"/>
          <ac:grpSpMkLst>
            <pc:docMk/>
            <pc:sldMk cId="1738471480" sldId="263"/>
            <ac:grpSpMk id="44" creationId="{AA517456-54D7-48C6-85C8-CC48CDF408D4}"/>
          </ac:grpSpMkLst>
        </pc:grpChg>
        <pc:grpChg chg="add del mod">
          <ac:chgData name="Mina SALEEM AHAMED" userId="bffe8a0a1eea8db7" providerId="LiveId" clId="{BF6ADACF-DB02-F149-AFEB-7F689B2D008A}" dt="2020-04-19T19:39:29.725" v="5328" actId="165"/>
          <ac:grpSpMkLst>
            <pc:docMk/>
            <pc:sldMk cId="1738471480" sldId="263"/>
            <ac:grpSpMk id="49" creationId="{9E6B8B70-867D-4116-9E29-EE7E12D77085}"/>
          </ac:grpSpMkLst>
        </pc:grpChg>
        <pc:grpChg chg="mod topLvl">
          <ac:chgData name="Mina SALEEM AHAMED" userId="bffe8a0a1eea8db7" providerId="LiveId" clId="{BF6ADACF-DB02-F149-AFEB-7F689B2D008A}" dt="2020-04-19T19:39:29.725" v="5328" actId="165"/>
          <ac:grpSpMkLst>
            <pc:docMk/>
            <pc:sldMk cId="1738471480" sldId="263"/>
            <ac:grpSpMk id="51" creationId="{F4CF4CC6-45DD-4BDF-AA6B-8089253959FE}"/>
          </ac:grpSpMkLst>
        </pc:grpChg>
        <pc:grpChg chg="mod topLvl">
          <ac:chgData name="Mina SALEEM AHAMED" userId="bffe8a0a1eea8db7" providerId="LiveId" clId="{BF6ADACF-DB02-F149-AFEB-7F689B2D008A}" dt="2020-04-19T19:39:29.725" v="5328" actId="165"/>
          <ac:grpSpMkLst>
            <pc:docMk/>
            <pc:sldMk cId="1738471480" sldId="263"/>
            <ac:grpSpMk id="52" creationId="{4F8E95A6-04E8-4BCB-82A0-F3FD46545E16}"/>
          </ac:grpSpMkLst>
        </pc:grpChg>
        <pc:grpChg chg="mod topLvl">
          <ac:chgData name="Mina SALEEM AHAMED" userId="bffe8a0a1eea8db7" providerId="LiveId" clId="{BF6ADACF-DB02-F149-AFEB-7F689B2D008A}" dt="2020-04-19T19:39:29.725" v="5328" actId="165"/>
          <ac:grpSpMkLst>
            <pc:docMk/>
            <pc:sldMk cId="1738471480" sldId="263"/>
            <ac:grpSpMk id="53" creationId="{12ADB991-CFC8-41A2-BE38-91254160E648}"/>
          </ac:grpSpMkLst>
        </pc:grpChg>
        <pc:grpChg chg="mod topLvl">
          <ac:chgData name="Mina SALEEM AHAMED" userId="bffe8a0a1eea8db7" providerId="LiveId" clId="{BF6ADACF-DB02-F149-AFEB-7F689B2D008A}" dt="2020-04-19T19:39:29.725" v="5328" actId="165"/>
          <ac:grpSpMkLst>
            <pc:docMk/>
            <pc:sldMk cId="1738471480" sldId="263"/>
            <ac:grpSpMk id="54" creationId="{26CCAC48-C64E-47D3-8C2B-E184C1CCA2BD}"/>
          </ac:grpSpMkLst>
        </pc:grpChg>
        <pc:grpChg chg="add del mod">
          <ac:chgData name="Mina SALEEM AHAMED" userId="bffe8a0a1eea8db7" providerId="LiveId" clId="{BF6ADACF-DB02-F149-AFEB-7F689B2D008A}" dt="2020-04-19T19:39:29.725" v="5328" actId="165"/>
          <ac:grpSpMkLst>
            <pc:docMk/>
            <pc:sldMk cId="1738471480" sldId="263"/>
            <ac:grpSpMk id="60" creationId="{652C56B0-8021-4B62-870F-52265E72E7A3}"/>
          </ac:grpSpMkLst>
        </pc:grpChg>
        <pc:grpChg chg="add del mod">
          <ac:chgData name="Mina SALEEM AHAMED" userId="bffe8a0a1eea8db7" providerId="LiveId" clId="{BF6ADACF-DB02-F149-AFEB-7F689B2D008A}" dt="2020-04-19T19:39:29.725" v="5328" actId="165"/>
          <ac:grpSpMkLst>
            <pc:docMk/>
            <pc:sldMk cId="1738471480" sldId="263"/>
            <ac:grpSpMk id="61" creationId="{DE1D10A2-DB3A-47B7-8F76-E8403275F703}"/>
          </ac:grpSpMkLst>
        </pc:grpChg>
        <pc:picChg chg="mod topLvl">
          <ac:chgData name="Mina SALEEM AHAMED" userId="bffe8a0a1eea8db7" providerId="LiveId" clId="{BF6ADACF-DB02-F149-AFEB-7F689B2D008A}" dt="2020-04-19T19:39:29.725" v="5328" actId="165"/>
          <ac:picMkLst>
            <pc:docMk/>
            <pc:sldMk cId="1738471480" sldId="263"/>
            <ac:picMk id="30" creationId="{543EB031-1A2F-4DD5-8D02-CCB7C2B00179}"/>
          </ac:picMkLst>
        </pc:picChg>
      </pc:sldChg>
      <pc:sldChg chg="addSp modSp add">
        <pc:chgData name="Mina SALEEM AHAMED" userId="bffe8a0a1eea8db7" providerId="LiveId" clId="{BF6ADACF-DB02-F149-AFEB-7F689B2D008A}" dt="2020-04-18T14:43:10.335" v="491"/>
        <pc:sldMkLst>
          <pc:docMk/>
          <pc:sldMk cId="2711098847" sldId="264"/>
        </pc:sldMkLst>
        <pc:spChg chg="mod">
          <ac:chgData name="Mina SALEEM AHAMED" userId="bffe8a0a1eea8db7" providerId="LiveId" clId="{BF6ADACF-DB02-F149-AFEB-7F689B2D008A}" dt="2020-04-18T14:29:34.723" v="292" actId="20577"/>
          <ac:spMkLst>
            <pc:docMk/>
            <pc:sldMk cId="2711098847" sldId="264"/>
            <ac:spMk id="2" creationId="{8F057C3E-919E-BA48-B8E9-23D4E007892C}"/>
          </ac:spMkLst>
        </pc:spChg>
        <pc:spChg chg="add mod">
          <ac:chgData name="Mina SALEEM AHAMED" userId="bffe8a0a1eea8db7" providerId="LiveId" clId="{BF6ADACF-DB02-F149-AFEB-7F689B2D008A}" dt="2020-04-18T14:42:34.172" v="490"/>
          <ac:spMkLst>
            <pc:docMk/>
            <pc:sldMk cId="2711098847" sldId="264"/>
            <ac:spMk id="5" creationId="{0701FF2C-1282-1E4B-9627-BD6462C80F96}"/>
          </ac:spMkLst>
        </pc:spChg>
        <pc:spChg chg="add mod">
          <ac:chgData name="Mina SALEEM AHAMED" userId="bffe8a0a1eea8db7" providerId="LiveId" clId="{BF6ADACF-DB02-F149-AFEB-7F689B2D008A}" dt="2020-04-18T14:43:10.335" v="491"/>
          <ac:spMkLst>
            <pc:docMk/>
            <pc:sldMk cId="2711098847" sldId="264"/>
            <ac:spMk id="6" creationId="{FE035A02-AFF8-4F40-8E49-BBF39186BDDC}"/>
          </ac:spMkLst>
        </pc:spChg>
      </pc:sldChg>
      <pc:sldChg chg="addSp delSp modSp add del delDesignElem addCm">
        <pc:chgData name="Mina SALEEM AHAMED" userId="bffe8a0a1eea8db7" providerId="LiveId" clId="{BF6ADACF-DB02-F149-AFEB-7F689B2D008A}" dt="2020-04-19T19:31:17.418" v="5294" actId="2696"/>
        <pc:sldMkLst>
          <pc:docMk/>
          <pc:sldMk cId="3055403456" sldId="265"/>
        </pc:sldMkLst>
        <pc:spChg chg="mod">
          <ac:chgData name="Mina SALEEM AHAMED" userId="bffe8a0a1eea8db7" providerId="LiveId" clId="{BF6ADACF-DB02-F149-AFEB-7F689B2D008A}" dt="2020-04-19T19:30:29.519" v="5288" actId="1076"/>
          <ac:spMkLst>
            <pc:docMk/>
            <pc:sldMk cId="3055403456" sldId="265"/>
            <ac:spMk id="2" creationId="{2A80305C-2E79-6A42-B674-189DBF9AE2C7}"/>
          </ac:spMkLst>
        </pc:spChg>
        <pc:spChg chg="mod">
          <ac:chgData name="Mina SALEEM AHAMED" userId="bffe8a0a1eea8db7" providerId="LiveId" clId="{BF6ADACF-DB02-F149-AFEB-7F689B2D008A}" dt="2020-04-19T19:30:35.968" v="5289" actId="1076"/>
          <ac:spMkLst>
            <pc:docMk/>
            <pc:sldMk cId="3055403456" sldId="265"/>
            <ac:spMk id="3" creationId="{B1409B0D-6780-9B48-ABA8-F0022D783DB2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3055403456" sldId="265"/>
            <ac:spMk id="4" creationId="{70BE505F-B6C1-9D4C-9052-2D30CC5BFBC0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3055403456" sldId="265"/>
            <ac:spMk id="5" creationId="{744E5AB8-0497-3544-A474-74C0ABE9E994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3055403456" sldId="265"/>
            <ac:spMk id="6" creationId="{9697BC87-23B5-7041-AE00-DEB0B497F455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3055403456" sldId="265"/>
            <ac:spMk id="7" creationId="{C00446A4-88F0-7940-ABA0-6F86BD038B21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3055403456" sldId="265"/>
            <ac:spMk id="8" creationId="{C9027849-EBB4-FB4F-825D-B03EA798C229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3055403456" sldId="265"/>
            <ac:spMk id="9" creationId="{7AA497B0-404A-1C44-AFFC-12F2C91166BD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3055403456" sldId="265"/>
            <ac:spMk id="10" creationId="{EDE497B4-8281-F749-8AF6-CC707827D384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3055403456" sldId="265"/>
            <ac:spMk id="11" creationId="{1C92E0C0-16AF-D847-A8D1-A5863267A5D3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3055403456" sldId="265"/>
            <ac:spMk id="12" creationId="{C0DAB807-2588-E448-87A7-94A0FF8F9D21}"/>
          </ac:spMkLst>
        </pc:spChg>
        <pc:spChg chg="del">
          <ac:chgData name="Mina SALEEM AHAMED" userId="bffe8a0a1eea8db7" providerId="LiveId" clId="{BF6ADACF-DB02-F149-AFEB-7F689B2D008A}" dt="2020-04-19T19:30:16.537" v="5258"/>
          <ac:spMkLst>
            <pc:docMk/>
            <pc:sldMk cId="3055403456" sldId="265"/>
            <ac:spMk id="17" creationId="{3B854194-185D-494D-905C-7C7CB2E30F6E}"/>
          </ac:spMkLst>
        </pc:spChg>
        <pc:spChg chg="del">
          <ac:chgData name="Mina SALEEM AHAMED" userId="bffe8a0a1eea8db7" providerId="LiveId" clId="{BF6ADACF-DB02-F149-AFEB-7F689B2D008A}" dt="2020-04-19T19:30:16.537" v="5258"/>
          <ac:spMkLst>
            <pc:docMk/>
            <pc:sldMk cId="3055403456" sldId="265"/>
            <ac:spMk id="19" creationId="{B4F5FA0D-0104-4987-8241-EFF7C85B88DE}"/>
          </ac:spMkLst>
        </pc:spChg>
        <pc:picChg chg="del">
          <ac:chgData name="Mina SALEEM AHAMED" userId="bffe8a0a1eea8db7" providerId="LiveId" clId="{BF6ADACF-DB02-F149-AFEB-7F689B2D008A}" dt="2020-04-19T19:30:16.537" v="5258"/>
          <ac:picMkLst>
            <pc:docMk/>
            <pc:sldMk cId="3055403456" sldId="265"/>
            <ac:picMk id="21" creationId="{2897127E-6CEF-446C-BE87-93B7C46E49D1}"/>
          </ac:picMkLst>
        </pc:picChg>
      </pc:sldChg>
      <pc:sldChg chg="addSp delSp modSp add">
        <pc:chgData name="Mina SALEEM AHAMED" userId="bffe8a0a1eea8db7" providerId="LiveId" clId="{BF6ADACF-DB02-F149-AFEB-7F689B2D008A}" dt="2020-04-19T19:44:45.249" v="5341" actId="2710"/>
        <pc:sldMkLst>
          <pc:docMk/>
          <pc:sldMk cId="411579113" sldId="266"/>
        </pc:sldMkLst>
        <pc:spChg chg="mod">
          <ac:chgData name="Mina SALEEM AHAMED" userId="bffe8a0a1eea8db7" providerId="LiveId" clId="{BF6ADACF-DB02-F149-AFEB-7F689B2D008A}" dt="2020-04-18T14:32:06.687" v="349" actId="20577"/>
          <ac:spMkLst>
            <pc:docMk/>
            <pc:sldMk cId="411579113" sldId="266"/>
            <ac:spMk id="2" creationId="{AABBB679-05AE-154C-BC4B-0C1D4E6F8B8C}"/>
          </ac:spMkLst>
        </pc:spChg>
        <pc:spChg chg="mod">
          <ac:chgData name="Mina SALEEM AHAMED" userId="bffe8a0a1eea8db7" providerId="LiveId" clId="{BF6ADACF-DB02-F149-AFEB-7F689B2D008A}" dt="2020-04-19T19:44:45.249" v="5341" actId="2710"/>
          <ac:spMkLst>
            <pc:docMk/>
            <pc:sldMk cId="411579113" sldId="266"/>
            <ac:spMk id="3" creationId="{0EA9BFA6-90B6-6E43-B85C-E2F02F945988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411579113" sldId="266"/>
            <ac:spMk id="4" creationId="{A23CCB89-2E47-A94B-B148-2844C83C75F0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411579113" sldId="266"/>
            <ac:spMk id="5" creationId="{A4870263-9D11-0348-A1F3-49DFBFF861CC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411579113" sldId="266"/>
            <ac:spMk id="6" creationId="{EC77CBF5-8D33-7F47-8E05-7F0ADC048EC0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411579113" sldId="266"/>
            <ac:spMk id="7" creationId="{157DFA6A-1210-1944-B2C5-57F0060245F7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411579113" sldId="266"/>
            <ac:spMk id="8" creationId="{371C6E29-938B-0F42-A704-F8786FEC0A1D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411579113" sldId="266"/>
            <ac:spMk id="9" creationId="{FE853AE4-03CC-394B-9C56-F8BA72D8FDF4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411579113" sldId="266"/>
            <ac:spMk id="10" creationId="{A09B5416-22BA-FA4B-A8AF-7C0C5B91D2FA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411579113" sldId="266"/>
            <ac:spMk id="11" creationId="{E8E8F40C-6C9F-6E4F-A156-FFDD35031C45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411579113" sldId="266"/>
            <ac:spMk id="12" creationId="{D0C6F4A7-CE06-2141-A6E0-5341C5349E8E}"/>
          </ac:spMkLst>
        </pc:spChg>
      </pc:sldChg>
      <pc:sldChg chg="addSp delSp modSp add">
        <pc:chgData name="Mina SALEEM AHAMED" userId="bffe8a0a1eea8db7" providerId="LiveId" clId="{BF6ADACF-DB02-F149-AFEB-7F689B2D008A}" dt="2020-04-19T21:35:28.731" v="5767" actId="403"/>
        <pc:sldMkLst>
          <pc:docMk/>
          <pc:sldMk cId="1437107540" sldId="267"/>
        </pc:sldMkLst>
        <pc:spChg chg="mod">
          <ac:chgData name="Mina SALEEM AHAMED" userId="bffe8a0a1eea8db7" providerId="LiveId" clId="{BF6ADACF-DB02-F149-AFEB-7F689B2D008A}" dt="2020-04-18T21:24:16.253" v="3267" actId="20577"/>
          <ac:spMkLst>
            <pc:docMk/>
            <pc:sldMk cId="1437107540" sldId="267"/>
            <ac:spMk id="2" creationId="{635ADE61-0749-E440-85FB-89F7B7D6A59E}"/>
          </ac:spMkLst>
        </pc:spChg>
        <pc:spChg chg="mod">
          <ac:chgData name="Mina SALEEM AHAMED" userId="bffe8a0a1eea8db7" providerId="LiveId" clId="{BF6ADACF-DB02-F149-AFEB-7F689B2D008A}" dt="2020-04-19T21:35:28.731" v="5767" actId="403"/>
          <ac:spMkLst>
            <pc:docMk/>
            <pc:sldMk cId="1437107540" sldId="267"/>
            <ac:spMk id="3" creationId="{5F0FD067-8753-1D4F-A4B2-456C0268267C}"/>
          </ac:spMkLst>
        </pc:spChg>
        <pc:spChg chg="add del mod">
          <ac:chgData name="Mina SALEEM AHAMED" userId="bffe8a0a1eea8db7" providerId="LiveId" clId="{BF6ADACF-DB02-F149-AFEB-7F689B2D008A}" dt="2020-04-19T21:32:40.761" v="5731"/>
          <ac:spMkLst>
            <pc:docMk/>
            <pc:sldMk cId="1437107540" sldId="267"/>
            <ac:spMk id="4" creationId="{1EBAE102-0C56-3746-94AF-C2A443130365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1437107540" sldId="267"/>
            <ac:spMk id="4" creationId="{369C4BBD-F889-4D49-BC66-C03E6A2889A9}"/>
          </ac:spMkLst>
        </pc:spChg>
        <pc:spChg chg="add del mod">
          <ac:chgData name="Mina SALEEM AHAMED" userId="bffe8a0a1eea8db7" providerId="LiveId" clId="{BF6ADACF-DB02-F149-AFEB-7F689B2D008A}" dt="2020-04-19T21:32:40.761" v="5731"/>
          <ac:spMkLst>
            <pc:docMk/>
            <pc:sldMk cId="1437107540" sldId="267"/>
            <ac:spMk id="5" creationId="{6B804640-FCBE-3545-A542-20C5F7F66CE7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1437107540" sldId="267"/>
            <ac:spMk id="5" creationId="{A51AA53F-5489-744E-A736-8CECC9BAF7A2}"/>
          </ac:spMkLst>
        </pc:spChg>
        <pc:spChg chg="add del mod">
          <ac:chgData name="Mina SALEEM AHAMED" userId="bffe8a0a1eea8db7" providerId="LiveId" clId="{BF6ADACF-DB02-F149-AFEB-7F689B2D008A}" dt="2020-04-19T21:32:40.761" v="5731"/>
          <ac:spMkLst>
            <pc:docMk/>
            <pc:sldMk cId="1437107540" sldId="267"/>
            <ac:spMk id="6" creationId="{DD9974C4-4CD2-F140-ABF2-7D5FCA38ADB6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1437107540" sldId="267"/>
            <ac:spMk id="6" creationId="{EBE74FE9-C7BD-2F4D-A8ED-0B7999D19FD5}"/>
          </ac:spMkLst>
        </pc:spChg>
        <pc:spChg chg="add del mod">
          <ac:chgData name="Mina SALEEM AHAMED" userId="bffe8a0a1eea8db7" providerId="LiveId" clId="{BF6ADACF-DB02-F149-AFEB-7F689B2D008A}" dt="2020-04-19T21:32:40.761" v="5731"/>
          <ac:spMkLst>
            <pc:docMk/>
            <pc:sldMk cId="1437107540" sldId="267"/>
            <ac:spMk id="7" creationId="{97B698FA-9B06-A740-8015-6AD56153A35F}"/>
          </ac:spMkLst>
        </pc:spChg>
        <pc:spChg chg="add del mod">
          <ac:chgData name="Mina SALEEM AHAMED" userId="bffe8a0a1eea8db7" providerId="LiveId" clId="{BF6ADACF-DB02-F149-AFEB-7F689B2D008A}" dt="2020-04-19T21:32:40.761" v="5731"/>
          <ac:spMkLst>
            <pc:docMk/>
            <pc:sldMk cId="1437107540" sldId="267"/>
            <ac:spMk id="8" creationId="{6244275F-599D-C34B-8AF3-C7FFFDDF8CCD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437107540" sldId="267"/>
            <ac:spMk id="8" creationId="{CAF35C5E-FD5C-A649-A16B-A8A90107C7EE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437107540" sldId="267"/>
            <ac:spMk id="9" creationId="{D7A2BC42-B129-0947-B600-4699DBD3BD3D}"/>
          </ac:spMkLst>
        </pc:spChg>
        <pc:spChg chg="add del mod">
          <ac:chgData name="Mina SALEEM AHAMED" userId="bffe8a0a1eea8db7" providerId="LiveId" clId="{BF6ADACF-DB02-F149-AFEB-7F689B2D008A}" dt="2020-04-19T21:33:08.647" v="5739"/>
          <ac:spMkLst>
            <pc:docMk/>
            <pc:sldMk cId="1437107540" sldId="267"/>
            <ac:spMk id="9" creationId="{FC4A573C-E962-DD41-9A33-B72791A134A5}"/>
          </ac:spMkLst>
        </pc:spChg>
        <pc:spChg chg="add del mod">
          <ac:chgData name="Mina SALEEM AHAMED" userId="bffe8a0a1eea8db7" providerId="LiveId" clId="{BF6ADACF-DB02-F149-AFEB-7F689B2D008A}" dt="2020-04-19T21:33:08.647" v="5739"/>
          <ac:spMkLst>
            <pc:docMk/>
            <pc:sldMk cId="1437107540" sldId="267"/>
            <ac:spMk id="10" creationId="{03FD1C56-164C-8447-A547-CE62A4E921A3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437107540" sldId="267"/>
            <ac:spMk id="10" creationId="{94A85DE8-EF56-8D4D-97B6-9097D77FAB52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1437107540" sldId="267"/>
            <ac:spMk id="12" creationId="{4CE0371B-1BD6-E440-8125-E6E9A0919701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1437107540" sldId="267"/>
            <ac:spMk id="13" creationId="{49FC3453-F8C3-7D41-AFED-F9FF2B607E69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1437107540" sldId="267"/>
            <ac:spMk id="14" creationId="{7CB3DD2B-9242-0E43-8DC7-13A62744B98A}"/>
          </ac:spMkLst>
        </pc:spChg>
        <pc:spChg chg="add del mod">
          <ac:chgData name="Mina SALEEM AHAMED" userId="bffe8a0a1eea8db7" providerId="LiveId" clId="{BF6ADACF-DB02-F149-AFEB-7F689B2D008A}" dt="2020-04-19T21:33:08.647" v="5739"/>
          <ac:spMkLst>
            <pc:docMk/>
            <pc:sldMk cId="1437107540" sldId="267"/>
            <ac:spMk id="15" creationId="{A7EFFB77-5A48-E149-B011-6A4E6F167D7A}"/>
          </ac:spMkLst>
        </pc:spChg>
        <pc:spChg chg="add del mod">
          <ac:chgData name="Mina SALEEM AHAMED" userId="bffe8a0a1eea8db7" providerId="LiveId" clId="{BF6ADACF-DB02-F149-AFEB-7F689B2D008A}" dt="2020-04-19T21:33:08.647" v="5739"/>
          <ac:spMkLst>
            <pc:docMk/>
            <pc:sldMk cId="1437107540" sldId="267"/>
            <ac:spMk id="16" creationId="{2C1AB9F5-4E69-9C4D-9147-B3F3EB476375}"/>
          </ac:spMkLst>
        </pc:spChg>
        <pc:spChg chg="add del mod">
          <ac:chgData name="Mina SALEEM AHAMED" userId="bffe8a0a1eea8db7" providerId="LiveId" clId="{BF6ADACF-DB02-F149-AFEB-7F689B2D008A}" dt="2020-04-19T21:33:08.647" v="5739"/>
          <ac:spMkLst>
            <pc:docMk/>
            <pc:sldMk cId="1437107540" sldId="267"/>
            <ac:spMk id="17" creationId="{4E1385D0-AA00-C44F-AEAA-A8C572D85D4F}"/>
          </ac:spMkLst>
        </pc:spChg>
        <pc:spChg chg="add del mod">
          <ac:chgData name="Mina SALEEM AHAMED" userId="bffe8a0a1eea8db7" providerId="LiveId" clId="{BF6ADACF-DB02-F149-AFEB-7F689B2D008A}" dt="2020-04-19T21:33:29.163" v="5740"/>
          <ac:spMkLst>
            <pc:docMk/>
            <pc:sldMk cId="1437107540" sldId="267"/>
            <ac:spMk id="18" creationId="{F30D4499-5DD5-4F47-B8F3-B4EB381CAEC6}"/>
          </ac:spMkLst>
        </pc:spChg>
        <pc:spChg chg="add del mod">
          <ac:chgData name="Mina SALEEM AHAMED" userId="bffe8a0a1eea8db7" providerId="LiveId" clId="{BF6ADACF-DB02-F149-AFEB-7F689B2D008A}" dt="2020-04-19T21:33:29.163" v="5740"/>
          <ac:spMkLst>
            <pc:docMk/>
            <pc:sldMk cId="1437107540" sldId="267"/>
            <ac:spMk id="19" creationId="{B5110DF9-97F5-FC44-BB56-303B1FC6579D}"/>
          </ac:spMkLst>
        </pc:spChg>
        <pc:spChg chg="add del mod">
          <ac:chgData name="Mina SALEEM AHAMED" userId="bffe8a0a1eea8db7" providerId="LiveId" clId="{BF6ADACF-DB02-F149-AFEB-7F689B2D008A}" dt="2020-04-19T21:33:29.163" v="5740"/>
          <ac:spMkLst>
            <pc:docMk/>
            <pc:sldMk cId="1437107540" sldId="267"/>
            <ac:spMk id="20" creationId="{04B9B257-CBE1-BE46-9C01-3FF812B5B463}"/>
          </ac:spMkLst>
        </pc:spChg>
        <pc:spChg chg="add del mod">
          <ac:chgData name="Mina SALEEM AHAMED" userId="bffe8a0a1eea8db7" providerId="LiveId" clId="{BF6ADACF-DB02-F149-AFEB-7F689B2D008A}" dt="2020-04-19T21:33:29.163" v="5740"/>
          <ac:spMkLst>
            <pc:docMk/>
            <pc:sldMk cId="1437107540" sldId="267"/>
            <ac:spMk id="21" creationId="{D5882050-2269-874D-AA32-5BC0C318FFEB}"/>
          </ac:spMkLst>
        </pc:spChg>
        <pc:spChg chg="add del mod">
          <ac:chgData name="Mina SALEEM AHAMED" userId="bffe8a0a1eea8db7" providerId="LiveId" clId="{BF6ADACF-DB02-F149-AFEB-7F689B2D008A}" dt="2020-04-19T21:33:29.163" v="5740"/>
          <ac:spMkLst>
            <pc:docMk/>
            <pc:sldMk cId="1437107540" sldId="267"/>
            <ac:spMk id="22" creationId="{7BF30877-3409-1642-B96A-58CA89047801}"/>
          </ac:spMkLst>
        </pc:spChg>
        <pc:spChg chg="add del mod">
          <ac:chgData name="Mina SALEEM AHAMED" userId="bffe8a0a1eea8db7" providerId="LiveId" clId="{BF6ADACF-DB02-F149-AFEB-7F689B2D008A}" dt="2020-04-19T21:34:04.916" v="5747"/>
          <ac:spMkLst>
            <pc:docMk/>
            <pc:sldMk cId="1437107540" sldId="267"/>
            <ac:spMk id="23" creationId="{61707A8B-CA13-514F-B269-10F757962D1F}"/>
          </ac:spMkLst>
        </pc:spChg>
        <pc:spChg chg="add del mod">
          <ac:chgData name="Mina SALEEM AHAMED" userId="bffe8a0a1eea8db7" providerId="LiveId" clId="{BF6ADACF-DB02-F149-AFEB-7F689B2D008A}" dt="2020-04-19T21:34:04.916" v="5747"/>
          <ac:spMkLst>
            <pc:docMk/>
            <pc:sldMk cId="1437107540" sldId="267"/>
            <ac:spMk id="24" creationId="{BA6551BF-C470-464A-A341-AAC50688E38B}"/>
          </ac:spMkLst>
        </pc:spChg>
        <pc:spChg chg="add del mod">
          <ac:chgData name="Mina SALEEM AHAMED" userId="bffe8a0a1eea8db7" providerId="LiveId" clId="{BF6ADACF-DB02-F149-AFEB-7F689B2D008A}" dt="2020-04-19T21:34:04.916" v="5747"/>
          <ac:spMkLst>
            <pc:docMk/>
            <pc:sldMk cId="1437107540" sldId="267"/>
            <ac:spMk id="25" creationId="{0C3C485B-F3F9-2748-8CAD-5B5FACACC4F6}"/>
          </ac:spMkLst>
        </pc:spChg>
        <pc:spChg chg="add del mod">
          <ac:chgData name="Mina SALEEM AHAMED" userId="bffe8a0a1eea8db7" providerId="LiveId" clId="{BF6ADACF-DB02-F149-AFEB-7F689B2D008A}" dt="2020-04-19T21:34:04.916" v="5747"/>
          <ac:spMkLst>
            <pc:docMk/>
            <pc:sldMk cId="1437107540" sldId="267"/>
            <ac:spMk id="26" creationId="{8B53864F-E9BF-454D-89C3-76B9980C1AA4}"/>
          </ac:spMkLst>
        </pc:spChg>
        <pc:spChg chg="add del mod">
          <ac:chgData name="Mina SALEEM AHAMED" userId="bffe8a0a1eea8db7" providerId="LiveId" clId="{BF6ADACF-DB02-F149-AFEB-7F689B2D008A}" dt="2020-04-19T21:34:04.916" v="5747"/>
          <ac:spMkLst>
            <pc:docMk/>
            <pc:sldMk cId="1437107540" sldId="267"/>
            <ac:spMk id="27" creationId="{26286F6F-3EFE-EF41-A6A8-73076EECF40E}"/>
          </ac:spMkLst>
        </pc:spChg>
      </pc:sldChg>
      <pc:sldChg chg="addSp modSp add">
        <pc:chgData name="Mina SALEEM AHAMED" userId="bffe8a0a1eea8db7" providerId="LiveId" clId="{BF6ADACF-DB02-F149-AFEB-7F689B2D008A}" dt="2020-04-18T14:43:10.335" v="491"/>
        <pc:sldMkLst>
          <pc:docMk/>
          <pc:sldMk cId="719741601" sldId="268"/>
        </pc:sldMkLst>
        <pc:spChg chg="mod">
          <ac:chgData name="Mina SALEEM AHAMED" userId="bffe8a0a1eea8db7" providerId="LiveId" clId="{BF6ADACF-DB02-F149-AFEB-7F689B2D008A}" dt="2020-04-18T14:32:41.880" v="383" actId="20577"/>
          <ac:spMkLst>
            <pc:docMk/>
            <pc:sldMk cId="719741601" sldId="268"/>
            <ac:spMk id="2" creationId="{BA646767-EDDA-754B-8DCB-C12FA0D11825}"/>
          </ac:spMkLst>
        </pc:spChg>
        <pc:spChg chg="add mod">
          <ac:chgData name="Mina SALEEM AHAMED" userId="bffe8a0a1eea8db7" providerId="LiveId" clId="{BF6ADACF-DB02-F149-AFEB-7F689B2D008A}" dt="2020-04-18T14:42:34.172" v="490"/>
          <ac:spMkLst>
            <pc:docMk/>
            <pc:sldMk cId="719741601" sldId="268"/>
            <ac:spMk id="5" creationId="{3E35BA29-B272-8147-A4B0-84312C186E5A}"/>
          </ac:spMkLst>
        </pc:spChg>
        <pc:spChg chg="add mod">
          <ac:chgData name="Mina SALEEM AHAMED" userId="bffe8a0a1eea8db7" providerId="LiveId" clId="{BF6ADACF-DB02-F149-AFEB-7F689B2D008A}" dt="2020-04-18T14:43:10.335" v="491"/>
          <ac:spMkLst>
            <pc:docMk/>
            <pc:sldMk cId="719741601" sldId="268"/>
            <ac:spMk id="6" creationId="{20526343-9432-A841-8BAF-804692A7E317}"/>
          </ac:spMkLst>
        </pc:spChg>
      </pc:sldChg>
      <pc:sldChg chg="modSp add del">
        <pc:chgData name="Mina SALEEM AHAMED" userId="bffe8a0a1eea8db7" providerId="LiveId" clId="{BF6ADACF-DB02-F149-AFEB-7F689B2D008A}" dt="2020-04-18T14:33:24.777" v="399"/>
        <pc:sldMkLst>
          <pc:docMk/>
          <pc:sldMk cId="3181410217" sldId="269"/>
        </pc:sldMkLst>
        <pc:spChg chg="mod">
          <ac:chgData name="Mina SALEEM AHAMED" userId="bffe8a0a1eea8db7" providerId="LiveId" clId="{BF6ADACF-DB02-F149-AFEB-7F689B2D008A}" dt="2020-04-18T14:33:23.918" v="398" actId="20577"/>
          <ac:spMkLst>
            <pc:docMk/>
            <pc:sldMk cId="3181410217" sldId="269"/>
            <ac:spMk id="2" creationId="{32D5C541-BA00-174C-AF97-E74B2B267B21}"/>
          </ac:spMkLst>
        </pc:spChg>
      </pc:sldChg>
      <pc:sldChg chg="addSp delSp modSp add">
        <pc:chgData name="Mina SALEEM AHAMED" userId="bffe8a0a1eea8db7" providerId="LiveId" clId="{BF6ADACF-DB02-F149-AFEB-7F689B2D008A}" dt="2020-04-19T17:33:53.040" v="4810"/>
        <pc:sldMkLst>
          <pc:docMk/>
          <pc:sldMk cId="4234306784" sldId="269"/>
        </pc:sldMkLst>
        <pc:spChg chg="mod">
          <ac:chgData name="Mina SALEEM AHAMED" userId="bffe8a0a1eea8db7" providerId="LiveId" clId="{BF6ADACF-DB02-F149-AFEB-7F689B2D008A}" dt="2020-04-18T14:34:41.403" v="401"/>
          <ac:spMkLst>
            <pc:docMk/>
            <pc:sldMk cId="4234306784" sldId="269"/>
            <ac:spMk id="2" creationId="{AAD37946-1F87-8347-A021-23E89F409376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4234306784" sldId="269"/>
            <ac:spMk id="4" creationId="{E18623E9-3701-F247-B987-64AAC984E002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4234306784" sldId="269"/>
            <ac:spMk id="5" creationId="{77A1F42C-C991-3A45-B33A-FAE3C75E3577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4234306784" sldId="269"/>
            <ac:spMk id="6" creationId="{63CDD7F4-E0B0-664D-AAC0-C4F9B81FA52C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4234306784" sldId="269"/>
            <ac:spMk id="7" creationId="{76D1848C-ACF0-4F46-836C-3E81CD2FDFB2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4234306784" sldId="269"/>
            <ac:spMk id="8" creationId="{8E536828-668D-7345-9ED3-949DC5CB14EF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4234306784" sldId="269"/>
            <ac:spMk id="9" creationId="{105940C7-DDDE-6C4E-BCE3-51422B2819FD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4234306784" sldId="269"/>
            <ac:spMk id="10" creationId="{554E37ED-3612-314F-AC1D-DBB5D54AF6E3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4234306784" sldId="269"/>
            <ac:spMk id="11" creationId="{0765147D-06FF-4C4E-AB36-4557D5EDACBF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4234306784" sldId="269"/>
            <ac:spMk id="12" creationId="{48FA6D9D-C7D8-1245-B25C-58F8770898CC}"/>
          </ac:spMkLst>
        </pc:spChg>
      </pc:sldChg>
      <pc:sldChg chg="addSp delSp modSp add del">
        <pc:chgData name="Mina SALEEM AHAMED" userId="bffe8a0a1eea8db7" providerId="LiveId" clId="{BF6ADACF-DB02-F149-AFEB-7F689B2D008A}" dt="2020-04-18T21:08:02.215" v="3168" actId="2696"/>
        <pc:sldMkLst>
          <pc:docMk/>
          <pc:sldMk cId="3373308218" sldId="270"/>
        </pc:sldMkLst>
        <pc:spChg chg="mod">
          <ac:chgData name="Mina SALEEM AHAMED" userId="bffe8a0a1eea8db7" providerId="LiveId" clId="{BF6ADACF-DB02-F149-AFEB-7F689B2D008A}" dt="2020-04-18T14:37:26.796" v="416" actId="404"/>
          <ac:spMkLst>
            <pc:docMk/>
            <pc:sldMk cId="3373308218" sldId="270"/>
            <ac:spMk id="2" creationId="{0FDD8F1D-3DEE-7143-B91A-E4793F7A1D60}"/>
          </ac:spMkLst>
        </pc:spChg>
        <pc:spChg chg="mod">
          <ac:chgData name="Mina SALEEM AHAMED" userId="bffe8a0a1eea8db7" providerId="LiveId" clId="{BF6ADACF-DB02-F149-AFEB-7F689B2D008A}" dt="2020-04-18T20:14:00.565" v="3077" actId="20577"/>
          <ac:spMkLst>
            <pc:docMk/>
            <pc:sldMk cId="3373308218" sldId="270"/>
            <ac:spMk id="3" creationId="{51BD9FE2-A2BE-EF4B-807F-845ED77F0A16}"/>
          </ac:spMkLst>
        </pc:spChg>
        <pc:spChg chg="add mod">
          <ac:chgData name="Mina SALEEM AHAMED" userId="bffe8a0a1eea8db7" providerId="LiveId" clId="{BF6ADACF-DB02-F149-AFEB-7F689B2D008A}" dt="2020-04-18T14:42:34.172" v="490"/>
          <ac:spMkLst>
            <pc:docMk/>
            <pc:sldMk cId="3373308218" sldId="270"/>
            <ac:spMk id="5" creationId="{0BED0441-6CEE-9549-8E94-6CEB91E61F5C}"/>
          </ac:spMkLst>
        </pc:spChg>
        <pc:spChg chg="add mod">
          <ac:chgData name="Mina SALEEM AHAMED" userId="bffe8a0a1eea8db7" providerId="LiveId" clId="{BF6ADACF-DB02-F149-AFEB-7F689B2D008A}" dt="2020-04-18T14:43:10.335" v="491"/>
          <ac:spMkLst>
            <pc:docMk/>
            <pc:sldMk cId="3373308218" sldId="270"/>
            <ac:spMk id="6" creationId="{F2B46A8F-7007-254C-94FE-7A60B76549E2}"/>
          </ac:spMkLst>
        </pc:spChg>
        <pc:spChg chg="add del mod">
          <ac:chgData name="Mina SALEEM AHAMED" userId="bffe8a0a1eea8db7" providerId="LiveId" clId="{BF6ADACF-DB02-F149-AFEB-7F689B2D008A}" dt="2020-04-18T20:10:14.915" v="3006" actId="478"/>
          <ac:spMkLst>
            <pc:docMk/>
            <pc:sldMk cId="3373308218" sldId="270"/>
            <ac:spMk id="7" creationId="{8E26A7D0-BBF6-F74F-AF25-2E4502E095F3}"/>
          </ac:spMkLst>
        </pc:spChg>
        <pc:picChg chg="del mod">
          <ac:chgData name="Mina SALEEM AHAMED" userId="bffe8a0a1eea8db7" providerId="LiveId" clId="{BF6ADACF-DB02-F149-AFEB-7F689B2D008A}" dt="2020-04-18T21:07:56.347" v="3167"/>
          <ac:picMkLst>
            <pc:docMk/>
            <pc:sldMk cId="3373308218" sldId="270"/>
            <ac:picMk id="7" creationId="{A9F55CB8-CB45-854B-9461-1DC2A00751F6}"/>
          </ac:picMkLst>
        </pc:picChg>
        <pc:picChg chg="add del mod modCrop">
          <ac:chgData name="Mina SALEEM AHAMED" userId="bffe8a0a1eea8db7" providerId="LiveId" clId="{BF6ADACF-DB02-F149-AFEB-7F689B2D008A}" dt="2020-04-18T21:07:56.347" v="3167"/>
          <ac:picMkLst>
            <pc:docMk/>
            <pc:sldMk cId="3373308218" sldId="270"/>
            <ac:picMk id="8" creationId="{A46FBEA7-446F-D74D-A361-5D6081B1034C}"/>
          </ac:picMkLst>
        </pc:picChg>
        <pc:picChg chg="add mod modCrop">
          <ac:chgData name="Mina SALEEM AHAMED" userId="bffe8a0a1eea8db7" providerId="LiveId" clId="{BF6ADACF-DB02-F149-AFEB-7F689B2D008A}" dt="2020-04-18T20:16:35.711" v="3083" actId="1076"/>
          <ac:picMkLst>
            <pc:docMk/>
            <pc:sldMk cId="3373308218" sldId="270"/>
            <ac:picMk id="9" creationId="{A9F55CB8-CB45-854B-9461-1DC2A00751F6}"/>
          </ac:picMkLst>
        </pc:picChg>
        <pc:picChg chg="del">
          <ac:chgData name="Mina SALEEM AHAMED" userId="bffe8a0a1eea8db7" providerId="LiveId" clId="{BF6ADACF-DB02-F149-AFEB-7F689B2D008A}" dt="2020-04-18T21:02:28.557" v="3144" actId="478"/>
          <ac:picMkLst>
            <pc:docMk/>
            <pc:sldMk cId="3373308218" sldId="270"/>
            <ac:picMk id="9" creationId="{C1B7510C-3B2C-48FE-AB51-6A6AB5E01343}"/>
          </ac:picMkLst>
        </pc:picChg>
        <pc:picChg chg="add del mod">
          <ac:chgData name="Mina SALEEM AHAMED" userId="bffe8a0a1eea8db7" providerId="LiveId" clId="{BF6ADACF-DB02-F149-AFEB-7F689B2D008A}" dt="2020-04-18T21:07:56.347" v="3167"/>
          <ac:picMkLst>
            <pc:docMk/>
            <pc:sldMk cId="3373308218" sldId="270"/>
            <ac:picMk id="10" creationId="{2D82AB88-EE71-E440-9522-ABBE8C7C95E4}"/>
          </ac:picMkLst>
        </pc:picChg>
        <pc:picChg chg="add mod modCrop">
          <ac:chgData name="Mina SALEEM AHAMED" userId="bffe8a0a1eea8db7" providerId="LiveId" clId="{BF6ADACF-DB02-F149-AFEB-7F689B2D008A}" dt="2020-04-18T20:18:22.220" v="3096" actId="1076"/>
          <ac:picMkLst>
            <pc:docMk/>
            <pc:sldMk cId="3373308218" sldId="270"/>
            <ac:picMk id="11" creationId="{E02E15B2-F564-904D-90FA-C2BDDEA5F368}"/>
          </ac:picMkLst>
        </pc:picChg>
        <pc:picChg chg="del">
          <ac:chgData name="Mina SALEEM AHAMED" userId="bffe8a0a1eea8db7" providerId="LiveId" clId="{BF6ADACF-DB02-F149-AFEB-7F689B2D008A}" dt="2020-04-18T21:02:04.450" v="3140" actId="478"/>
          <ac:picMkLst>
            <pc:docMk/>
            <pc:sldMk cId="3373308218" sldId="270"/>
            <ac:picMk id="11" creationId="{E67D532B-C92A-4921-A64F-5A9277D89322}"/>
          </ac:picMkLst>
        </pc:picChg>
        <pc:picChg chg="del mod">
          <ac:chgData name="Mina SALEEM AHAMED" userId="bffe8a0a1eea8db7" providerId="LiveId" clId="{BF6ADACF-DB02-F149-AFEB-7F689B2D008A}" dt="2020-04-18T21:07:56.347" v="3167"/>
          <ac:picMkLst>
            <pc:docMk/>
            <pc:sldMk cId="3373308218" sldId="270"/>
            <ac:picMk id="12" creationId="{E02E15B2-F564-904D-90FA-C2BDDEA5F368}"/>
          </ac:picMkLst>
        </pc:picChg>
        <pc:picChg chg="del mod">
          <ac:chgData name="Mina SALEEM AHAMED" userId="bffe8a0a1eea8db7" providerId="LiveId" clId="{BF6ADACF-DB02-F149-AFEB-7F689B2D008A}" dt="2020-04-18T21:07:56.347" v="3167"/>
          <ac:picMkLst>
            <pc:docMk/>
            <pc:sldMk cId="3373308218" sldId="270"/>
            <ac:picMk id="13" creationId="{65755552-CED2-43FD-BD58-75DEA5B0AF2F}"/>
          </ac:picMkLst>
        </pc:picChg>
        <pc:picChg chg="del">
          <ac:chgData name="Mina SALEEM AHAMED" userId="bffe8a0a1eea8db7" providerId="LiveId" clId="{BF6ADACF-DB02-F149-AFEB-7F689B2D008A}" dt="2020-04-18T21:04:09.940" v="3145" actId="478"/>
          <ac:picMkLst>
            <pc:docMk/>
            <pc:sldMk cId="3373308218" sldId="270"/>
            <ac:picMk id="15" creationId="{A8097849-A94E-4309-90AA-BE674C3D905C}"/>
          </ac:picMkLst>
        </pc:picChg>
        <pc:picChg chg="del mod">
          <ac:chgData name="Mina SALEEM AHAMED" userId="bffe8a0a1eea8db7" providerId="LiveId" clId="{BF6ADACF-DB02-F149-AFEB-7F689B2D008A}" dt="2020-04-18T21:07:56.347" v="3167"/>
          <ac:picMkLst>
            <pc:docMk/>
            <pc:sldMk cId="3373308218" sldId="270"/>
            <ac:picMk id="17" creationId="{3ED0C123-47C2-45A5-9C81-BBC858C4D778}"/>
          </ac:picMkLst>
        </pc:picChg>
        <pc:picChg chg="del">
          <ac:chgData name="Mina SALEEM AHAMED" userId="bffe8a0a1eea8db7" providerId="LiveId" clId="{BF6ADACF-DB02-F149-AFEB-7F689B2D008A}" dt="2020-04-18T21:01:58.016" v="3139" actId="478"/>
          <ac:picMkLst>
            <pc:docMk/>
            <pc:sldMk cId="3373308218" sldId="270"/>
            <ac:picMk id="20" creationId="{C5E93E4B-9FF3-4334-84F2-0184B54F5086}"/>
          </ac:picMkLst>
        </pc:picChg>
        <pc:picChg chg="del mod">
          <ac:chgData name="Mina SALEEM AHAMED" userId="bffe8a0a1eea8db7" providerId="LiveId" clId="{BF6ADACF-DB02-F149-AFEB-7F689B2D008A}" dt="2020-04-18T21:07:56.347" v="3167"/>
          <ac:picMkLst>
            <pc:docMk/>
            <pc:sldMk cId="3373308218" sldId="270"/>
            <ac:picMk id="22" creationId="{47553031-4E45-40AA-8D01-DE3370595DB6}"/>
          </ac:picMkLst>
        </pc:picChg>
        <pc:picChg chg="add del mod">
          <ac:chgData name="Mina SALEEM AHAMED" userId="bffe8a0a1eea8db7" providerId="LiveId" clId="{BF6ADACF-DB02-F149-AFEB-7F689B2D008A}" dt="2020-04-18T21:07:56.347" v="3167"/>
          <ac:picMkLst>
            <pc:docMk/>
            <pc:sldMk cId="3373308218" sldId="270"/>
            <ac:picMk id="2050" creationId="{D543356D-9280-8B4B-834A-028EC5085A08}"/>
          </ac:picMkLst>
        </pc:picChg>
        <pc:picChg chg="add del mod">
          <ac:chgData name="Mina SALEEM AHAMED" userId="bffe8a0a1eea8db7" providerId="LiveId" clId="{BF6ADACF-DB02-F149-AFEB-7F689B2D008A}" dt="2020-04-18T20:17:12.167" v="3087" actId="478"/>
          <ac:picMkLst>
            <pc:docMk/>
            <pc:sldMk cId="3373308218" sldId="270"/>
            <ac:picMk id="2051" creationId="{9D550EA2-DA0D-DA42-A4C9-72937AAB8877}"/>
          </ac:picMkLst>
        </pc:picChg>
        <pc:picChg chg="add del mod">
          <ac:chgData name="Mina SALEEM AHAMED" userId="bffe8a0a1eea8db7" providerId="LiveId" clId="{BF6ADACF-DB02-F149-AFEB-7F689B2D008A}" dt="2020-04-18T20:10:29.115" v="3013" actId="478"/>
          <ac:picMkLst>
            <pc:docMk/>
            <pc:sldMk cId="3373308218" sldId="270"/>
            <ac:picMk id="2052" creationId="{47379C83-0B9B-3847-8FBF-81C2E6138AF9}"/>
          </ac:picMkLst>
        </pc:picChg>
        <pc:picChg chg="add del mod">
          <ac:chgData name="Mina SALEEM AHAMED" userId="bffe8a0a1eea8db7" providerId="LiveId" clId="{BF6ADACF-DB02-F149-AFEB-7F689B2D008A}" dt="2020-04-18T20:10:27.628" v="3012" actId="478"/>
          <ac:picMkLst>
            <pc:docMk/>
            <pc:sldMk cId="3373308218" sldId="270"/>
            <ac:picMk id="2053" creationId="{254B6291-C0E6-0E4A-929E-69DF3EB173CB}"/>
          </ac:picMkLst>
        </pc:picChg>
        <pc:picChg chg="add del mod">
          <ac:chgData name="Mina SALEEM AHAMED" userId="bffe8a0a1eea8db7" providerId="LiveId" clId="{BF6ADACF-DB02-F149-AFEB-7F689B2D008A}" dt="2020-04-18T21:02:14.570" v="3141" actId="478"/>
          <ac:picMkLst>
            <pc:docMk/>
            <pc:sldMk cId="3373308218" sldId="270"/>
            <ac:picMk id="2054" creationId="{3EABA81F-E4E3-2142-AD84-87CE78C077DA}"/>
          </ac:picMkLst>
        </pc:picChg>
      </pc:sldChg>
      <pc:sldChg chg="addSp delSp modSp add ord">
        <pc:chgData name="Mina SALEEM AHAMED" userId="bffe8a0a1eea8db7" providerId="LiveId" clId="{BF6ADACF-DB02-F149-AFEB-7F689B2D008A}" dt="2020-04-19T21:42:12.455" v="5805" actId="2711"/>
        <pc:sldMkLst>
          <pc:docMk/>
          <pc:sldMk cId="1814825978" sldId="271"/>
        </pc:sldMkLst>
        <pc:spChg chg="mod">
          <ac:chgData name="Mina SALEEM AHAMED" userId="bffe8a0a1eea8db7" providerId="LiveId" clId="{BF6ADACF-DB02-F149-AFEB-7F689B2D008A}" dt="2020-04-18T14:38:53.294" v="465" actId="20577"/>
          <ac:spMkLst>
            <pc:docMk/>
            <pc:sldMk cId="1814825978" sldId="271"/>
            <ac:spMk id="2" creationId="{9C19EBD9-7F9F-0D46-9993-0B285AE3E4FF}"/>
          </ac:spMkLst>
        </pc:spChg>
        <pc:spChg chg="mod">
          <ac:chgData name="Mina SALEEM AHAMED" userId="bffe8a0a1eea8db7" providerId="LiveId" clId="{BF6ADACF-DB02-F149-AFEB-7F689B2D008A}" dt="2020-04-19T21:42:12.455" v="5805" actId="2711"/>
          <ac:spMkLst>
            <pc:docMk/>
            <pc:sldMk cId="1814825978" sldId="271"/>
            <ac:spMk id="3" creationId="{2644ED53-DB66-4777-8E4D-FD0DCE8494A3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1814825978" sldId="271"/>
            <ac:spMk id="4" creationId="{C215EC15-612D-7B40-A65A-1C7D554F1DC9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1814825978" sldId="271"/>
            <ac:spMk id="5" creationId="{33160279-801D-E243-ABFA-1279EE9AC2A2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1814825978" sldId="271"/>
            <ac:spMk id="6" creationId="{61FDE4DB-BB71-8047-9912-2B03F7920664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814825978" sldId="271"/>
            <ac:spMk id="7" creationId="{6D6C3508-F22B-5F41-974A-18ED3D511BE2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814825978" sldId="271"/>
            <ac:spMk id="8" creationId="{D2FC34CD-C3C2-D349-92D2-706D9E97CA8D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814825978" sldId="271"/>
            <ac:spMk id="9" creationId="{9A588B3B-8D34-1147-96BB-6EA954F538A8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1814825978" sldId="271"/>
            <ac:spMk id="10" creationId="{EC704AAF-F0A5-3A40-9C34-665312B692A5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1814825978" sldId="271"/>
            <ac:spMk id="11" creationId="{34A26A34-C065-A047-9318-9A91AEE98543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1814825978" sldId="271"/>
            <ac:spMk id="12" creationId="{B63B4F40-AEBB-A24C-992F-180C41A6AA19}"/>
          </ac:spMkLst>
        </pc:spChg>
        <pc:graphicFrameChg chg="mod modGraphic">
          <ac:chgData name="Mina SALEEM AHAMED" userId="bffe8a0a1eea8db7" providerId="LiveId" clId="{BF6ADACF-DB02-F149-AFEB-7F689B2D008A}" dt="2020-04-19T21:42:05.735" v="5804" actId="2711"/>
          <ac:graphicFrameMkLst>
            <pc:docMk/>
            <pc:sldMk cId="1814825978" sldId="271"/>
            <ac:graphicFrameMk id="4" creationId="{6FC73A93-32EE-4B3B-899F-1B22720B7111}"/>
          </ac:graphicFrameMkLst>
        </pc:graphicFrameChg>
      </pc:sldChg>
      <pc:sldChg chg="addSp delSp modSp add mod setBg">
        <pc:chgData name="Mina SALEEM AHAMED" userId="bffe8a0a1eea8db7" providerId="LiveId" clId="{BF6ADACF-DB02-F149-AFEB-7F689B2D008A}" dt="2020-04-19T21:51:00.331" v="5861" actId="403"/>
        <pc:sldMkLst>
          <pc:docMk/>
          <pc:sldMk cId="1029393510" sldId="272"/>
        </pc:sldMkLst>
        <pc:spChg chg="mod">
          <ac:chgData name="Mina SALEEM AHAMED" userId="bffe8a0a1eea8db7" providerId="LiveId" clId="{BF6ADACF-DB02-F149-AFEB-7F689B2D008A}" dt="2020-04-19T21:51:00.331" v="5861" actId="403"/>
          <ac:spMkLst>
            <pc:docMk/>
            <pc:sldMk cId="1029393510" sldId="272"/>
            <ac:spMk id="2" creationId="{0FDD8F1D-3DEE-7143-B91A-E4793F7A1D60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029393510" sldId="272"/>
            <ac:spMk id="3" creationId="{376EDB0B-1149-654C-B80B-C9D31C6DF102}"/>
          </ac:spMkLst>
        </pc:spChg>
        <pc:spChg chg="add del mod">
          <ac:chgData name="Mina SALEEM AHAMED" userId="bffe8a0a1eea8db7" providerId="LiveId" clId="{BF6ADACF-DB02-F149-AFEB-7F689B2D008A}" dt="2020-04-19T18:56:32.906" v="5200"/>
          <ac:spMkLst>
            <pc:docMk/>
            <pc:sldMk cId="1029393510" sldId="272"/>
            <ac:spMk id="3" creationId="{97B91572-059A-1C42-B195-454591D779E0}"/>
          </ac:spMkLst>
        </pc:spChg>
        <pc:spChg chg="add del mod">
          <ac:chgData name="Mina SALEEM AHAMED" userId="bffe8a0a1eea8db7" providerId="LiveId" clId="{BF6ADACF-DB02-F149-AFEB-7F689B2D008A}" dt="2020-04-19T18:56:32.906" v="5200"/>
          <ac:spMkLst>
            <pc:docMk/>
            <pc:sldMk cId="1029393510" sldId="272"/>
            <ac:spMk id="4" creationId="{44EAA3D3-A676-0E48-A41C-0C44A2626E15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1029393510" sldId="272"/>
            <ac:spMk id="4" creationId="{AB94924C-96ED-BF4A-8CA1-D361921F4EFD}"/>
          </ac:spMkLst>
        </pc:spChg>
        <pc:spChg chg="add del mod">
          <ac:chgData name="Mina SALEEM AHAMED" userId="bffe8a0a1eea8db7" providerId="LiveId" clId="{BF6ADACF-DB02-F149-AFEB-7F689B2D008A}" dt="2020-04-19T18:56:32.906" v="5200"/>
          <ac:spMkLst>
            <pc:docMk/>
            <pc:sldMk cId="1029393510" sldId="272"/>
            <ac:spMk id="5" creationId="{60123E58-AE26-AD40-80FA-8AB0BBE9B46A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1029393510" sldId="272"/>
            <ac:spMk id="5" creationId="{D4061147-113C-604F-A299-D4100CCCD914}"/>
          </ac:spMkLst>
        </pc:spChg>
        <pc:spChg chg="add del mod">
          <ac:chgData name="Mina SALEEM AHAMED" userId="bffe8a0a1eea8db7" providerId="LiveId" clId="{BF6ADACF-DB02-F149-AFEB-7F689B2D008A}" dt="2020-04-19T18:56:32.906" v="5200"/>
          <ac:spMkLst>
            <pc:docMk/>
            <pc:sldMk cId="1029393510" sldId="272"/>
            <ac:spMk id="6" creationId="{8AF86C9F-0A27-D646-A6B3-C031FA0F2976}"/>
          </ac:spMkLst>
        </pc:spChg>
        <pc:spChg chg="add del mod">
          <ac:chgData name="Mina SALEEM AHAMED" userId="bffe8a0a1eea8db7" providerId="LiveId" clId="{BF6ADACF-DB02-F149-AFEB-7F689B2D008A}" dt="2020-04-19T17:29:17.507" v="4768"/>
          <ac:spMkLst>
            <pc:docMk/>
            <pc:sldMk cId="1029393510" sldId="272"/>
            <ac:spMk id="6" creationId="{912B23D2-7E6A-3D4C-86D3-6C6B5AD6F11C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029393510" sldId="272"/>
            <ac:spMk id="7" creationId="{85CBF714-58F4-224F-B05B-D9A9B531C360}"/>
          </ac:spMkLst>
        </pc:spChg>
        <pc:spChg chg="add mod">
          <ac:chgData name="Mina SALEEM AHAMED" userId="bffe8a0a1eea8db7" providerId="LiveId" clId="{BF6ADACF-DB02-F149-AFEB-7F689B2D008A}" dt="2020-04-19T18:56:32.906" v="5200"/>
          <ac:spMkLst>
            <pc:docMk/>
            <pc:sldMk cId="1029393510" sldId="272"/>
            <ac:spMk id="7" creationId="{FE3A443F-60E5-4942-9556-C23AE64FE795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029393510" sldId="272"/>
            <ac:spMk id="8" creationId="{125F4EE5-0E98-7C4C-B777-6F4D1E216376}"/>
          </ac:spMkLst>
        </pc:spChg>
        <pc:spChg chg="add mod">
          <ac:chgData name="Mina SALEEM AHAMED" userId="bffe8a0a1eea8db7" providerId="LiveId" clId="{BF6ADACF-DB02-F149-AFEB-7F689B2D008A}" dt="2020-04-19T18:16:47.081" v="5059" actId="26606"/>
          <ac:spMkLst>
            <pc:docMk/>
            <pc:sldMk cId="1029393510" sldId="272"/>
            <ac:spMk id="9" creationId="{D6D7D0FA-8B51-2848-BC0A-A10E9F503E4D}"/>
          </ac:spMkLst>
        </pc:spChg>
        <pc:spChg chg="add mod">
          <ac:chgData name="Mina SALEEM AHAMED" userId="bffe8a0a1eea8db7" providerId="LiveId" clId="{BF6ADACF-DB02-F149-AFEB-7F689B2D008A}" dt="2020-04-19T18:16:47.081" v="5059" actId="26606"/>
          <ac:spMkLst>
            <pc:docMk/>
            <pc:sldMk cId="1029393510" sldId="272"/>
            <ac:spMk id="10" creationId="{D5BB94F2-E754-AB41-A258-DE51FB181F25}"/>
          </ac:spMkLst>
        </pc:spChg>
        <pc:spChg chg="add mod">
          <ac:chgData name="Mina SALEEM AHAMED" userId="bffe8a0a1eea8db7" providerId="LiveId" clId="{BF6ADACF-DB02-F149-AFEB-7F689B2D008A}" dt="2020-04-19T18:16:47.081" v="5059" actId="26606"/>
          <ac:spMkLst>
            <pc:docMk/>
            <pc:sldMk cId="1029393510" sldId="272"/>
            <ac:spMk id="12" creationId="{BB32DA17-EC6F-744B-9B74-8C7429C8D334}"/>
          </ac:spMkLst>
        </pc:spChg>
        <pc:spChg chg="add del">
          <ac:chgData name="Mina SALEEM AHAMED" userId="bffe8a0a1eea8db7" providerId="LiveId" clId="{BF6ADACF-DB02-F149-AFEB-7F689B2D008A}" dt="2020-04-19T18:16:47.081" v="5059" actId="26606"/>
          <ac:spMkLst>
            <pc:docMk/>
            <pc:sldMk cId="1029393510" sldId="272"/>
            <ac:spMk id="14" creationId="{A4AC5506-6312-4701-8D3C-40187889A947}"/>
          </ac:spMkLst>
        </pc:spChg>
        <pc:spChg chg="add del">
          <ac:chgData name="Mina SALEEM AHAMED" userId="bffe8a0a1eea8db7" providerId="LiveId" clId="{BF6ADACF-DB02-F149-AFEB-7F689B2D008A}" dt="2020-04-19T18:16:18.815" v="5049" actId="26606"/>
          <ac:spMkLst>
            <pc:docMk/>
            <pc:sldMk cId="1029393510" sldId="272"/>
            <ac:spMk id="19" creationId="{7F57BEA8-497D-4AA8-8A18-BDCD696B25FE}"/>
          </ac:spMkLst>
        </pc:spChg>
        <pc:graphicFrameChg chg="add del mod ord modGraphic">
          <ac:chgData name="Mina SALEEM AHAMED" userId="bffe8a0a1eea8db7" providerId="LiveId" clId="{BF6ADACF-DB02-F149-AFEB-7F689B2D008A}" dt="2020-04-19T21:42:46.028" v="5809" actId="20577"/>
          <ac:graphicFrameMkLst>
            <pc:docMk/>
            <pc:sldMk cId="1029393510" sldId="272"/>
            <ac:graphicFrameMk id="11" creationId="{9A70123E-C17E-4C9F-A7E4-15B5A8613174}"/>
          </ac:graphicFrameMkLst>
        </pc:graphicFrameChg>
        <pc:graphicFrameChg chg="add del mod">
          <ac:chgData name="Mina SALEEM AHAMED" userId="bffe8a0a1eea8db7" providerId="LiveId" clId="{BF6ADACF-DB02-F149-AFEB-7F689B2D008A}" dt="2020-04-19T18:17:03.048" v="5065"/>
          <ac:graphicFrameMkLst>
            <pc:docMk/>
            <pc:sldMk cId="1029393510" sldId="272"/>
            <ac:graphicFrameMk id="13" creationId="{BB1C85B3-4EE8-DE4A-8DB4-AB53BA05C94D}"/>
          </ac:graphicFrameMkLst>
        </pc:graphicFrameChg>
        <pc:cxnChg chg="add del">
          <ac:chgData name="Mina SALEEM AHAMED" userId="bffe8a0a1eea8db7" providerId="LiveId" clId="{BF6ADACF-DB02-F149-AFEB-7F689B2D008A}" dt="2020-04-19T18:16:18.815" v="5049" actId="26606"/>
          <ac:cxnSpMkLst>
            <pc:docMk/>
            <pc:sldMk cId="1029393510" sldId="272"/>
            <ac:cxnSpMk id="17" creationId="{D2E961F1-4A28-4A5F-BBD4-6E400E5E6C75}"/>
          </ac:cxnSpMkLst>
        </pc:cxnChg>
        <pc:cxnChg chg="add del">
          <ac:chgData name="Mina SALEEM AHAMED" userId="bffe8a0a1eea8db7" providerId="LiveId" clId="{BF6ADACF-DB02-F149-AFEB-7F689B2D008A}" dt="2020-04-19T18:16:18.815" v="5049" actId="26606"/>
          <ac:cxnSpMkLst>
            <pc:docMk/>
            <pc:sldMk cId="1029393510" sldId="272"/>
            <ac:cxnSpMk id="21" creationId="{A82415D3-DDE5-4D63-8CB3-23A5EC581B27}"/>
          </ac:cxnSpMkLst>
        </pc:cxnChg>
        <pc:cxnChg chg="add del">
          <ac:chgData name="Mina SALEEM AHAMED" userId="bffe8a0a1eea8db7" providerId="LiveId" clId="{BF6ADACF-DB02-F149-AFEB-7F689B2D008A}" dt="2020-04-19T18:16:18.815" v="5049" actId="26606"/>
          <ac:cxnSpMkLst>
            <pc:docMk/>
            <pc:sldMk cId="1029393510" sldId="272"/>
            <ac:cxnSpMk id="23" creationId="{AD7193FB-6AE6-4B3B-8F89-56B55DD63B4D}"/>
          </ac:cxnSpMkLst>
        </pc:cxnChg>
      </pc:sldChg>
      <pc:sldChg chg="addSp delSp modSp add">
        <pc:chgData name="Mina SALEEM AHAMED" userId="bffe8a0a1eea8db7" providerId="LiveId" clId="{BF6ADACF-DB02-F149-AFEB-7F689B2D008A}" dt="2020-04-19T21:48:36.414" v="5832" actId="2711"/>
        <pc:sldMkLst>
          <pc:docMk/>
          <pc:sldMk cId="1575187334" sldId="274"/>
        </pc:sldMkLst>
        <pc:spChg chg="mod">
          <ac:chgData name="Mina SALEEM AHAMED" userId="bffe8a0a1eea8db7" providerId="LiveId" clId="{BF6ADACF-DB02-F149-AFEB-7F689B2D008A}" dt="2020-04-18T19:23:18.692" v="2193"/>
          <ac:spMkLst>
            <pc:docMk/>
            <pc:sldMk cId="1575187334" sldId="274"/>
            <ac:spMk id="2" creationId="{375BCC45-E243-5F4D-BFB5-4B8D67AF02C8}"/>
          </ac:spMkLst>
        </pc:spChg>
        <pc:spChg chg="del">
          <ac:chgData name="Mina SALEEM AHAMED" userId="bffe8a0a1eea8db7" providerId="LiveId" clId="{BF6ADACF-DB02-F149-AFEB-7F689B2D008A}" dt="2020-04-18T16:06:59.324" v="1284" actId="3680"/>
          <ac:spMkLst>
            <pc:docMk/>
            <pc:sldMk cId="1575187334" sldId="274"/>
            <ac:spMk id="3" creationId="{2984A49C-37BD-454F-BA63-529E8730ADF2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575187334" sldId="274"/>
            <ac:spMk id="3" creationId="{ECFFD423-16DD-5B4D-AD17-AFFF55F2FDB3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1575187334" sldId="274"/>
            <ac:spMk id="4" creationId="{1EFEF37C-81F5-7142-9BEB-5748A1F44D9B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1575187334" sldId="274"/>
            <ac:spMk id="5" creationId="{B020F114-EF49-BE4F-BEC2-7257E1CC9765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575187334" sldId="274"/>
            <ac:spMk id="6" creationId="{FEE0388E-0829-724E-94C0-A4058E5DBF40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575187334" sldId="274"/>
            <ac:spMk id="7" creationId="{13F56586-EC3B-B34C-B39F-99645F91A72D}"/>
          </ac:spMkLst>
        </pc:spChg>
        <pc:spChg chg="add mod">
          <ac:chgData name="Mina SALEEM AHAMED" userId="bffe8a0a1eea8db7" providerId="LiveId" clId="{BF6ADACF-DB02-F149-AFEB-7F689B2D008A}" dt="2020-04-18T18:34:59.909" v="1872" actId="14100"/>
          <ac:spMkLst>
            <pc:docMk/>
            <pc:sldMk cId="1575187334" sldId="274"/>
            <ac:spMk id="8" creationId="{373ADDC4-2880-834A-8424-2D1D76E65DE2}"/>
          </ac:spMkLst>
        </pc:spChg>
        <pc:spChg chg="add del mod">
          <ac:chgData name="Mina SALEEM AHAMED" userId="bffe8a0a1eea8db7" providerId="LiveId" clId="{BF6ADACF-DB02-F149-AFEB-7F689B2D008A}" dt="2020-04-18T19:24:29.225" v="2196"/>
          <ac:spMkLst>
            <pc:docMk/>
            <pc:sldMk cId="1575187334" sldId="274"/>
            <ac:spMk id="10" creationId="{E8C7ED55-6E3C-BE45-B525-15413C43C1BB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1575187334" sldId="274"/>
            <ac:spMk id="10" creationId="{FEAC19E6-CCE1-3241-A67B-8700B6CCF340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1575187334" sldId="274"/>
            <ac:spMk id="11" creationId="{12DE50F3-E30B-6543-A897-A5A32BAF3D91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1575187334" sldId="274"/>
            <ac:spMk id="12" creationId="{2FAD575C-CE60-824A-A79D-498E4EF36F72}"/>
          </ac:spMkLst>
        </pc:spChg>
        <pc:graphicFrameChg chg="add del mod modGraphic">
          <ac:chgData name="Mina SALEEM AHAMED" userId="bffe8a0a1eea8db7" providerId="LiveId" clId="{BF6ADACF-DB02-F149-AFEB-7F689B2D008A}" dt="2020-04-18T16:07:36.478" v="1291" actId="478"/>
          <ac:graphicFrameMkLst>
            <pc:docMk/>
            <pc:sldMk cId="1575187334" sldId="274"/>
            <ac:graphicFrameMk id="6" creationId="{CAF0E91C-C4D1-2B4D-A081-5D43DA3F89A5}"/>
          </ac:graphicFrameMkLst>
        </pc:graphicFrameChg>
        <pc:graphicFrameChg chg="add mod modGraphic">
          <ac:chgData name="Mina SALEEM AHAMED" userId="bffe8a0a1eea8db7" providerId="LiveId" clId="{BF6ADACF-DB02-F149-AFEB-7F689B2D008A}" dt="2020-04-19T21:48:36.414" v="5832" actId="2711"/>
          <ac:graphicFrameMkLst>
            <pc:docMk/>
            <pc:sldMk cId="1575187334" sldId="274"/>
            <ac:graphicFrameMk id="9" creationId="{6162198B-BC80-5D41-9D66-A8CEAB5481B6}"/>
          </ac:graphicFrameMkLst>
        </pc:graphicFrameChg>
      </pc:sldChg>
      <pc:sldChg chg="addSp delSp modSp">
        <pc:chgData name="Mina SALEEM AHAMED" userId="bffe8a0a1eea8db7" providerId="LiveId" clId="{BF6ADACF-DB02-F149-AFEB-7F689B2D008A}" dt="2020-04-19T17:54:09.816" v="4869" actId="1076"/>
        <pc:sldMkLst>
          <pc:docMk/>
          <pc:sldMk cId="2728932630" sldId="275"/>
        </pc:sldMkLst>
        <pc:spChg chg="add del">
          <ac:chgData name="Mina SALEEM AHAMED" userId="bffe8a0a1eea8db7" providerId="LiveId" clId="{BF6ADACF-DB02-F149-AFEB-7F689B2D008A}" dt="2020-04-18T21:25:33.818" v="3269" actId="478"/>
          <ac:spMkLst>
            <pc:docMk/>
            <pc:sldMk cId="2728932630" sldId="275"/>
            <ac:spMk id="2" creationId="{C73ABDCA-F6D5-4359-B162-8330084E767B}"/>
          </ac:spMkLst>
        </pc:spChg>
        <pc:spChg chg="add del mod">
          <ac:chgData name="Mina SALEEM AHAMED" userId="bffe8a0a1eea8db7" providerId="LiveId" clId="{BF6ADACF-DB02-F149-AFEB-7F689B2D008A}" dt="2020-04-19T17:34:08.820" v="4811" actId="478"/>
          <ac:spMkLst>
            <pc:docMk/>
            <pc:sldMk cId="2728932630" sldId="275"/>
            <ac:spMk id="3" creationId="{AB10BF9B-1178-9443-80D7-6E8212B41C34}"/>
          </ac:spMkLst>
        </pc:spChg>
        <pc:spChg chg="add del mod">
          <ac:chgData name="Mina SALEEM AHAMED" userId="bffe8a0a1eea8db7" providerId="LiveId" clId="{BF6ADACF-DB02-F149-AFEB-7F689B2D008A}" dt="2020-04-19T17:33:14.420" v="4805"/>
          <ac:spMkLst>
            <pc:docMk/>
            <pc:sldMk cId="2728932630" sldId="275"/>
            <ac:spMk id="4" creationId="{CD27D917-9AF4-2D46-96A7-9559395537D1}"/>
          </ac:spMkLst>
        </pc:spChg>
        <pc:spChg chg="add del mod">
          <ac:chgData name="Mina SALEEM AHAMED" userId="bffe8a0a1eea8db7" providerId="LiveId" clId="{BF6ADACF-DB02-F149-AFEB-7F689B2D008A}" dt="2020-04-19T17:33:14.420" v="4805"/>
          <ac:spMkLst>
            <pc:docMk/>
            <pc:sldMk cId="2728932630" sldId="275"/>
            <ac:spMk id="6" creationId="{FB6F7BD0-F84E-EC49-8F4B-A1A854A231FB}"/>
          </ac:spMkLst>
        </pc:spChg>
        <pc:spChg chg="add del mod">
          <ac:chgData name="Mina SALEEM AHAMED" userId="bffe8a0a1eea8db7" providerId="LiveId" clId="{BF6ADACF-DB02-F149-AFEB-7F689B2D008A}" dt="2020-04-19T17:33:28.394" v="4809"/>
          <ac:spMkLst>
            <pc:docMk/>
            <pc:sldMk cId="2728932630" sldId="275"/>
            <ac:spMk id="8" creationId="{D418939D-6AC7-284A-9D48-411CBDA2B1A4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2728932630" sldId="275"/>
            <ac:spMk id="9" creationId="{48272DBF-7A44-D24A-AFF4-7D0AA40482A6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2728932630" sldId="275"/>
            <ac:spMk id="10" creationId="{8B37A66C-FF7A-BF4B-9B04-60D395364CD8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2728932630" sldId="275"/>
            <ac:spMk id="12" creationId="{86907D6E-3685-774F-8F8D-05869B9DF2A7}"/>
          </ac:spMkLst>
        </pc:spChg>
        <pc:spChg chg="add mod">
          <ac:chgData name="Mina SALEEM AHAMED" userId="bffe8a0a1eea8db7" providerId="LiveId" clId="{BF6ADACF-DB02-F149-AFEB-7F689B2D008A}" dt="2020-04-19T17:32:59.777" v="4802" actId="1076"/>
          <ac:spMkLst>
            <pc:docMk/>
            <pc:sldMk cId="2728932630" sldId="275"/>
            <ac:spMk id="44" creationId="{2B45D31A-45B4-BD47-A373-C6C37876A9E8}"/>
          </ac:spMkLst>
        </pc:spChg>
        <pc:grpChg chg="mod">
          <ac:chgData name="Mina SALEEM AHAMED" userId="bffe8a0a1eea8db7" providerId="LiveId" clId="{BF6ADACF-DB02-F149-AFEB-7F689B2D008A}" dt="2020-04-19T17:54:09.816" v="4869" actId="1076"/>
          <ac:grpSpMkLst>
            <pc:docMk/>
            <pc:sldMk cId="2728932630" sldId="275"/>
            <ac:grpSpMk id="80" creationId="{7CFBCD72-65BC-46A1-BAEF-A6B351281A83}"/>
          </ac:grpSpMkLst>
        </pc:grpChg>
      </pc:sldChg>
      <pc:sldChg chg="add del">
        <pc:chgData name="Mina SALEEM AHAMED" userId="bffe8a0a1eea8db7" providerId="LiveId" clId="{BF6ADACF-DB02-F149-AFEB-7F689B2D008A}" dt="2020-04-18T17:17:21.554" v="1646"/>
        <pc:sldMkLst>
          <pc:docMk/>
          <pc:sldMk cId="3329045012" sldId="275"/>
        </pc:sldMkLst>
      </pc:sldChg>
      <pc:sldChg chg="addSp delSp modSp">
        <pc:chgData name="Mina SALEEM AHAMED" userId="bffe8a0a1eea8db7" providerId="LiveId" clId="{BF6ADACF-DB02-F149-AFEB-7F689B2D008A}" dt="2020-04-19T21:50:05.670" v="5842" actId="2711"/>
        <pc:sldMkLst>
          <pc:docMk/>
          <pc:sldMk cId="3281901684" sldId="276"/>
        </pc:sldMkLst>
        <pc:spChg chg="mod">
          <ac:chgData name="Mina SALEEM AHAMED" userId="bffe8a0a1eea8db7" providerId="LiveId" clId="{BF6ADACF-DB02-F149-AFEB-7F689B2D008A}" dt="2020-04-19T17:25:12.831" v="4760" actId="14100"/>
          <ac:spMkLst>
            <pc:docMk/>
            <pc:sldMk cId="3281901684" sldId="276"/>
            <ac:spMk id="3" creationId="{6FA0D0BB-BB1A-4D3E-8BFC-1187A85F1BCC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3281901684" sldId="276"/>
            <ac:spMk id="4" creationId="{C97745F3-217C-4AE9-AE37-8C03FC57F2E7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3281901684" sldId="276"/>
            <ac:spMk id="5" creationId="{FE792531-998C-4D71-BE36-77DE9A5E7657}"/>
          </ac:spMkLst>
        </pc:spChg>
        <pc:spChg chg="mod">
          <ac:chgData name="Mina SALEEM AHAMED" userId="bffe8a0a1eea8db7" providerId="LiveId" clId="{BF6ADACF-DB02-F149-AFEB-7F689B2D008A}" dt="2020-04-19T21:50:05.670" v="5842" actId="2711"/>
          <ac:spMkLst>
            <pc:docMk/>
            <pc:sldMk cId="3281901684" sldId="276"/>
            <ac:spMk id="7" creationId="{8FEBF1FA-A0A3-42E5-BA90-BC75BAE1A621}"/>
          </ac:spMkLst>
        </pc:spChg>
        <pc:spChg chg="add mod">
          <ac:chgData name="Mina SALEEM AHAMED" userId="bffe8a0a1eea8db7" providerId="LiveId" clId="{BF6ADACF-DB02-F149-AFEB-7F689B2D008A}" dt="2020-04-19T21:49:58.877" v="5840" actId="2711"/>
          <ac:spMkLst>
            <pc:docMk/>
            <pc:sldMk cId="3281901684" sldId="276"/>
            <ac:spMk id="9" creationId="{B2B61312-E3C3-3846-82F7-3B200C213632}"/>
          </ac:spMkLst>
        </pc:spChg>
        <pc:spChg chg="add mod">
          <ac:chgData name="Mina SALEEM AHAMED" userId="bffe8a0a1eea8db7" providerId="LiveId" clId="{BF6ADACF-DB02-F149-AFEB-7F689B2D008A}" dt="2020-04-19T17:15:12.670" v="4603" actId="692"/>
          <ac:spMkLst>
            <pc:docMk/>
            <pc:sldMk cId="3281901684" sldId="276"/>
            <ac:spMk id="10" creationId="{E859AA22-A4E7-8D41-ABEA-9A66C07AA37E}"/>
          </ac:spMkLst>
        </pc:spChg>
        <pc:spChg chg="add mod">
          <ac:chgData name="Mina SALEEM AHAMED" userId="bffe8a0a1eea8db7" providerId="LiveId" clId="{BF6ADACF-DB02-F149-AFEB-7F689B2D008A}" dt="2020-04-19T21:49:46.661" v="5838" actId="2711"/>
          <ac:spMkLst>
            <pc:docMk/>
            <pc:sldMk cId="3281901684" sldId="276"/>
            <ac:spMk id="17" creationId="{FC50D09A-8DEC-2141-B1FC-0E7FFB6D9328}"/>
          </ac:spMkLst>
        </pc:spChg>
        <pc:spChg chg="mod">
          <ac:chgData name="Mina SALEEM AHAMED" userId="bffe8a0a1eea8db7" providerId="LiveId" clId="{BF6ADACF-DB02-F149-AFEB-7F689B2D008A}" dt="2020-04-19T21:49:41.341" v="5837" actId="14100"/>
          <ac:spMkLst>
            <pc:docMk/>
            <pc:sldMk cId="3281901684" sldId="276"/>
            <ac:spMk id="18" creationId="{3B03BCCB-07BB-4D16-8AD4-48C1CE3550E0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3281901684" sldId="276"/>
            <ac:spMk id="30" creationId="{86527AF8-D14D-FE47-938B-C9D4F2475ADB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3281901684" sldId="276"/>
            <ac:spMk id="31" creationId="{526CC258-6128-234A-9C0E-DEB9CC3CDE9C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3281901684" sldId="276"/>
            <ac:spMk id="32" creationId="{BE191356-6EB6-494D-B41E-58CBF0DFCDD2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3281901684" sldId="276"/>
            <ac:spMk id="33" creationId="{EE1B27A4-B9AE-6447-8BFB-18A856C330C8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3281901684" sldId="276"/>
            <ac:spMk id="34" creationId="{851BF393-8DE9-3C46-8AEF-E86A798F481E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3281901684" sldId="276"/>
            <ac:spMk id="35" creationId="{136634BD-D670-B842-83EB-7BFD9E39DEED}"/>
          </ac:spMkLst>
        </pc:spChg>
        <pc:grpChg chg="add mod">
          <ac:chgData name="Mina SALEEM AHAMED" userId="bffe8a0a1eea8db7" providerId="LiveId" clId="{BF6ADACF-DB02-F149-AFEB-7F689B2D008A}" dt="2020-04-19T17:24:43.145" v="4752" actId="164"/>
          <ac:grpSpMkLst>
            <pc:docMk/>
            <pc:sldMk cId="3281901684" sldId="276"/>
            <ac:grpSpMk id="12" creationId="{62B9117F-0827-5F4F-B406-EBB682176B10}"/>
          </ac:grpSpMkLst>
        </pc:grpChg>
        <pc:grpChg chg="add mod">
          <ac:chgData name="Mina SALEEM AHAMED" userId="bffe8a0a1eea8db7" providerId="LiveId" clId="{BF6ADACF-DB02-F149-AFEB-7F689B2D008A}" dt="2020-04-19T17:24:43.145" v="4752" actId="164"/>
          <ac:grpSpMkLst>
            <pc:docMk/>
            <pc:sldMk cId="3281901684" sldId="276"/>
            <ac:grpSpMk id="13" creationId="{58657D9F-5516-8849-8693-EF83F0E38434}"/>
          </ac:grpSpMkLst>
        </pc:grpChg>
        <pc:grpChg chg="add mod">
          <ac:chgData name="Mina SALEEM AHAMED" userId="bffe8a0a1eea8db7" providerId="LiveId" clId="{BF6ADACF-DB02-F149-AFEB-7F689B2D008A}" dt="2020-04-19T17:24:43.145" v="4752" actId="164"/>
          <ac:grpSpMkLst>
            <pc:docMk/>
            <pc:sldMk cId="3281901684" sldId="276"/>
            <ac:grpSpMk id="27" creationId="{6B2FEA42-EDFC-184D-A560-73D2F44232E7}"/>
          </ac:grpSpMkLst>
        </pc:grpChg>
        <pc:picChg chg="mod modCrop">
          <ac:chgData name="Mina SALEEM AHAMED" userId="bffe8a0a1eea8db7" providerId="LiveId" clId="{BF6ADACF-DB02-F149-AFEB-7F689B2D008A}" dt="2020-04-19T17:22:37.538" v="4702" actId="1076"/>
          <ac:picMkLst>
            <pc:docMk/>
            <pc:sldMk cId="3281901684" sldId="276"/>
            <ac:picMk id="6" creationId="{DBE93A72-C4C3-4178-AA70-1DACC890DA55}"/>
          </ac:picMkLst>
        </pc:picChg>
        <pc:picChg chg="mod">
          <ac:chgData name="Mina SALEEM AHAMED" userId="bffe8a0a1eea8db7" providerId="LiveId" clId="{BF6ADACF-DB02-F149-AFEB-7F689B2D008A}" dt="2020-04-19T17:20:47.545" v="4673" actId="164"/>
          <ac:picMkLst>
            <pc:docMk/>
            <pc:sldMk cId="3281901684" sldId="276"/>
            <ac:picMk id="8" creationId="{C29C93B3-D1DC-4928-890D-DC06464BD6EB}"/>
          </ac:picMkLst>
        </pc:picChg>
        <pc:picChg chg="del mod">
          <ac:chgData name="Mina SALEEM AHAMED" userId="bffe8a0a1eea8db7" providerId="LiveId" clId="{BF6ADACF-DB02-F149-AFEB-7F689B2D008A}" dt="2020-04-19T17:14:52.365" v="4599" actId="478"/>
          <ac:picMkLst>
            <pc:docMk/>
            <pc:sldMk cId="3281901684" sldId="276"/>
            <ac:picMk id="11" creationId="{3F8B765D-E86C-42CC-9BB1-BA0C86BDF9AE}"/>
          </ac:picMkLst>
        </pc:picChg>
        <pc:cxnChg chg="mod">
          <ac:chgData name="Mina SALEEM AHAMED" userId="bffe8a0a1eea8db7" providerId="LiveId" clId="{BF6ADACF-DB02-F149-AFEB-7F689B2D008A}" dt="2020-04-19T17:26:52.952" v="4765" actId="14100"/>
          <ac:cxnSpMkLst>
            <pc:docMk/>
            <pc:sldMk cId="3281901684" sldId="276"/>
            <ac:cxnSpMk id="15" creationId="{1286D11B-23FB-40D6-968A-E6ED93F2C8FF}"/>
          </ac:cxnSpMkLst>
        </pc:cxnChg>
        <pc:cxnChg chg="mod">
          <ac:chgData name="Mina SALEEM AHAMED" userId="bffe8a0a1eea8db7" providerId="LiveId" clId="{BF6ADACF-DB02-F149-AFEB-7F689B2D008A}" dt="2020-04-19T17:26:52.952" v="4765" actId="14100"/>
          <ac:cxnSpMkLst>
            <pc:docMk/>
            <pc:sldMk cId="3281901684" sldId="276"/>
            <ac:cxnSpMk id="16" creationId="{0CF84167-AEF0-4D9C-B0D1-344107526D57}"/>
          </ac:cxnSpMkLst>
        </pc:cxnChg>
      </pc:sldChg>
      <pc:sldChg chg="addSp delSp modSp add">
        <pc:chgData name="Mina SALEEM AHAMED" userId="bffe8a0a1eea8db7" providerId="LiveId" clId="{BF6ADACF-DB02-F149-AFEB-7F689B2D008A}" dt="2020-04-19T21:48:56.672" v="5833" actId="2711"/>
        <pc:sldMkLst>
          <pc:docMk/>
          <pc:sldMk cId="3759848740" sldId="277"/>
        </pc:sldMkLst>
        <pc:spChg chg="mod">
          <ac:chgData name="Mina SALEEM AHAMED" userId="bffe8a0a1eea8db7" providerId="LiveId" clId="{BF6ADACF-DB02-F149-AFEB-7F689B2D008A}" dt="2020-04-19T21:48:56.672" v="5833" actId="2711"/>
          <ac:spMkLst>
            <pc:docMk/>
            <pc:sldMk cId="3759848740" sldId="277"/>
            <ac:spMk id="2" creationId="{375BCC45-E243-5F4D-BFB5-4B8D67AF02C8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3759848740" sldId="277"/>
            <ac:spMk id="3" creationId="{2C9F5B1D-7D8A-F24B-825D-9E8C745BBB4C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3759848740" sldId="277"/>
            <ac:spMk id="4" creationId="{1EFEF37C-81F5-7142-9BEB-5748A1F44D9B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3759848740" sldId="277"/>
            <ac:spMk id="5" creationId="{B020F114-EF49-BE4F-BEC2-7257E1CC9765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3759848740" sldId="277"/>
            <ac:spMk id="7" creationId="{589700C9-4361-E948-B7BD-B37DC78B89B8}"/>
          </ac:spMkLst>
        </pc:spChg>
        <pc:spChg chg="add del mod">
          <ac:chgData name="Mina SALEEM AHAMED" userId="bffe8a0a1eea8db7" providerId="LiveId" clId="{BF6ADACF-DB02-F149-AFEB-7F689B2D008A}" dt="2020-04-18T19:38:30.678" v="2437" actId="478"/>
          <ac:spMkLst>
            <pc:docMk/>
            <pc:sldMk cId="3759848740" sldId="277"/>
            <ac:spMk id="7" creationId="{ACDE07AB-E5EA-F045-B955-CBFBF292393C}"/>
          </ac:spMkLst>
        </pc:spChg>
        <pc:spChg chg="del mod">
          <ac:chgData name="Mina SALEEM AHAMED" userId="bffe8a0a1eea8db7" providerId="LiveId" clId="{BF6ADACF-DB02-F149-AFEB-7F689B2D008A}" dt="2020-04-18T19:36:50.996" v="2398" actId="478"/>
          <ac:spMkLst>
            <pc:docMk/>
            <pc:sldMk cId="3759848740" sldId="277"/>
            <ac:spMk id="8" creationId="{373ADDC4-2880-834A-8424-2D1D76E65DE2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3759848740" sldId="277"/>
            <ac:spMk id="8" creationId="{CEEE7602-9F0A-D748-ACFA-FF5650749A35}"/>
          </ac:spMkLst>
        </pc:spChg>
        <pc:spChg chg="add mod">
          <ac:chgData name="Mina SALEEM AHAMED" userId="bffe8a0a1eea8db7" providerId="LiveId" clId="{BF6ADACF-DB02-F149-AFEB-7F689B2D008A}" dt="2020-04-19T21:48:56.672" v="5833" actId="2711"/>
          <ac:spMkLst>
            <pc:docMk/>
            <pc:sldMk cId="3759848740" sldId="277"/>
            <ac:spMk id="9" creationId="{F8B8A0B1-3356-8C44-B789-AF0F1D936E48}"/>
          </ac:spMkLst>
        </pc:spChg>
        <pc:spChg chg="add mod">
          <ac:chgData name="Mina SALEEM AHAMED" userId="bffe8a0a1eea8db7" providerId="LiveId" clId="{BF6ADACF-DB02-F149-AFEB-7F689B2D008A}" dt="2020-04-19T21:48:56.672" v="5833" actId="2711"/>
          <ac:spMkLst>
            <pc:docMk/>
            <pc:sldMk cId="3759848740" sldId="277"/>
            <ac:spMk id="10" creationId="{906710CC-3427-8A43-86B8-1D2613C7A624}"/>
          </ac:spMkLst>
        </pc:spChg>
        <pc:spChg chg="add mod">
          <ac:chgData name="Mina SALEEM AHAMED" userId="bffe8a0a1eea8db7" providerId="LiveId" clId="{BF6ADACF-DB02-F149-AFEB-7F689B2D008A}" dt="2020-04-19T21:48:56.672" v="5833" actId="2711"/>
          <ac:spMkLst>
            <pc:docMk/>
            <pc:sldMk cId="3759848740" sldId="277"/>
            <ac:spMk id="11" creationId="{3D280F1B-1086-2748-A3A1-2522A2AA3466}"/>
          </ac:spMkLst>
        </pc:spChg>
        <pc:spChg chg="add del mod">
          <ac:chgData name="Mina SALEEM AHAMED" userId="bffe8a0a1eea8db7" providerId="LiveId" clId="{BF6ADACF-DB02-F149-AFEB-7F689B2D008A}" dt="2020-04-18T19:31:42.304" v="2261"/>
          <ac:spMkLst>
            <pc:docMk/>
            <pc:sldMk cId="3759848740" sldId="277"/>
            <ac:spMk id="11" creationId="{7790B5E6-95BA-3C41-9A6F-BD2EBE5D4168}"/>
          </ac:spMkLst>
        </pc:spChg>
        <pc:spChg chg="add del mod">
          <ac:chgData name="Mina SALEEM AHAMED" userId="bffe8a0a1eea8db7" providerId="LiveId" clId="{BF6ADACF-DB02-F149-AFEB-7F689B2D008A}" dt="2020-04-18T19:24:45.965" v="2226" actId="478"/>
          <ac:spMkLst>
            <pc:docMk/>
            <pc:sldMk cId="3759848740" sldId="277"/>
            <ac:spMk id="12" creationId="{12C5B3EC-2205-0B40-AFC9-94D1622D4A61}"/>
          </ac:spMkLst>
        </pc:spChg>
        <pc:spChg chg="add mod">
          <ac:chgData name="Mina SALEEM AHAMED" userId="bffe8a0a1eea8db7" providerId="LiveId" clId="{BF6ADACF-DB02-F149-AFEB-7F689B2D008A}" dt="2020-04-19T21:48:56.672" v="5833" actId="2711"/>
          <ac:spMkLst>
            <pc:docMk/>
            <pc:sldMk cId="3759848740" sldId="277"/>
            <ac:spMk id="12" creationId="{4BE88A59-8751-6047-87CA-1D8539C00B7F}"/>
          </ac:spMkLst>
        </pc:spChg>
        <pc:spChg chg="add del mod">
          <ac:chgData name="Mina SALEEM AHAMED" userId="bffe8a0a1eea8db7" providerId="LiveId" clId="{BF6ADACF-DB02-F149-AFEB-7F689B2D008A}" dt="2020-04-18T18:51:33.440" v="2151"/>
          <ac:spMkLst>
            <pc:docMk/>
            <pc:sldMk cId="3759848740" sldId="277"/>
            <ac:spMk id="13" creationId="{0B4BFDBD-7DFE-4445-B0C5-DCC10AD25D9D}"/>
          </ac:spMkLst>
        </pc:spChg>
        <pc:spChg chg="add mod">
          <ac:chgData name="Mina SALEEM AHAMED" userId="bffe8a0a1eea8db7" providerId="LiveId" clId="{BF6ADACF-DB02-F149-AFEB-7F689B2D008A}" dt="2020-04-19T21:48:56.672" v="5833" actId="2711"/>
          <ac:spMkLst>
            <pc:docMk/>
            <pc:sldMk cId="3759848740" sldId="277"/>
            <ac:spMk id="14" creationId="{4CAE0990-A53B-664C-8A38-5882324EEF62}"/>
          </ac:spMkLst>
        </pc:spChg>
        <pc:spChg chg="add del mod">
          <ac:chgData name="Mina SALEEM AHAMED" userId="bffe8a0a1eea8db7" providerId="LiveId" clId="{BF6ADACF-DB02-F149-AFEB-7F689B2D008A}" dt="2020-04-18T19:36:22.438" v="2375" actId="478"/>
          <ac:spMkLst>
            <pc:docMk/>
            <pc:sldMk cId="3759848740" sldId="277"/>
            <ac:spMk id="15" creationId="{E5E3CC0E-91E9-EA41-B401-522C30AD715F}"/>
          </ac:spMkLst>
        </pc:spChg>
        <pc:spChg chg="add del">
          <ac:chgData name="Mina SALEEM AHAMED" userId="bffe8a0a1eea8db7" providerId="LiveId" clId="{BF6ADACF-DB02-F149-AFEB-7F689B2D008A}" dt="2020-04-18T19:31:47.656" v="2263"/>
          <ac:spMkLst>
            <pc:docMk/>
            <pc:sldMk cId="3759848740" sldId="277"/>
            <ac:spMk id="16" creationId="{8B4BB18C-3F7F-924D-94AC-DFBC9527A0D2}"/>
          </ac:spMkLst>
        </pc:spChg>
        <pc:spChg chg="add del mod">
          <ac:chgData name="Mina SALEEM AHAMED" userId="bffe8a0a1eea8db7" providerId="LiveId" clId="{BF6ADACF-DB02-F149-AFEB-7F689B2D008A}" dt="2020-04-18T19:36:54.339" v="2400" actId="478"/>
          <ac:spMkLst>
            <pc:docMk/>
            <pc:sldMk cId="3759848740" sldId="277"/>
            <ac:spMk id="18" creationId="{6A9C8D36-21BC-A841-BA6E-57C99D728C83}"/>
          </ac:spMkLst>
        </pc:spChg>
        <pc:spChg chg="add del mod">
          <ac:chgData name="Mina SALEEM AHAMED" userId="bffe8a0a1eea8db7" providerId="LiveId" clId="{BF6ADACF-DB02-F149-AFEB-7F689B2D008A}" dt="2020-04-18T19:38:32.481" v="2438" actId="478"/>
          <ac:spMkLst>
            <pc:docMk/>
            <pc:sldMk cId="3759848740" sldId="277"/>
            <ac:spMk id="20" creationId="{6A0A367D-14C2-B340-B0DB-5FACFAC8004E}"/>
          </ac:spMkLst>
        </pc:spChg>
        <pc:spChg chg="add mod">
          <ac:chgData name="Mina SALEEM AHAMED" userId="bffe8a0a1eea8db7" providerId="LiveId" clId="{BF6ADACF-DB02-F149-AFEB-7F689B2D008A}" dt="2020-04-19T21:48:56.672" v="5833" actId="2711"/>
          <ac:spMkLst>
            <pc:docMk/>
            <pc:sldMk cId="3759848740" sldId="277"/>
            <ac:spMk id="21" creationId="{39CED7B4-5AF5-2D4A-897B-A3090676EBEE}"/>
          </ac:spMkLst>
        </pc:spChg>
        <pc:graphicFrameChg chg="del">
          <ac:chgData name="Mina SALEEM AHAMED" userId="bffe8a0a1eea8db7" providerId="LiveId" clId="{BF6ADACF-DB02-F149-AFEB-7F689B2D008A}" dt="2020-04-18T18:45:46.895" v="2100" actId="478"/>
          <ac:graphicFrameMkLst>
            <pc:docMk/>
            <pc:sldMk cId="3759848740" sldId="277"/>
            <ac:graphicFrameMk id="9" creationId="{6162198B-BC80-5D41-9D66-A8CEAB5481B6}"/>
          </ac:graphicFrameMkLst>
        </pc:graphicFrameChg>
        <pc:picChg chg="add mod modCrop">
          <ac:chgData name="Mina SALEEM AHAMED" userId="bffe8a0a1eea8db7" providerId="LiveId" clId="{BF6ADACF-DB02-F149-AFEB-7F689B2D008A}" dt="2020-04-19T17:00:19.628" v="4232" actId="14826"/>
          <ac:picMkLst>
            <pc:docMk/>
            <pc:sldMk cId="3759848740" sldId="277"/>
            <ac:picMk id="6" creationId="{0E6AAB16-EE0E-A845-B92B-6229A7D2AA6D}"/>
          </ac:picMkLst>
        </pc:picChg>
        <pc:picChg chg="add del mod">
          <ac:chgData name="Mina SALEEM AHAMED" userId="bffe8a0a1eea8db7" providerId="LiveId" clId="{BF6ADACF-DB02-F149-AFEB-7F689B2D008A}" dt="2020-04-18T23:30:29.843" v="4072" actId="478"/>
          <ac:picMkLst>
            <pc:docMk/>
            <pc:sldMk cId="3759848740" sldId="277"/>
            <ac:picMk id="11" creationId="{848BA61D-BD44-0E45-8978-5C20FC72F484}"/>
          </ac:picMkLst>
        </pc:picChg>
        <pc:picChg chg="add mod modCrop">
          <ac:chgData name="Mina SALEEM AHAMED" userId="bffe8a0a1eea8db7" providerId="LiveId" clId="{BF6ADACF-DB02-F149-AFEB-7F689B2D008A}" dt="2020-04-19T19:54:42.121" v="5378" actId="1076"/>
          <ac:picMkLst>
            <pc:docMk/>
            <pc:sldMk cId="3759848740" sldId="277"/>
            <ac:picMk id="22" creationId="{6391DB4E-F69D-C944-AB70-734D89809AAD}"/>
          </ac:picMkLst>
        </pc:picChg>
      </pc:sldChg>
      <pc:sldChg chg="addSp delSp modSp">
        <pc:chgData name="Mina SALEEM AHAMED" userId="bffe8a0a1eea8db7" providerId="LiveId" clId="{BF6ADACF-DB02-F149-AFEB-7F689B2D008A}" dt="2020-04-19T21:38:41.421" v="5788" actId="2711"/>
        <pc:sldMkLst>
          <pc:docMk/>
          <pc:sldMk cId="887108806" sldId="278"/>
        </pc:sldMkLst>
        <pc:spChg chg="mod">
          <ac:chgData name="Mina SALEEM AHAMED" userId="bffe8a0a1eea8db7" providerId="LiveId" clId="{BF6ADACF-DB02-F149-AFEB-7F689B2D008A}" dt="2020-04-19T21:38:41.421" v="5788" actId="2711"/>
          <ac:spMkLst>
            <pc:docMk/>
            <pc:sldMk cId="887108806" sldId="278"/>
            <ac:spMk id="2" creationId="{CFC43FC5-DA93-432D-B62F-66B8B0B4CF3E}"/>
          </ac:spMkLst>
        </pc:spChg>
        <pc:spChg chg="mod">
          <ac:chgData name="Mina SALEEM AHAMED" userId="bffe8a0a1eea8db7" providerId="LiveId" clId="{BF6ADACF-DB02-F149-AFEB-7F689B2D008A}" dt="2020-04-19T21:38:41.421" v="5788" actId="2711"/>
          <ac:spMkLst>
            <pc:docMk/>
            <pc:sldMk cId="887108806" sldId="278"/>
            <ac:spMk id="3" creationId="{87C00199-F764-4C74-A562-E54331EB210F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887108806" sldId="278"/>
            <ac:spMk id="4" creationId="{FB6D3F1D-3651-424F-BE8E-7881E43C70C5}"/>
          </ac:spMkLst>
        </pc:spChg>
        <pc:spChg chg="add del mod">
          <ac:chgData name="Mina SALEEM AHAMED" userId="bffe8a0a1eea8db7" providerId="LiveId" clId="{BF6ADACF-DB02-F149-AFEB-7F689B2D008A}" dt="2020-04-19T21:32:44.735" v="5733"/>
          <ac:spMkLst>
            <pc:docMk/>
            <pc:sldMk cId="887108806" sldId="278"/>
            <ac:spMk id="4" creationId="{FE64C5D6-12C0-8748-81DD-11AD8C91C8EF}"/>
          </ac:spMkLst>
        </pc:spChg>
        <pc:spChg chg="add del mod">
          <ac:chgData name="Mina SALEEM AHAMED" userId="bffe8a0a1eea8db7" providerId="LiveId" clId="{BF6ADACF-DB02-F149-AFEB-7F689B2D008A}" dt="2020-04-19T21:32:44.735" v="5733"/>
          <ac:spMkLst>
            <pc:docMk/>
            <pc:sldMk cId="887108806" sldId="278"/>
            <ac:spMk id="5" creationId="{FB3930E7-1E5D-1642-B1E8-2CC0F9CEEE60}"/>
          </ac:spMkLst>
        </pc:spChg>
        <pc:spChg chg="add del mod">
          <ac:chgData name="Mina SALEEM AHAMED" userId="bffe8a0a1eea8db7" providerId="LiveId" clId="{BF6ADACF-DB02-F149-AFEB-7F689B2D008A}" dt="2020-04-19T21:32:44.735" v="5733"/>
          <ac:spMkLst>
            <pc:docMk/>
            <pc:sldMk cId="887108806" sldId="278"/>
            <ac:spMk id="7" creationId="{3D14BE2C-00AC-4A45-ABB8-F44D62A22C81}"/>
          </ac:spMkLst>
        </pc:spChg>
        <pc:spChg chg="add del mod">
          <ac:chgData name="Mina SALEEM AHAMED" userId="bffe8a0a1eea8db7" providerId="LiveId" clId="{BF6ADACF-DB02-F149-AFEB-7F689B2D008A}" dt="2020-04-19T17:26:21.188" v="4764"/>
          <ac:spMkLst>
            <pc:docMk/>
            <pc:sldMk cId="887108806" sldId="278"/>
            <ac:spMk id="7" creationId="{B10C2ABB-83ED-174E-B134-ADAED5D1464B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887108806" sldId="278"/>
            <ac:spMk id="10" creationId="{AB7FB85F-759B-6F4C-A036-3ABE8CC6C2A3}"/>
          </ac:spMkLst>
        </pc:spChg>
        <pc:spChg chg="add del mod">
          <ac:chgData name="Mina SALEEM AHAMED" userId="bffe8a0a1eea8db7" providerId="LiveId" clId="{BF6ADACF-DB02-F149-AFEB-7F689B2D008A}" dt="2020-04-19T21:32:44.735" v="5733"/>
          <ac:spMkLst>
            <pc:docMk/>
            <pc:sldMk cId="887108806" sldId="278"/>
            <ac:spMk id="10" creationId="{C43157B1-DF07-5243-872B-A7ED1C3B200E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887108806" sldId="278"/>
            <ac:spMk id="12" creationId="{2E7D6B80-AFD0-9B45-82F9-0B127CE5F1CB}"/>
          </ac:spMkLst>
        </pc:spChg>
        <pc:spChg chg="add del mod">
          <ac:chgData name="Mina SALEEM AHAMED" userId="bffe8a0a1eea8db7" providerId="LiveId" clId="{BF6ADACF-DB02-F149-AFEB-7F689B2D008A}" dt="2020-04-19T21:32:44.735" v="5733"/>
          <ac:spMkLst>
            <pc:docMk/>
            <pc:sldMk cId="887108806" sldId="278"/>
            <ac:spMk id="12" creationId="{A1E02E40-F672-3F44-A1A7-C4264C8258CF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887108806" sldId="278"/>
            <ac:spMk id="14" creationId="{45B10262-65FD-F541-84C4-61E3EF51E66B}"/>
          </ac:spMkLst>
        </pc:spChg>
        <pc:spChg chg="add del mod">
          <ac:chgData name="Mina SALEEM AHAMED" userId="bffe8a0a1eea8db7" providerId="LiveId" clId="{BF6ADACF-DB02-F149-AFEB-7F689B2D008A}" dt="2020-04-19T21:37:27.815" v="5778"/>
          <ac:spMkLst>
            <pc:docMk/>
            <pc:sldMk cId="887108806" sldId="278"/>
            <ac:spMk id="14" creationId="{78F87DD6-D712-4947-9941-E731D462F972}"/>
          </ac:spMkLst>
        </pc:spChg>
        <pc:spChg chg="mod">
          <ac:chgData name="Mina SALEEM AHAMED" userId="bffe8a0a1eea8db7" providerId="LiveId" clId="{BF6ADACF-DB02-F149-AFEB-7F689B2D008A}" dt="2020-04-19T21:38:41.421" v="5788" actId="2711"/>
          <ac:spMkLst>
            <pc:docMk/>
            <pc:sldMk cId="887108806" sldId="278"/>
            <ac:spMk id="16" creationId="{69ED003A-9EB5-AA41-8890-29850E94DBE1}"/>
          </ac:spMkLst>
        </pc:spChg>
        <pc:spChg chg="add mod">
          <ac:chgData name="Mina SALEEM AHAMED" userId="bffe8a0a1eea8db7" providerId="LiveId" clId="{BF6ADACF-DB02-F149-AFEB-7F689B2D008A}" dt="2020-04-19T21:38:41.421" v="5788" actId="2711"/>
          <ac:spMkLst>
            <pc:docMk/>
            <pc:sldMk cId="887108806" sldId="278"/>
            <ac:spMk id="17" creationId="{BA5474AE-28E5-464A-9F4B-73F59B2B1296}"/>
          </ac:spMkLst>
        </pc:spChg>
        <pc:spChg chg="add mod">
          <ac:chgData name="Mina SALEEM AHAMED" userId="bffe8a0a1eea8db7" providerId="LiveId" clId="{BF6ADACF-DB02-F149-AFEB-7F689B2D008A}" dt="2020-04-19T21:38:41.421" v="5788" actId="2711"/>
          <ac:spMkLst>
            <pc:docMk/>
            <pc:sldMk cId="887108806" sldId="278"/>
            <ac:spMk id="18" creationId="{7F5BFC90-1BBE-E74F-A8E7-C9296F817C18}"/>
          </ac:spMkLst>
        </pc:spChg>
        <pc:spChg chg="add mod">
          <ac:chgData name="Mina SALEEM AHAMED" userId="bffe8a0a1eea8db7" providerId="LiveId" clId="{BF6ADACF-DB02-F149-AFEB-7F689B2D008A}" dt="2020-04-19T21:38:41.421" v="5788" actId="2711"/>
          <ac:spMkLst>
            <pc:docMk/>
            <pc:sldMk cId="887108806" sldId="278"/>
            <ac:spMk id="19" creationId="{F762E704-FEE8-134F-A906-F0E9F748E278}"/>
          </ac:spMkLst>
        </pc:spChg>
        <pc:spChg chg="add del mod">
          <ac:chgData name="Mina SALEEM AHAMED" userId="bffe8a0a1eea8db7" providerId="LiveId" clId="{BF6ADACF-DB02-F149-AFEB-7F689B2D008A}" dt="2020-04-19T21:37:27.815" v="5778"/>
          <ac:spMkLst>
            <pc:docMk/>
            <pc:sldMk cId="887108806" sldId="278"/>
            <ac:spMk id="20" creationId="{285FDB67-2857-4B44-A822-29EDFB79AC63}"/>
          </ac:spMkLst>
        </pc:spChg>
        <pc:spChg chg="mod">
          <ac:chgData name="Mina SALEEM AHAMED" userId="bffe8a0a1eea8db7" providerId="LiveId" clId="{BF6ADACF-DB02-F149-AFEB-7F689B2D008A}" dt="2020-04-19T21:38:41.421" v="5788" actId="2711"/>
          <ac:spMkLst>
            <pc:docMk/>
            <pc:sldMk cId="887108806" sldId="278"/>
            <ac:spMk id="21" creationId="{7E4A5370-05DC-774C-9596-EC0CD7F3D755}"/>
          </ac:spMkLst>
        </pc:spChg>
        <pc:spChg chg="add del mod">
          <ac:chgData name="Mina SALEEM AHAMED" userId="bffe8a0a1eea8db7" providerId="LiveId" clId="{BF6ADACF-DB02-F149-AFEB-7F689B2D008A}" dt="2020-04-19T21:37:27.815" v="5778"/>
          <ac:spMkLst>
            <pc:docMk/>
            <pc:sldMk cId="887108806" sldId="278"/>
            <ac:spMk id="22" creationId="{E9D9CA76-D6C4-7948-AB50-71073ED5F649}"/>
          </ac:spMkLst>
        </pc:spChg>
        <pc:spChg chg="add del mod">
          <ac:chgData name="Mina SALEEM AHAMED" userId="bffe8a0a1eea8db7" providerId="LiveId" clId="{BF6ADACF-DB02-F149-AFEB-7F689B2D008A}" dt="2020-04-19T21:37:27.815" v="5778"/>
          <ac:spMkLst>
            <pc:docMk/>
            <pc:sldMk cId="887108806" sldId="278"/>
            <ac:spMk id="23" creationId="{C54102BF-E234-CE4F-8EA2-3D7470CD4187}"/>
          </ac:spMkLst>
        </pc:spChg>
        <pc:spChg chg="add del mod">
          <ac:chgData name="Mina SALEEM AHAMED" userId="bffe8a0a1eea8db7" providerId="LiveId" clId="{BF6ADACF-DB02-F149-AFEB-7F689B2D008A}" dt="2020-04-19T21:37:27.815" v="5778"/>
          <ac:spMkLst>
            <pc:docMk/>
            <pc:sldMk cId="887108806" sldId="278"/>
            <ac:spMk id="24" creationId="{83AD34AE-0AF8-1247-8A49-7BF457E31951}"/>
          </ac:spMkLst>
        </pc:spChg>
        <pc:spChg chg="add del mod">
          <ac:chgData name="Mina SALEEM AHAMED" userId="bffe8a0a1eea8db7" providerId="LiveId" clId="{BF6ADACF-DB02-F149-AFEB-7F689B2D008A}" dt="2020-04-19T21:37:33.052" v="5780"/>
          <ac:spMkLst>
            <pc:docMk/>
            <pc:sldMk cId="887108806" sldId="278"/>
            <ac:spMk id="25" creationId="{2B21D1BA-9C72-FD4D-9200-C1629AF14271}"/>
          </ac:spMkLst>
        </pc:spChg>
        <pc:spChg chg="add del mod">
          <ac:chgData name="Mina SALEEM AHAMED" userId="bffe8a0a1eea8db7" providerId="LiveId" clId="{BF6ADACF-DB02-F149-AFEB-7F689B2D008A}" dt="2020-04-19T21:37:33.052" v="5780"/>
          <ac:spMkLst>
            <pc:docMk/>
            <pc:sldMk cId="887108806" sldId="278"/>
            <ac:spMk id="26" creationId="{F8B09209-5344-C04B-94CF-9D6BFCCF24F3}"/>
          </ac:spMkLst>
        </pc:spChg>
        <pc:spChg chg="add del mod">
          <ac:chgData name="Mina SALEEM AHAMED" userId="bffe8a0a1eea8db7" providerId="LiveId" clId="{BF6ADACF-DB02-F149-AFEB-7F689B2D008A}" dt="2020-04-19T21:37:33.052" v="5780"/>
          <ac:spMkLst>
            <pc:docMk/>
            <pc:sldMk cId="887108806" sldId="278"/>
            <ac:spMk id="27" creationId="{A9AC682B-7BD9-AC44-B0E7-DF3D426B0844}"/>
          </ac:spMkLst>
        </pc:spChg>
        <pc:spChg chg="add del mod">
          <ac:chgData name="Mina SALEEM AHAMED" userId="bffe8a0a1eea8db7" providerId="LiveId" clId="{BF6ADACF-DB02-F149-AFEB-7F689B2D008A}" dt="2020-04-19T21:37:33.052" v="5780"/>
          <ac:spMkLst>
            <pc:docMk/>
            <pc:sldMk cId="887108806" sldId="278"/>
            <ac:spMk id="28" creationId="{3E9EEBD2-AB5D-4444-AB01-9740ED54E685}"/>
          </ac:spMkLst>
        </pc:spChg>
        <pc:spChg chg="add del mod">
          <ac:chgData name="Mina SALEEM AHAMED" userId="bffe8a0a1eea8db7" providerId="LiveId" clId="{BF6ADACF-DB02-F149-AFEB-7F689B2D008A}" dt="2020-04-19T21:37:33.052" v="5780"/>
          <ac:spMkLst>
            <pc:docMk/>
            <pc:sldMk cId="887108806" sldId="278"/>
            <ac:spMk id="29" creationId="{EAF7EBFA-53E2-304C-9F92-92C947C86028}"/>
          </ac:spMkLst>
        </pc:spChg>
        <pc:spChg chg="add del mod">
          <ac:chgData name="Mina SALEEM AHAMED" userId="bffe8a0a1eea8db7" providerId="LiveId" clId="{BF6ADACF-DB02-F149-AFEB-7F689B2D008A}" dt="2020-04-19T21:37:48.799" v="5781"/>
          <ac:spMkLst>
            <pc:docMk/>
            <pc:sldMk cId="887108806" sldId="278"/>
            <ac:spMk id="30" creationId="{114FFCDD-43B8-E246-91C7-6A4BCCA092D3}"/>
          </ac:spMkLst>
        </pc:spChg>
        <pc:spChg chg="add del mod">
          <ac:chgData name="Mina SALEEM AHAMED" userId="bffe8a0a1eea8db7" providerId="LiveId" clId="{BF6ADACF-DB02-F149-AFEB-7F689B2D008A}" dt="2020-04-19T21:37:48.799" v="5781"/>
          <ac:spMkLst>
            <pc:docMk/>
            <pc:sldMk cId="887108806" sldId="278"/>
            <ac:spMk id="31" creationId="{812361E0-27B6-CF4D-9DFD-2CCDA7683B5D}"/>
          </ac:spMkLst>
        </pc:spChg>
        <pc:spChg chg="add del mod">
          <ac:chgData name="Mina SALEEM AHAMED" userId="bffe8a0a1eea8db7" providerId="LiveId" clId="{BF6ADACF-DB02-F149-AFEB-7F689B2D008A}" dt="2020-04-19T21:37:48.799" v="5781"/>
          <ac:spMkLst>
            <pc:docMk/>
            <pc:sldMk cId="887108806" sldId="278"/>
            <ac:spMk id="32" creationId="{4670E294-A612-8549-89D1-1CE5B0047614}"/>
          </ac:spMkLst>
        </pc:spChg>
        <pc:spChg chg="add del mod">
          <ac:chgData name="Mina SALEEM AHAMED" userId="bffe8a0a1eea8db7" providerId="LiveId" clId="{BF6ADACF-DB02-F149-AFEB-7F689B2D008A}" dt="2020-04-19T21:37:48.799" v="5781"/>
          <ac:spMkLst>
            <pc:docMk/>
            <pc:sldMk cId="887108806" sldId="278"/>
            <ac:spMk id="33" creationId="{2B3F5C4F-68B7-3244-B9C1-0A4FE9AF3FEF}"/>
          </ac:spMkLst>
        </pc:spChg>
        <pc:spChg chg="add del mod">
          <ac:chgData name="Mina SALEEM AHAMED" userId="bffe8a0a1eea8db7" providerId="LiveId" clId="{BF6ADACF-DB02-F149-AFEB-7F689B2D008A}" dt="2020-04-19T21:37:54.219" v="5782"/>
          <ac:spMkLst>
            <pc:docMk/>
            <pc:sldMk cId="887108806" sldId="278"/>
            <ac:spMk id="34" creationId="{97049CCA-3CBB-904C-AB4E-F0EF45DE7429}"/>
          </ac:spMkLst>
        </pc:spChg>
        <pc:spChg chg="add del mod">
          <ac:chgData name="Mina SALEEM AHAMED" userId="bffe8a0a1eea8db7" providerId="LiveId" clId="{BF6ADACF-DB02-F149-AFEB-7F689B2D008A}" dt="2020-04-19T21:37:54.219" v="5782"/>
          <ac:spMkLst>
            <pc:docMk/>
            <pc:sldMk cId="887108806" sldId="278"/>
            <ac:spMk id="35" creationId="{8E59147D-4A5A-3F4C-8AB6-BA0E35750FCD}"/>
          </ac:spMkLst>
        </pc:spChg>
        <pc:spChg chg="add del mod">
          <ac:chgData name="Mina SALEEM AHAMED" userId="bffe8a0a1eea8db7" providerId="LiveId" clId="{BF6ADACF-DB02-F149-AFEB-7F689B2D008A}" dt="2020-04-19T21:37:54.219" v="5782"/>
          <ac:spMkLst>
            <pc:docMk/>
            <pc:sldMk cId="887108806" sldId="278"/>
            <ac:spMk id="36" creationId="{B189F5A5-4248-3243-B4A3-A4AAF47F95EB}"/>
          </ac:spMkLst>
        </pc:spChg>
        <pc:spChg chg="add del mod">
          <ac:chgData name="Mina SALEEM AHAMED" userId="bffe8a0a1eea8db7" providerId="LiveId" clId="{BF6ADACF-DB02-F149-AFEB-7F689B2D008A}" dt="2020-04-19T21:37:54.219" v="5782"/>
          <ac:spMkLst>
            <pc:docMk/>
            <pc:sldMk cId="887108806" sldId="278"/>
            <ac:spMk id="37" creationId="{23263998-97A2-9C45-9AB6-BE9B7BCADC87}"/>
          </ac:spMkLst>
        </pc:spChg>
        <pc:picChg chg="mod">
          <ac:chgData name="Mina SALEEM AHAMED" userId="bffe8a0a1eea8db7" providerId="LiveId" clId="{BF6ADACF-DB02-F149-AFEB-7F689B2D008A}" dt="2020-04-19T21:38:31.377" v="5787" actId="1076"/>
          <ac:picMkLst>
            <pc:docMk/>
            <pc:sldMk cId="887108806" sldId="278"/>
            <ac:picMk id="11" creationId="{8CFFB70C-A3B8-3546-A76E-02E0EC78BB27}"/>
          </ac:picMkLst>
        </pc:picChg>
      </pc:sldChg>
      <pc:sldChg chg="addSp delSp modSp add">
        <pc:chgData name="Mina SALEEM AHAMED" userId="bffe8a0a1eea8db7" providerId="LiveId" clId="{BF6ADACF-DB02-F149-AFEB-7F689B2D008A}" dt="2020-04-18T20:03:43.217" v="2955" actId="20577"/>
        <pc:sldMkLst>
          <pc:docMk/>
          <pc:sldMk cId="1045658690" sldId="279"/>
        </pc:sldMkLst>
        <pc:spChg chg="add del mod">
          <ac:chgData name="Mina SALEEM AHAMED" userId="bffe8a0a1eea8db7" providerId="LiveId" clId="{BF6ADACF-DB02-F149-AFEB-7F689B2D008A}" dt="2020-04-18T19:57:56.024" v="2696"/>
          <ac:spMkLst>
            <pc:docMk/>
            <pc:sldMk cId="1045658690" sldId="279"/>
            <ac:spMk id="3" creationId="{07E1067E-DF13-0C47-B017-E994E99C14DB}"/>
          </ac:spMkLst>
        </pc:spChg>
        <pc:spChg chg="mod">
          <ac:chgData name="Mina SALEEM AHAMED" userId="bffe8a0a1eea8db7" providerId="LiveId" clId="{BF6ADACF-DB02-F149-AFEB-7F689B2D008A}" dt="2020-04-18T19:57:48.882" v="2692" actId="1076"/>
          <ac:spMkLst>
            <pc:docMk/>
            <pc:sldMk cId="1045658690" sldId="279"/>
            <ac:spMk id="10" creationId="{906710CC-3427-8A43-86B8-1D2613C7A624}"/>
          </ac:spMkLst>
        </pc:spChg>
        <pc:spChg chg="add mod">
          <ac:chgData name="Mina SALEEM AHAMED" userId="bffe8a0a1eea8db7" providerId="LiveId" clId="{BF6ADACF-DB02-F149-AFEB-7F689B2D008A}" dt="2020-04-18T20:01:08.224" v="2749" actId="2711"/>
          <ac:spMkLst>
            <pc:docMk/>
            <pc:sldMk cId="1045658690" sldId="279"/>
            <ac:spMk id="11" creationId="{CCB593D0-25A9-CC4B-BB78-F61A55BEE61C}"/>
          </ac:spMkLst>
        </pc:spChg>
        <pc:spChg chg="mod">
          <ac:chgData name="Mina SALEEM AHAMED" userId="bffe8a0a1eea8db7" providerId="LiveId" clId="{BF6ADACF-DB02-F149-AFEB-7F689B2D008A}" dt="2020-04-18T19:57:45.049" v="2691" actId="20577"/>
          <ac:spMkLst>
            <pc:docMk/>
            <pc:sldMk cId="1045658690" sldId="279"/>
            <ac:spMk id="14" creationId="{4CAE0990-A53B-664C-8A38-5882324EEF62}"/>
          </ac:spMkLst>
        </pc:spChg>
        <pc:spChg chg="del">
          <ac:chgData name="Mina SALEEM AHAMED" userId="bffe8a0a1eea8db7" providerId="LiveId" clId="{BF6ADACF-DB02-F149-AFEB-7F689B2D008A}" dt="2020-04-18T19:57:54.694" v="2694" actId="478"/>
          <ac:spMkLst>
            <pc:docMk/>
            <pc:sldMk cId="1045658690" sldId="279"/>
            <ac:spMk id="21" creationId="{39CED7B4-5AF5-2D4A-897B-A3090676EBEE}"/>
          </ac:spMkLst>
        </pc:spChg>
        <pc:graphicFrameChg chg="add mod modGraphic">
          <ac:chgData name="Mina SALEEM AHAMED" userId="bffe8a0a1eea8db7" providerId="LiveId" clId="{BF6ADACF-DB02-F149-AFEB-7F689B2D008A}" dt="2020-04-18T20:03:43.217" v="2955" actId="20577"/>
          <ac:graphicFrameMkLst>
            <pc:docMk/>
            <pc:sldMk cId="1045658690" sldId="279"/>
            <ac:graphicFrameMk id="7" creationId="{9E7413A9-1BFF-9545-AEAD-A017F0E4618D}"/>
          </ac:graphicFrameMkLst>
        </pc:graphicFrameChg>
        <pc:picChg chg="del">
          <ac:chgData name="Mina SALEEM AHAMED" userId="bffe8a0a1eea8db7" providerId="LiveId" clId="{BF6ADACF-DB02-F149-AFEB-7F689B2D008A}" dt="2020-04-18T19:56:21.217" v="2663" actId="478"/>
          <ac:picMkLst>
            <pc:docMk/>
            <pc:sldMk cId="1045658690" sldId="279"/>
            <ac:picMk id="6" creationId="{0E6AAB16-EE0E-A845-B92B-6229A7D2AA6D}"/>
          </ac:picMkLst>
        </pc:picChg>
        <pc:picChg chg="del">
          <ac:chgData name="Mina SALEEM AHAMED" userId="bffe8a0a1eea8db7" providerId="LiveId" clId="{BF6ADACF-DB02-F149-AFEB-7F689B2D008A}" dt="2020-04-18T19:56:21.217" v="2663" actId="478"/>
          <ac:picMkLst>
            <pc:docMk/>
            <pc:sldMk cId="1045658690" sldId="279"/>
            <ac:picMk id="22" creationId="{6391DB4E-F69D-C944-AB70-734D89809AAD}"/>
          </ac:picMkLst>
        </pc:picChg>
      </pc:sldChg>
      <pc:sldChg chg="addSp delSp modSp">
        <pc:chgData name="Mina SALEEM AHAMED" userId="bffe8a0a1eea8db7" providerId="LiveId" clId="{BF6ADACF-DB02-F149-AFEB-7F689B2D008A}" dt="2020-04-19T21:43:48.411" v="5813" actId="14100"/>
        <pc:sldMkLst>
          <pc:docMk/>
          <pc:sldMk cId="3657953522" sldId="279"/>
        </pc:sldMkLst>
        <pc:spChg chg="mod">
          <ac:chgData name="Mina SALEEM AHAMED" userId="bffe8a0a1eea8db7" providerId="LiveId" clId="{BF6ADACF-DB02-F149-AFEB-7F689B2D008A}" dt="2020-04-19T21:36:11.089" v="5769" actId="2711"/>
          <ac:spMkLst>
            <pc:docMk/>
            <pc:sldMk cId="3657953522" sldId="279"/>
            <ac:spMk id="2" creationId="{21F0FE24-14C4-4CA1-88E9-25BC31FFB749}"/>
          </ac:spMkLst>
        </pc:spChg>
        <pc:spChg chg="mod">
          <ac:chgData name="Mina SALEEM AHAMED" userId="bffe8a0a1eea8db7" providerId="LiveId" clId="{BF6ADACF-DB02-F149-AFEB-7F689B2D008A}" dt="2020-04-19T21:36:11.089" v="5769" actId="2711"/>
          <ac:spMkLst>
            <pc:docMk/>
            <pc:sldMk cId="3657953522" sldId="279"/>
            <ac:spMk id="3" creationId="{1C44E671-80D1-44F7-BCCC-C5AD61511294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3657953522" sldId="279"/>
            <ac:spMk id="4" creationId="{C315DA43-4EA6-47E6-91E5-A742F5AECC9F}"/>
          </ac:spMkLst>
        </pc:spChg>
        <pc:spChg chg="add del mod">
          <ac:chgData name="Mina SALEEM AHAMED" userId="bffe8a0a1eea8db7" providerId="LiveId" clId="{BF6ADACF-DB02-F149-AFEB-7F689B2D008A}" dt="2020-04-19T21:32:43.652" v="5732"/>
          <ac:spMkLst>
            <pc:docMk/>
            <pc:sldMk cId="3657953522" sldId="279"/>
            <ac:spMk id="4" creationId="{DFD0B36D-5D83-A24F-B0D6-3B6F0BB7C81C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3657953522" sldId="279"/>
            <ac:spMk id="5" creationId="{3836DB84-EB56-45D7-9AF7-423405AB3E1C}"/>
          </ac:spMkLst>
        </pc:spChg>
        <pc:spChg chg="add del mod">
          <ac:chgData name="Mina SALEEM AHAMED" userId="bffe8a0a1eea8db7" providerId="LiveId" clId="{BF6ADACF-DB02-F149-AFEB-7F689B2D008A}" dt="2020-04-19T21:32:43.652" v="5732"/>
          <ac:spMkLst>
            <pc:docMk/>
            <pc:sldMk cId="3657953522" sldId="279"/>
            <ac:spMk id="5" creationId="{6F1893F3-A805-1343-A1E9-B6DA4E37125A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3657953522" sldId="279"/>
            <ac:spMk id="6" creationId="{4EA2F972-F926-5C43-BE77-9984B934D413}"/>
          </ac:spMkLst>
        </pc:spChg>
        <pc:spChg chg="add del mod">
          <ac:chgData name="Mina SALEEM AHAMED" userId="bffe8a0a1eea8db7" providerId="LiveId" clId="{BF6ADACF-DB02-F149-AFEB-7F689B2D008A}" dt="2020-04-19T21:32:43.652" v="5732"/>
          <ac:spMkLst>
            <pc:docMk/>
            <pc:sldMk cId="3657953522" sldId="279"/>
            <ac:spMk id="6" creationId="{62CBAFCC-31DD-2348-B64F-6EF185EE3E5D}"/>
          </ac:spMkLst>
        </pc:spChg>
        <pc:spChg chg="add del mod">
          <ac:chgData name="Mina SALEEM AHAMED" userId="bffe8a0a1eea8db7" providerId="LiveId" clId="{BF6ADACF-DB02-F149-AFEB-7F689B2D008A}" dt="2020-04-19T21:32:43.652" v="5732"/>
          <ac:spMkLst>
            <pc:docMk/>
            <pc:sldMk cId="3657953522" sldId="279"/>
            <ac:spMk id="7" creationId="{5162F9B0-37A1-0040-A195-A5D129E968EA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3657953522" sldId="279"/>
            <ac:spMk id="7" creationId="{E602DE6D-0FAD-6944-BD12-E8071A3F9937}"/>
          </ac:spMkLst>
        </pc:spChg>
        <pc:spChg chg="mod">
          <ac:chgData name="Mina SALEEM AHAMED" userId="bffe8a0a1eea8db7" providerId="LiveId" clId="{BF6ADACF-DB02-F149-AFEB-7F689B2D008A}" dt="2020-04-19T21:36:44.323" v="5771" actId="2711"/>
          <ac:spMkLst>
            <pc:docMk/>
            <pc:sldMk cId="3657953522" sldId="279"/>
            <ac:spMk id="9" creationId="{F8BFA687-4471-6D45-B7BF-98FB11B6D118}"/>
          </ac:spMkLst>
        </pc:spChg>
        <pc:spChg chg="mod">
          <ac:chgData name="Mina SALEEM AHAMED" userId="bffe8a0a1eea8db7" providerId="LiveId" clId="{BF6ADACF-DB02-F149-AFEB-7F689B2D008A}" dt="2020-04-19T21:43:44.055" v="5812" actId="14100"/>
          <ac:spMkLst>
            <pc:docMk/>
            <pc:sldMk cId="3657953522" sldId="279"/>
            <ac:spMk id="10" creationId="{C9888A99-DCF5-544C-870C-CBFC46AA0D2C}"/>
          </ac:spMkLst>
        </pc:spChg>
        <pc:spChg chg="mod">
          <ac:chgData name="Mina SALEEM AHAMED" userId="bffe8a0a1eea8db7" providerId="LiveId" clId="{BF6ADACF-DB02-F149-AFEB-7F689B2D008A}" dt="2020-04-19T21:36:44.323" v="5771" actId="2711"/>
          <ac:spMkLst>
            <pc:docMk/>
            <pc:sldMk cId="3657953522" sldId="279"/>
            <ac:spMk id="11" creationId="{CF0E9B82-C86A-B149-9E55-21A44BB883D7}"/>
          </ac:spMkLst>
        </pc:spChg>
        <pc:spChg chg="mod">
          <ac:chgData name="Mina SALEEM AHAMED" userId="bffe8a0a1eea8db7" providerId="LiveId" clId="{BF6ADACF-DB02-F149-AFEB-7F689B2D008A}" dt="2020-04-19T21:36:44.323" v="5771" actId="2711"/>
          <ac:spMkLst>
            <pc:docMk/>
            <pc:sldMk cId="3657953522" sldId="279"/>
            <ac:spMk id="12" creationId="{869FC49E-94F8-CD48-BD4A-7A67BE1579D4}"/>
          </ac:spMkLst>
        </pc:spChg>
        <pc:spChg chg="add del mod">
          <ac:chgData name="Mina SALEEM AHAMED" userId="bffe8a0a1eea8db7" providerId="LiveId" clId="{BF6ADACF-DB02-F149-AFEB-7F689B2D008A}" dt="2020-04-19T21:32:43.652" v="5732"/>
          <ac:spMkLst>
            <pc:docMk/>
            <pc:sldMk cId="3657953522" sldId="279"/>
            <ac:spMk id="13" creationId="{032EBD19-9EAE-6949-A11D-200BFB8D1371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3657953522" sldId="279"/>
            <ac:spMk id="13" creationId="{55ACCD75-AD61-2240-8166-994968FD2807}"/>
          </ac:spMkLst>
        </pc:spChg>
        <pc:spChg chg="add mod">
          <ac:chgData name="Mina SALEEM AHAMED" userId="bffe8a0a1eea8db7" providerId="LiveId" clId="{BF6ADACF-DB02-F149-AFEB-7F689B2D008A}" dt="2020-04-19T21:36:11.089" v="5769" actId="2711"/>
          <ac:spMkLst>
            <pc:docMk/>
            <pc:sldMk cId="3657953522" sldId="279"/>
            <ac:spMk id="14" creationId="{39214E44-BB11-1E46-9681-93F5FAFBDB34}"/>
          </ac:spMkLst>
        </pc:spChg>
        <pc:spChg chg="mod">
          <ac:chgData name="Mina SALEEM AHAMED" userId="bffe8a0a1eea8db7" providerId="LiveId" clId="{BF6ADACF-DB02-F149-AFEB-7F689B2D008A}" dt="2020-04-19T21:43:48.411" v="5813" actId="14100"/>
          <ac:spMkLst>
            <pc:docMk/>
            <pc:sldMk cId="3657953522" sldId="279"/>
            <ac:spMk id="15" creationId="{23FD5CFE-21C3-C145-A7CF-A00F2EA080E5}"/>
          </ac:spMkLst>
        </pc:spChg>
        <pc:spChg chg="add mod">
          <ac:chgData name="Mina SALEEM AHAMED" userId="bffe8a0a1eea8db7" providerId="LiveId" clId="{BF6ADACF-DB02-F149-AFEB-7F689B2D008A}" dt="2020-04-19T21:36:11.089" v="5769" actId="2711"/>
          <ac:spMkLst>
            <pc:docMk/>
            <pc:sldMk cId="3657953522" sldId="279"/>
            <ac:spMk id="16" creationId="{A18AD0E7-373E-3040-9F04-C628286EED6C}"/>
          </ac:spMkLst>
        </pc:spChg>
        <pc:spChg chg="mod">
          <ac:chgData name="Mina SALEEM AHAMED" userId="bffe8a0a1eea8db7" providerId="LiveId" clId="{BF6ADACF-DB02-F149-AFEB-7F689B2D008A}" dt="2020-04-19T21:36:44.323" v="5771" actId="2711"/>
          <ac:spMkLst>
            <pc:docMk/>
            <pc:sldMk cId="3657953522" sldId="279"/>
            <ac:spMk id="17" creationId="{087CE1EB-AFF5-0945-A750-B29D6781EEC9}"/>
          </ac:spMkLst>
        </pc:spChg>
        <pc:spChg chg="add mod">
          <ac:chgData name="Mina SALEEM AHAMED" userId="bffe8a0a1eea8db7" providerId="LiveId" clId="{BF6ADACF-DB02-F149-AFEB-7F689B2D008A}" dt="2020-04-19T21:36:11.089" v="5769" actId="2711"/>
          <ac:spMkLst>
            <pc:docMk/>
            <pc:sldMk cId="3657953522" sldId="279"/>
            <ac:spMk id="18" creationId="{F8E4E1E4-8F1F-CF42-AE8A-876D27C0F627}"/>
          </ac:spMkLst>
        </pc:spChg>
        <pc:spChg chg="add del mod">
          <ac:chgData name="Mina SALEEM AHAMED" userId="bffe8a0a1eea8db7" providerId="LiveId" clId="{BF6ADACF-DB02-F149-AFEB-7F689B2D008A}" dt="2020-04-19T21:35:53.213" v="5768"/>
          <ac:spMkLst>
            <pc:docMk/>
            <pc:sldMk cId="3657953522" sldId="279"/>
            <ac:spMk id="19" creationId="{5B6C9230-B56A-584A-BAC8-BB62680C345F}"/>
          </ac:spMkLst>
        </pc:spChg>
        <pc:spChg chg="add del mod">
          <ac:chgData name="Mina SALEEM AHAMED" userId="bffe8a0a1eea8db7" providerId="LiveId" clId="{BF6ADACF-DB02-F149-AFEB-7F689B2D008A}" dt="2020-04-19T21:35:53.213" v="5768"/>
          <ac:spMkLst>
            <pc:docMk/>
            <pc:sldMk cId="3657953522" sldId="279"/>
            <ac:spMk id="20" creationId="{53735615-93EB-CB48-8F67-B9024E136FB5}"/>
          </ac:spMkLst>
        </pc:spChg>
        <pc:spChg chg="add del mod">
          <ac:chgData name="Mina SALEEM AHAMED" userId="bffe8a0a1eea8db7" providerId="LiveId" clId="{BF6ADACF-DB02-F149-AFEB-7F689B2D008A}" dt="2020-04-19T21:35:53.213" v="5768"/>
          <ac:spMkLst>
            <pc:docMk/>
            <pc:sldMk cId="3657953522" sldId="279"/>
            <ac:spMk id="21" creationId="{F1B9AF64-F63D-6A4D-AEFB-7A128564A3D8}"/>
          </ac:spMkLst>
        </pc:spChg>
        <pc:spChg chg="add del mod">
          <ac:chgData name="Mina SALEEM AHAMED" userId="bffe8a0a1eea8db7" providerId="LiveId" clId="{BF6ADACF-DB02-F149-AFEB-7F689B2D008A}" dt="2020-04-19T21:35:53.213" v="5768"/>
          <ac:spMkLst>
            <pc:docMk/>
            <pc:sldMk cId="3657953522" sldId="279"/>
            <ac:spMk id="22" creationId="{BE2FF384-4D0F-0E4E-B8B1-46DE64F1625E}"/>
          </ac:spMkLst>
        </pc:spChg>
        <pc:spChg chg="add del mod">
          <ac:chgData name="Mina SALEEM AHAMED" userId="bffe8a0a1eea8db7" providerId="LiveId" clId="{BF6ADACF-DB02-F149-AFEB-7F689B2D008A}" dt="2020-04-19T21:35:53.213" v="5768"/>
          <ac:spMkLst>
            <pc:docMk/>
            <pc:sldMk cId="3657953522" sldId="279"/>
            <ac:spMk id="23" creationId="{6303E5F0-0366-CA41-B546-C04C4833746E}"/>
          </ac:spMkLst>
        </pc:spChg>
      </pc:sldChg>
      <pc:sldChg chg="modSp">
        <pc:chgData name="Mina SALEEM AHAMED" userId="bffe8a0a1eea8db7" providerId="LiveId" clId="{BF6ADACF-DB02-F149-AFEB-7F689B2D008A}" dt="2020-04-18T20:06:32.084" v="3003" actId="20577"/>
        <pc:sldMkLst>
          <pc:docMk/>
          <pc:sldMk cId="1045658690" sldId="280"/>
        </pc:sldMkLst>
        <pc:graphicFrameChg chg="mod modGraphic">
          <ac:chgData name="Mina SALEEM AHAMED" userId="bffe8a0a1eea8db7" providerId="LiveId" clId="{BF6ADACF-DB02-F149-AFEB-7F689B2D008A}" dt="2020-04-18T20:06:32.084" v="3003" actId="20577"/>
          <ac:graphicFrameMkLst>
            <pc:docMk/>
            <pc:sldMk cId="1045658690" sldId="280"/>
            <ac:graphicFrameMk id="7" creationId="{9E7413A9-1BFF-9545-AEAD-A017F0E4618D}"/>
          </ac:graphicFrameMkLst>
        </pc:graphicFrameChg>
      </pc:sldChg>
      <pc:sldChg chg="addSp delSp modSp">
        <pc:chgData name="Mina SALEEM AHAMED" userId="bffe8a0a1eea8db7" providerId="LiveId" clId="{BF6ADACF-DB02-F149-AFEB-7F689B2D008A}" dt="2020-04-19T18:44:01.369" v="5163" actId="478"/>
        <pc:sldMkLst>
          <pc:docMk/>
          <pc:sldMk cId="2880396419" sldId="280"/>
        </pc:sldMkLst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2880396419" sldId="280"/>
            <ac:spMk id="4" creationId="{AF57855F-8A79-459F-A1BA-AC36CC18DFAC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2880396419" sldId="280"/>
            <ac:spMk id="5" creationId="{FE65F2C3-E634-40FF-BE61-E2698FABA6FB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2880396419" sldId="280"/>
            <ac:spMk id="6" creationId="{AD29B2CD-CDC6-2541-A578-28605EC50829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2880396419" sldId="280"/>
            <ac:spMk id="7" creationId="{FE772964-2018-8642-ADB8-4EDF1C1C8802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2880396419" sldId="280"/>
            <ac:spMk id="9" creationId="{1273FBEB-0119-CB44-9333-A36339886FF8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2880396419" sldId="280"/>
            <ac:spMk id="10" creationId="{D1CACF3A-BA0A-CC45-A813-4BF9CF257B68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2880396419" sldId="280"/>
            <ac:spMk id="11" creationId="{1EE6856B-3D86-C14E-AE9A-B05042769906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2880396419" sldId="280"/>
            <ac:spMk id="12" creationId="{0C620FC9-7FC8-3745-9C47-A363D1444757}"/>
          </ac:spMkLst>
        </pc:spChg>
        <pc:picChg chg="mod">
          <ac:chgData name="Mina SALEEM AHAMED" userId="bffe8a0a1eea8db7" providerId="LiveId" clId="{BF6ADACF-DB02-F149-AFEB-7F689B2D008A}" dt="2020-04-19T18:27:22.318" v="5080" actId="14826"/>
          <ac:picMkLst>
            <pc:docMk/>
            <pc:sldMk cId="2880396419" sldId="280"/>
            <ac:picMk id="8" creationId="{88FDC94F-74B4-43DE-B946-0317B522A486}"/>
          </ac:picMkLst>
        </pc:picChg>
        <pc:picChg chg="add del mod modCrop">
          <ac:chgData name="Mina SALEEM AHAMED" userId="bffe8a0a1eea8db7" providerId="LiveId" clId="{BF6ADACF-DB02-F149-AFEB-7F689B2D008A}" dt="2020-04-19T18:39:38.737" v="5127"/>
          <ac:picMkLst>
            <pc:docMk/>
            <pc:sldMk cId="2880396419" sldId="280"/>
            <ac:picMk id="9" creationId="{4DDCB8B7-12F8-D447-8A7F-845393C87F39}"/>
          </ac:picMkLst>
        </pc:picChg>
        <pc:picChg chg="add del mod modCrop">
          <ac:chgData name="Mina SALEEM AHAMED" userId="bffe8a0a1eea8db7" providerId="LiveId" clId="{BF6ADACF-DB02-F149-AFEB-7F689B2D008A}" dt="2020-04-19T18:44:01.369" v="5163" actId="478"/>
          <ac:picMkLst>
            <pc:docMk/>
            <pc:sldMk cId="2880396419" sldId="280"/>
            <ac:picMk id="13" creationId="{E85C972C-91CA-1F45-A7B6-19BC235B9440}"/>
          </ac:picMkLst>
        </pc:picChg>
      </pc:sldChg>
      <pc:sldChg chg="addSp delSp modSp mod setBg">
        <pc:chgData name="Mina SALEEM AHAMED" userId="bffe8a0a1eea8db7" providerId="LiveId" clId="{BF6ADACF-DB02-F149-AFEB-7F689B2D008A}" dt="2020-04-19T21:41:42.964" v="5801" actId="1076"/>
        <pc:sldMkLst>
          <pc:docMk/>
          <pc:sldMk cId="1045658690" sldId="282"/>
        </pc:sldMkLst>
        <pc:spChg chg="mod">
          <ac:chgData name="Mina SALEEM AHAMED" userId="bffe8a0a1eea8db7" providerId="LiveId" clId="{BF6ADACF-DB02-F149-AFEB-7F689B2D008A}" dt="2020-04-18T21:54:24.931" v="3351" actId="26606"/>
          <ac:spMkLst>
            <pc:docMk/>
            <pc:sldMk cId="1045658690" sldId="282"/>
            <ac:spMk id="2" creationId="{375BCC45-E243-5F4D-BFB5-4B8D67AF02C8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045658690" sldId="282"/>
            <ac:spMk id="3" creationId="{6CF2A127-9CEA-514E-A3DF-77309390DF01}"/>
          </ac:spMkLst>
        </pc:spChg>
        <pc:spChg chg="del mod">
          <ac:chgData name="Mina SALEEM AHAMED" userId="bffe8a0a1eea8db7" providerId="LiveId" clId="{BF6ADACF-DB02-F149-AFEB-7F689B2D008A}" dt="2020-04-19T17:29:17.507" v="4768"/>
          <ac:spMkLst>
            <pc:docMk/>
            <pc:sldMk cId="1045658690" sldId="282"/>
            <ac:spMk id="4" creationId="{1EFEF37C-81F5-7142-9BEB-5748A1F44D9B}"/>
          </ac:spMkLst>
        </pc:spChg>
        <pc:spChg chg="del mod">
          <ac:chgData name="Mina SALEEM AHAMED" userId="bffe8a0a1eea8db7" providerId="LiveId" clId="{BF6ADACF-DB02-F149-AFEB-7F689B2D008A}" dt="2020-04-19T17:29:17.507" v="4768"/>
          <ac:spMkLst>
            <pc:docMk/>
            <pc:sldMk cId="1045658690" sldId="282"/>
            <ac:spMk id="5" creationId="{B020F114-EF49-BE4F-BEC2-7257E1CC9765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045658690" sldId="282"/>
            <ac:spMk id="6" creationId="{991DD9E2-1A9A-E84E-86C2-163BD30328CA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045658690" sldId="282"/>
            <ac:spMk id="8" creationId="{6F5236D9-F45B-E54D-AC67-8BD585AF8EA1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1045658690" sldId="282"/>
            <ac:spMk id="9" creationId="{991BC7C7-A078-9F4D-BB7D-49A65084EE6A}"/>
          </ac:spMkLst>
        </pc:spChg>
        <pc:spChg chg="add del">
          <ac:chgData name="Mina SALEEM AHAMED" userId="bffe8a0a1eea8db7" providerId="LiveId" clId="{BF6ADACF-DB02-F149-AFEB-7F689B2D008A}" dt="2020-04-18T21:55:51.350" v="3364"/>
          <ac:spMkLst>
            <pc:docMk/>
            <pc:sldMk cId="1045658690" sldId="282"/>
            <ac:spMk id="9" creationId="{A2237D5D-D7B1-7343-993C-C2CB3F200930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1045658690" sldId="282"/>
            <ac:spMk id="10" creationId="{2901071A-EC57-6447-8E16-C42B6C0C0269}"/>
          </ac:spMkLst>
        </pc:spChg>
        <pc:spChg chg="del">
          <ac:chgData name="Mina SALEEM AHAMED" userId="bffe8a0a1eea8db7" providerId="LiveId" clId="{BF6ADACF-DB02-F149-AFEB-7F689B2D008A}" dt="2020-04-18T21:51:34.320" v="3301" actId="478"/>
          <ac:spMkLst>
            <pc:docMk/>
            <pc:sldMk cId="1045658690" sldId="282"/>
            <ac:spMk id="10" creationId="{906710CC-3427-8A43-86B8-1D2613C7A624}"/>
          </ac:spMkLst>
        </pc:spChg>
        <pc:spChg chg="del">
          <ac:chgData name="Mina SALEEM AHAMED" userId="bffe8a0a1eea8db7" providerId="LiveId" clId="{BF6ADACF-DB02-F149-AFEB-7F689B2D008A}" dt="2020-04-18T21:51:31.774" v="3300" actId="478"/>
          <ac:spMkLst>
            <pc:docMk/>
            <pc:sldMk cId="1045658690" sldId="282"/>
            <ac:spMk id="11" creationId="{CCB593D0-25A9-CC4B-BB78-F61A55BEE61C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1045658690" sldId="282"/>
            <ac:spMk id="11" creationId="{EC8325D9-0A70-AE4A-8E9A-65C41B8FF06E}"/>
          </ac:spMkLst>
        </pc:spChg>
        <pc:spChg chg="mod">
          <ac:chgData name="Mina SALEEM AHAMED" userId="bffe8a0a1eea8db7" providerId="LiveId" clId="{BF6ADACF-DB02-F149-AFEB-7F689B2D008A}" dt="2020-04-18T21:55:42.690" v="3362" actId="1076"/>
          <ac:spMkLst>
            <pc:docMk/>
            <pc:sldMk cId="1045658690" sldId="282"/>
            <ac:spMk id="14" creationId="{4CAE0990-A53B-664C-8A38-5882324EEF62}"/>
          </ac:spMkLst>
        </pc:spChg>
        <pc:graphicFrameChg chg="mod modGraphic">
          <ac:chgData name="Mina SALEEM AHAMED" userId="bffe8a0a1eea8db7" providerId="LiveId" clId="{BF6ADACF-DB02-F149-AFEB-7F689B2D008A}" dt="2020-04-19T21:41:42.964" v="5801" actId="1076"/>
          <ac:graphicFrameMkLst>
            <pc:docMk/>
            <pc:sldMk cId="1045658690" sldId="282"/>
            <ac:graphicFrameMk id="7" creationId="{9E7413A9-1BFF-9545-AEAD-A017F0E4618D}"/>
          </ac:graphicFrameMkLst>
        </pc:graphicFrameChg>
        <pc:graphicFrameChg chg="add del mod modGraphic">
          <ac:chgData name="Mina SALEEM AHAMED" userId="bffe8a0a1eea8db7" providerId="LiveId" clId="{BF6ADACF-DB02-F149-AFEB-7F689B2D008A}" dt="2020-04-19T18:22:51.680" v="5076" actId="478"/>
          <ac:graphicFrameMkLst>
            <pc:docMk/>
            <pc:sldMk cId="1045658690" sldId="282"/>
            <ac:graphicFrameMk id="8" creationId="{4BABD45F-CF25-CE46-9C03-70C2EC680144}"/>
          </ac:graphicFrameMkLst>
        </pc:graphicFrameChg>
        <pc:graphicFrameChg chg="add del mod modGraphic">
          <ac:chgData name="Mina SALEEM AHAMED" userId="bffe8a0a1eea8db7" providerId="LiveId" clId="{BF6ADACF-DB02-F149-AFEB-7F689B2D008A}" dt="2020-04-19T18:29:45.864" v="5095"/>
          <ac:graphicFrameMkLst>
            <pc:docMk/>
            <pc:sldMk cId="1045658690" sldId="282"/>
            <ac:graphicFrameMk id="13" creationId="{FC481482-8228-7D49-A262-5B2ABE302EEB}"/>
          </ac:graphicFrameMkLst>
        </pc:graphicFrameChg>
        <pc:picChg chg="add del">
          <ac:chgData name="Mina SALEEM AHAMED" userId="bffe8a0a1eea8db7" providerId="LiveId" clId="{BF6ADACF-DB02-F149-AFEB-7F689B2D008A}" dt="2020-04-19T18:22:16.775" v="5073"/>
          <ac:picMkLst>
            <pc:docMk/>
            <pc:sldMk cId="1045658690" sldId="282"/>
            <ac:picMk id="12" creationId="{071E659B-9301-6E4D-B3FF-EE11FB716065}"/>
          </ac:picMkLst>
        </pc:picChg>
      </pc:sldChg>
      <pc:sldChg chg="addSp delSp modSp add ord">
        <pc:chgData name="Mina SALEEM AHAMED" userId="bffe8a0a1eea8db7" providerId="LiveId" clId="{BF6ADACF-DB02-F149-AFEB-7F689B2D008A}" dt="2020-04-19T21:50:47.223" v="5851" actId="403"/>
        <pc:sldMkLst>
          <pc:docMk/>
          <pc:sldMk cId="246130080" sldId="283"/>
        </pc:sldMkLst>
        <pc:spChg chg="mod">
          <ac:chgData name="Mina SALEEM AHAMED" userId="bffe8a0a1eea8db7" providerId="LiveId" clId="{BF6ADACF-DB02-F149-AFEB-7F689B2D008A}" dt="2020-04-19T21:50:47.223" v="5851" actId="403"/>
          <ac:spMkLst>
            <pc:docMk/>
            <pc:sldMk cId="246130080" sldId="283"/>
            <ac:spMk id="2" creationId="{0FDD8F1D-3DEE-7143-B91A-E4793F7A1D60}"/>
          </ac:spMkLst>
        </pc:spChg>
        <pc:spChg chg="del mod">
          <ac:chgData name="Mina SALEEM AHAMED" userId="bffe8a0a1eea8db7" providerId="LiveId" clId="{BF6ADACF-DB02-F149-AFEB-7F689B2D008A}" dt="2020-04-18T21:00:13.716" v="3126" actId="478"/>
          <ac:spMkLst>
            <pc:docMk/>
            <pc:sldMk cId="246130080" sldId="283"/>
            <ac:spMk id="3" creationId="{51BD9FE2-A2BE-EF4B-807F-845ED77F0A16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246130080" sldId="283"/>
            <ac:spMk id="5" creationId="{0BED0441-6CEE-9549-8E94-6CEB91E61F5C}"/>
          </ac:spMkLst>
        </pc:spChg>
        <pc:spChg chg="add del mod">
          <ac:chgData name="Mina SALEEM AHAMED" userId="bffe8a0a1eea8db7" providerId="LiveId" clId="{BF6ADACF-DB02-F149-AFEB-7F689B2D008A}" dt="2020-04-19T18:56:32.906" v="5200"/>
          <ac:spMkLst>
            <pc:docMk/>
            <pc:sldMk cId="246130080" sldId="283"/>
            <ac:spMk id="5" creationId="{D1087690-3610-3645-ACB8-DFB48643FE5A}"/>
          </ac:spMkLst>
        </pc:spChg>
        <pc:spChg chg="add del mod">
          <ac:chgData name="Mina SALEEM AHAMED" userId="bffe8a0a1eea8db7" providerId="LiveId" clId="{BF6ADACF-DB02-F149-AFEB-7F689B2D008A}" dt="2020-04-19T18:56:32.906" v="5200"/>
          <ac:spMkLst>
            <pc:docMk/>
            <pc:sldMk cId="246130080" sldId="283"/>
            <ac:spMk id="6" creationId="{3864AA72-FE6B-F246-B945-CCA100974B17}"/>
          </ac:spMkLst>
        </pc:spChg>
        <pc:spChg chg="add del">
          <ac:chgData name="Mina SALEEM AHAMED" userId="bffe8a0a1eea8db7" providerId="LiveId" clId="{BF6ADACF-DB02-F149-AFEB-7F689B2D008A}" dt="2020-04-19T17:29:17.507" v="4768"/>
          <ac:spMkLst>
            <pc:docMk/>
            <pc:sldMk cId="246130080" sldId="283"/>
            <ac:spMk id="6" creationId="{F2B46A8F-7007-254C-94FE-7A60B76549E2}"/>
          </ac:spMkLst>
        </pc:spChg>
        <pc:spChg chg="add del mod">
          <ac:chgData name="Mina SALEEM AHAMED" userId="bffe8a0a1eea8db7" providerId="LiveId" clId="{BF6ADACF-DB02-F149-AFEB-7F689B2D008A}" dt="2020-04-19T18:56:32.906" v="5200"/>
          <ac:spMkLst>
            <pc:docMk/>
            <pc:sldMk cId="246130080" sldId="283"/>
            <ac:spMk id="7" creationId="{38FE81FE-5057-B144-9B58-02DD0B032F76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246130080" sldId="283"/>
            <ac:spMk id="7" creationId="{C46F2D87-385F-594A-9E1A-30E2D65A4652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246130080" sldId="283"/>
            <ac:spMk id="8" creationId="{235AED13-E85D-B642-8BC2-037F3DCAB286}"/>
          </ac:spMkLst>
        </pc:spChg>
        <pc:spChg chg="add del mod">
          <ac:chgData name="Mina SALEEM AHAMED" userId="bffe8a0a1eea8db7" providerId="LiveId" clId="{BF6ADACF-DB02-F149-AFEB-7F689B2D008A}" dt="2020-04-19T18:56:32.906" v="5200"/>
          <ac:spMkLst>
            <pc:docMk/>
            <pc:sldMk cId="246130080" sldId="283"/>
            <ac:spMk id="8" creationId="{D09C6770-1E8B-FE4B-BF3C-85CD22A25AA7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246130080" sldId="283"/>
            <ac:spMk id="9" creationId="{96B8A6AE-A069-424A-A841-0C4B5FC6B8B3}"/>
          </ac:spMkLst>
        </pc:spChg>
        <pc:spChg chg="add del mod">
          <ac:chgData name="Mina SALEEM AHAMED" userId="bffe8a0a1eea8db7" providerId="LiveId" clId="{BF6ADACF-DB02-F149-AFEB-7F689B2D008A}" dt="2020-04-19T21:50:36.658" v="5845" actId="478"/>
          <ac:spMkLst>
            <pc:docMk/>
            <pc:sldMk cId="246130080" sldId="283"/>
            <ac:spMk id="9" creationId="{A5312E80-42E1-9340-B6A7-362F65B53625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246130080" sldId="283"/>
            <ac:spMk id="10" creationId="{98CAF0A3-BA92-BF4F-8E8F-18991B923C70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246130080" sldId="283"/>
            <ac:spMk id="11" creationId="{524D077B-B25A-944D-B49B-FA89BE17F098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246130080" sldId="283"/>
            <ac:spMk id="12" creationId="{E1DC050F-DA31-C946-A968-89087856D5C6}"/>
          </ac:spMkLst>
        </pc:spChg>
        <pc:spChg chg="add del mod">
          <ac:chgData name="Mina SALEEM AHAMED" userId="bffe8a0a1eea8db7" providerId="LiveId" clId="{BF6ADACF-DB02-F149-AFEB-7F689B2D008A}" dt="2020-04-18T21:00:30.981" v="3129" actId="478"/>
          <ac:spMkLst>
            <pc:docMk/>
            <pc:sldMk cId="246130080" sldId="283"/>
            <ac:spMk id="14" creationId="{B168326A-117D-A44B-9C20-72A4D0A7F5E9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246130080" sldId="283"/>
            <ac:spMk id="24" creationId="{78B52931-ECE6-4DA2-BC47-ECE9AAA43B7E}"/>
          </ac:spMkLst>
        </pc:spChg>
        <pc:picChg chg="mod">
          <ac:chgData name="Mina SALEEM AHAMED" userId="bffe8a0a1eea8db7" providerId="LiveId" clId="{BF6ADACF-DB02-F149-AFEB-7F689B2D008A}" dt="2020-04-18T23:31:13.939" v="4105" actId="1076"/>
          <ac:picMkLst>
            <pc:docMk/>
            <pc:sldMk cId="246130080" sldId="283"/>
            <ac:picMk id="3" creationId="{90D82196-6175-4907-9EB0-2B16B4C421D2}"/>
          </ac:picMkLst>
        </pc:picChg>
        <pc:picChg chg="add del">
          <ac:chgData name="Mina SALEEM AHAMED" userId="bffe8a0a1eea8db7" providerId="LiveId" clId="{BF6ADACF-DB02-F149-AFEB-7F689B2D008A}" dt="2020-04-19T21:50:34.746" v="5844" actId="478"/>
          <ac:picMkLst>
            <pc:docMk/>
            <pc:sldMk cId="246130080" sldId="283"/>
            <ac:picMk id="3" creationId="{D44047D9-FA90-4712-A237-0097CB53F9BE}"/>
          </ac:picMkLst>
        </pc:picChg>
        <pc:picChg chg="del">
          <ac:chgData name="Mina SALEEM AHAMED" userId="bffe8a0a1eea8db7" providerId="LiveId" clId="{BF6ADACF-DB02-F149-AFEB-7F689B2D008A}" dt="2020-04-18T21:00:43.299" v="3131" actId="478"/>
          <ac:picMkLst>
            <pc:docMk/>
            <pc:sldMk cId="246130080" sldId="283"/>
            <ac:picMk id="7" creationId="{A9F55CB8-CB45-854B-9461-1DC2A00751F6}"/>
          </ac:picMkLst>
        </pc:picChg>
        <pc:picChg chg="del">
          <ac:chgData name="Mina SALEEM AHAMED" userId="bffe8a0a1eea8db7" providerId="LiveId" clId="{BF6ADACF-DB02-F149-AFEB-7F689B2D008A}" dt="2020-04-18T21:00:43.299" v="3131" actId="478"/>
          <ac:picMkLst>
            <pc:docMk/>
            <pc:sldMk cId="246130080" sldId="283"/>
            <ac:picMk id="8" creationId="{A46FBEA7-446F-D74D-A361-5D6081B1034C}"/>
          </ac:picMkLst>
        </pc:picChg>
        <pc:picChg chg="del">
          <ac:chgData name="Mina SALEEM AHAMED" userId="bffe8a0a1eea8db7" providerId="LiveId" clId="{BF6ADACF-DB02-F149-AFEB-7F689B2D008A}" dt="2020-04-18T21:00:39.347" v="3130" actId="478"/>
          <ac:picMkLst>
            <pc:docMk/>
            <pc:sldMk cId="246130080" sldId="283"/>
            <ac:picMk id="9" creationId="{C1B7510C-3B2C-48FE-AB51-6A6AB5E01343}"/>
          </ac:picMkLst>
        </pc:picChg>
        <pc:picChg chg="del">
          <ac:chgData name="Mina SALEEM AHAMED" userId="bffe8a0a1eea8db7" providerId="LiveId" clId="{BF6ADACF-DB02-F149-AFEB-7F689B2D008A}" dt="2020-04-18T21:00:43.299" v="3131" actId="478"/>
          <ac:picMkLst>
            <pc:docMk/>
            <pc:sldMk cId="246130080" sldId="283"/>
            <ac:picMk id="10" creationId="{2D82AB88-EE71-E440-9522-ABBE8C7C95E4}"/>
          </ac:picMkLst>
        </pc:picChg>
        <pc:picChg chg="add del">
          <ac:chgData name="Mina SALEEM AHAMED" userId="bffe8a0a1eea8db7" providerId="LiveId" clId="{BF6ADACF-DB02-F149-AFEB-7F689B2D008A}" dt="2020-04-18T21:00:39.347" v="3130" actId="478"/>
          <ac:picMkLst>
            <pc:docMk/>
            <pc:sldMk cId="246130080" sldId="283"/>
            <ac:picMk id="11" creationId="{E67D532B-C92A-4921-A64F-5A9277D89322}"/>
          </ac:picMkLst>
        </pc:picChg>
        <pc:picChg chg="del">
          <ac:chgData name="Mina SALEEM AHAMED" userId="bffe8a0a1eea8db7" providerId="LiveId" clId="{BF6ADACF-DB02-F149-AFEB-7F689B2D008A}" dt="2020-04-18T21:00:43.299" v="3131" actId="478"/>
          <ac:picMkLst>
            <pc:docMk/>
            <pc:sldMk cId="246130080" sldId="283"/>
            <ac:picMk id="12" creationId="{E02E15B2-F564-904D-90FA-C2BDDEA5F368}"/>
          </ac:picMkLst>
        </pc:picChg>
        <pc:picChg chg="del">
          <ac:chgData name="Mina SALEEM AHAMED" userId="bffe8a0a1eea8db7" providerId="LiveId" clId="{BF6ADACF-DB02-F149-AFEB-7F689B2D008A}" dt="2020-04-18T21:00:39.347" v="3130" actId="478"/>
          <ac:picMkLst>
            <pc:docMk/>
            <pc:sldMk cId="246130080" sldId="283"/>
            <ac:picMk id="13" creationId="{65755552-CED2-43FD-BD58-75DEA5B0AF2F}"/>
          </ac:picMkLst>
        </pc:picChg>
        <pc:picChg chg="del">
          <ac:chgData name="Mina SALEEM AHAMED" userId="bffe8a0a1eea8db7" providerId="LiveId" clId="{BF6ADACF-DB02-F149-AFEB-7F689B2D008A}" dt="2020-04-18T21:00:39.347" v="3130" actId="478"/>
          <ac:picMkLst>
            <pc:docMk/>
            <pc:sldMk cId="246130080" sldId="283"/>
            <ac:picMk id="15" creationId="{A8097849-A94E-4309-90AA-BE674C3D905C}"/>
          </ac:picMkLst>
        </pc:picChg>
        <pc:picChg chg="del">
          <ac:chgData name="Mina SALEEM AHAMED" userId="bffe8a0a1eea8db7" providerId="LiveId" clId="{BF6ADACF-DB02-F149-AFEB-7F689B2D008A}" dt="2020-04-18T21:00:39.347" v="3130" actId="478"/>
          <ac:picMkLst>
            <pc:docMk/>
            <pc:sldMk cId="246130080" sldId="283"/>
            <ac:picMk id="17" creationId="{3ED0C123-47C2-45A5-9C81-BBC858C4D778}"/>
          </ac:picMkLst>
        </pc:picChg>
        <pc:picChg chg="mod">
          <ac:chgData name="Mina SALEEM AHAMED" userId="bffe8a0a1eea8db7" providerId="LiveId" clId="{BF6ADACF-DB02-F149-AFEB-7F689B2D008A}" dt="2020-04-18T23:34:01.344" v="4112" actId="1076"/>
          <ac:picMkLst>
            <pc:docMk/>
            <pc:sldMk cId="246130080" sldId="283"/>
            <ac:picMk id="20" creationId="{C5E93E4B-9FF3-4334-84F2-0184B54F5086}"/>
          </ac:picMkLst>
        </pc:picChg>
        <pc:picChg chg="del">
          <ac:chgData name="Mina SALEEM AHAMED" userId="bffe8a0a1eea8db7" providerId="LiveId" clId="{BF6ADACF-DB02-F149-AFEB-7F689B2D008A}" dt="2020-04-18T21:00:39.347" v="3130" actId="478"/>
          <ac:picMkLst>
            <pc:docMk/>
            <pc:sldMk cId="246130080" sldId="283"/>
            <ac:picMk id="22" creationId="{47553031-4E45-40AA-8D01-DE3370595DB6}"/>
          </ac:picMkLst>
        </pc:picChg>
        <pc:picChg chg="add mod">
          <ac:chgData name="Mina SALEEM AHAMED" userId="bffe8a0a1eea8db7" providerId="LiveId" clId="{BF6ADACF-DB02-F149-AFEB-7F689B2D008A}" dt="2020-04-18T23:31:20.101" v="4111" actId="1038"/>
          <ac:picMkLst>
            <pc:docMk/>
            <pc:sldMk cId="246130080" sldId="283"/>
            <ac:picMk id="23" creationId="{1CE57205-4A52-4B40-A5B5-7960E09DE552}"/>
          </ac:picMkLst>
        </pc:picChg>
        <pc:picChg chg="add del mod">
          <ac:chgData name="Mina SALEEM AHAMED" userId="bffe8a0a1eea8db7" providerId="LiveId" clId="{BF6ADACF-DB02-F149-AFEB-7F689B2D008A}" dt="2020-04-18T21:17:00.816" v="3228" actId="478"/>
          <ac:picMkLst>
            <pc:docMk/>
            <pc:sldMk cId="246130080" sldId="283"/>
            <ac:picMk id="25" creationId="{E59BAB19-7A92-884D-85F9-18CD6D1E4822}"/>
          </ac:picMkLst>
        </pc:picChg>
        <pc:picChg chg="add mod">
          <ac:chgData name="Mina SALEEM AHAMED" userId="bffe8a0a1eea8db7" providerId="LiveId" clId="{BF6ADACF-DB02-F149-AFEB-7F689B2D008A}" dt="2020-04-18T21:43:41.499" v="3296" actId="1076"/>
          <ac:picMkLst>
            <pc:docMk/>
            <pc:sldMk cId="246130080" sldId="283"/>
            <ac:picMk id="26" creationId="{27183276-B562-4C4A-84D1-8CCB3457AC29}"/>
          </ac:picMkLst>
        </pc:picChg>
        <pc:picChg chg="add mod">
          <ac:chgData name="Mina SALEEM AHAMED" userId="bffe8a0a1eea8db7" providerId="LiveId" clId="{BF6ADACF-DB02-F149-AFEB-7F689B2D008A}" dt="2020-04-18T21:20:12.117" v="3258" actId="1038"/>
          <ac:picMkLst>
            <pc:docMk/>
            <pc:sldMk cId="246130080" sldId="283"/>
            <ac:picMk id="27" creationId="{0793C88F-E35C-0044-BADF-2C2252BFD483}"/>
          </ac:picMkLst>
        </pc:picChg>
        <pc:picChg chg="add mod">
          <ac:chgData name="Mina SALEEM AHAMED" userId="bffe8a0a1eea8db7" providerId="LiveId" clId="{BF6ADACF-DB02-F149-AFEB-7F689B2D008A}" dt="2020-04-18T23:31:09.094" v="4103" actId="1076"/>
          <ac:picMkLst>
            <pc:docMk/>
            <pc:sldMk cId="246130080" sldId="283"/>
            <ac:picMk id="28" creationId="{A9B4A320-A92E-5845-A5D3-6D1EB01FB13F}"/>
          </ac:picMkLst>
        </pc:picChg>
        <pc:picChg chg="add mod">
          <ac:chgData name="Mina SALEEM AHAMED" userId="bffe8a0a1eea8db7" providerId="LiveId" clId="{BF6ADACF-DB02-F149-AFEB-7F689B2D008A}" dt="2020-04-18T21:20:12.117" v="3258" actId="1038"/>
          <ac:picMkLst>
            <pc:docMk/>
            <pc:sldMk cId="246130080" sldId="283"/>
            <ac:picMk id="29" creationId="{E3B5B622-36B9-724C-A4C4-889AA60A1B5A}"/>
          </ac:picMkLst>
        </pc:picChg>
        <pc:picChg chg="add mod">
          <ac:chgData name="Mina SALEEM AHAMED" userId="bffe8a0a1eea8db7" providerId="LiveId" clId="{BF6ADACF-DB02-F149-AFEB-7F689B2D008A}" dt="2020-04-18T23:31:11.456" v="4104" actId="1076"/>
          <ac:picMkLst>
            <pc:docMk/>
            <pc:sldMk cId="246130080" sldId="283"/>
            <ac:picMk id="30" creationId="{40403852-6D74-D04D-81E7-BA722684A667}"/>
          </ac:picMkLst>
        </pc:picChg>
        <pc:picChg chg="add mod">
          <ac:chgData name="Mina SALEEM AHAMED" userId="bffe8a0a1eea8db7" providerId="LiveId" clId="{BF6ADACF-DB02-F149-AFEB-7F689B2D008A}" dt="2020-04-18T21:20:21.671" v="3260" actId="1076"/>
          <ac:picMkLst>
            <pc:docMk/>
            <pc:sldMk cId="246130080" sldId="283"/>
            <ac:picMk id="31" creationId="{6D422ADD-6041-6543-843A-CA0FDEF16960}"/>
          </ac:picMkLst>
        </pc:picChg>
        <pc:picChg chg="del">
          <ac:chgData name="Mina SALEEM AHAMED" userId="bffe8a0a1eea8db7" providerId="LiveId" clId="{BF6ADACF-DB02-F149-AFEB-7F689B2D008A}" dt="2020-04-18T21:00:43.299" v="3131" actId="478"/>
          <ac:picMkLst>
            <pc:docMk/>
            <pc:sldMk cId="246130080" sldId="283"/>
            <ac:picMk id="2050" creationId="{D543356D-9280-8B4B-834A-028EC5085A08}"/>
          </ac:picMkLst>
        </pc:picChg>
        <pc:picChg chg="del">
          <ac:chgData name="Mina SALEEM AHAMED" userId="bffe8a0a1eea8db7" providerId="LiveId" clId="{BF6ADACF-DB02-F149-AFEB-7F689B2D008A}" dt="2020-04-18T21:00:43.299" v="3131" actId="478"/>
          <ac:picMkLst>
            <pc:docMk/>
            <pc:sldMk cId="246130080" sldId="283"/>
            <ac:picMk id="2054" creationId="{3EABA81F-E4E3-2142-AD84-87CE78C077DA}"/>
          </ac:picMkLst>
        </pc:picChg>
      </pc:sldChg>
      <pc:sldChg chg="modSp add del">
        <pc:chgData name="Mina SALEEM AHAMED" userId="bffe8a0a1eea8db7" providerId="LiveId" clId="{BF6ADACF-DB02-F149-AFEB-7F689B2D008A}" dt="2020-04-18T20:59:15.573" v="3104"/>
        <pc:sldMkLst>
          <pc:docMk/>
          <pc:sldMk cId="3335871205" sldId="283"/>
        </pc:sldMkLst>
        <pc:picChg chg="mod">
          <ac:chgData name="Mina SALEEM AHAMED" userId="bffe8a0a1eea8db7" providerId="LiveId" clId="{BF6ADACF-DB02-F149-AFEB-7F689B2D008A}" dt="2020-04-18T20:59:11.100" v="3103" actId="1076"/>
          <ac:picMkLst>
            <pc:docMk/>
            <pc:sldMk cId="3335871205" sldId="283"/>
            <ac:picMk id="20" creationId="{C5E93E4B-9FF3-4334-84F2-0184B54F5086}"/>
          </ac:picMkLst>
        </pc:picChg>
      </pc:sldChg>
      <pc:sldChg chg="addSp delSp modSp">
        <pc:chgData name="Mina SALEEM AHAMED" userId="bffe8a0a1eea8db7" providerId="LiveId" clId="{BF6ADACF-DB02-F149-AFEB-7F689B2D008A}" dt="2020-04-19T18:48:35.628" v="5193" actId="164"/>
        <pc:sldMkLst>
          <pc:docMk/>
          <pc:sldMk cId="3855760744" sldId="284"/>
        </pc:sldMkLst>
        <pc:spChg chg="mod">
          <ac:chgData name="Mina SALEEM AHAMED" userId="bffe8a0a1eea8db7" providerId="LiveId" clId="{BF6ADACF-DB02-F149-AFEB-7F689B2D008A}" dt="2020-04-19T18:48:32.482" v="5192" actId="1076"/>
          <ac:spMkLst>
            <pc:docMk/>
            <pc:sldMk cId="3855760744" sldId="284"/>
            <ac:spMk id="3" creationId="{4E51E9F2-C643-47E8-8512-8BC0B1575B4F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3855760744" sldId="284"/>
            <ac:spMk id="4" creationId="{AF57855F-8A79-459F-A1BA-AC36CC18DFAC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3855760744" sldId="284"/>
            <ac:spMk id="5" creationId="{FE65F2C3-E634-40FF-BE61-E2698FABA6FB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3855760744" sldId="284"/>
            <ac:spMk id="6" creationId="{7BBBF8CA-6A92-694A-90B7-C0A3926D6C4C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3855760744" sldId="284"/>
            <ac:spMk id="7" creationId="{3900B4B3-81B5-2644-AEF9-9F95F0A83A25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3855760744" sldId="284"/>
            <ac:spMk id="9" creationId="{617E39A9-5605-6A48-9EFF-FE32D3FE33CB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3855760744" sldId="284"/>
            <ac:spMk id="10" creationId="{96D86F82-5546-0F46-B2A1-AB6F994B8CE4}"/>
          </ac:spMkLst>
        </pc:spChg>
        <pc:spChg chg="add mod">
          <ac:chgData name="Mina SALEEM AHAMED" userId="bffe8a0a1eea8db7" providerId="LiveId" clId="{BF6ADACF-DB02-F149-AFEB-7F689B2D008A}" dt="2020-04-19T18:42:56.362" v="5157" actId="1076"/>
          <ac:spMkLst>
            <pc:docMk/>
            <pc:sldMk cId="3855760744" sldId="284"/>
            <ac:spMk id="11" creationId="{B1BD9FEC-3891-474F-9479-F443998BBE6F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3855760744" sldId="284"/>
            <ac:spMk id="12" creationId="{F85116C2-A1E6-104F-A4E0-86AF572029B8}"/>
          </ac:spMkLst>
        </pc:spChg>
        <pc:spChg chg="add del mod">
          <ac:chgData name="Mina SALEEM AHAMED" userId="bffe8a0a1eea8db7" providerId="LiveId" clId="{BF6ADACF-DB02-F149-AFEB-7F689B2D008A}" dt="2020-04-19T18:42:34.710" v="5153" actId="478"/>
          <ac:spMkLst>
            <pc:docMk/>
            <pc:sldMk cId="3855760744" sldId="284"/>
            <ac:spMk id="20" creationId="{9F6CD879-7C12-F142-AAF6-EFE596A6FCEC}"/>
          </ac:spMkLst>
        </pc:spChg>
        <pc:spChg chg="add del mod">
          <ac:chgData name="Mina SALEEM AHAMED" userId="bffe8a0a1eea8db7" providerId="LiveId" clId="{BF6ADACF-DB02-F149-AFEB-7F689B2D008A}" dt="2020-04-19T18:42:03.530" v="5149" actId="478"/>
          <ac:spMkLst>
            <pc:docMk/>
            <pc:sldMk cId="3855760744" sldId="284"/>
            <ac:spMk id="21" creationId="{300DBDF2-DD2F-2949-AE42-F85159D4D842}"/>
          </ac:spMkLst>
        </pc:spChg>
        <pc:spChg chg="add del mod">
          <ac:chgData name="Mina SALEEM AHAMED" userId="bffe8a0a1eea8db7" providerId="LiveId" clId="{BF6ADACF-DB02-F149-AFEB-7F689B2D008A}" dt="2020-04-19T18:42:33.036" v="5152" actId="11529"/>
          <ac:spMkLst>
            <pc:docMk/>
            <pc:sldMk cId="3855760744" sldId="284"/>
            <ac:spMk id="22" creationId="{0F69CDB2-372B-C844-8D3B-E29BDA460AB0}"/>
          </ac:spMkLst>
        </pc:spChg>
        <pc:grpChg chg="add mod">
          <ac:chgData name="Mina SALEEM AHAMED" userId="bffe8a0a1eea8db7" providerId="LiveId" clId="{BF6ADACF-DB02-F149-AFEB-7F689B2D008A}" dt="2020-04-19T18:48:35.628" v="5193" actId="164"/>
          <ac:grpSpMkLst>
            <pc:docMk/>
            <pc:sldMk cId="3855760744" sldId="284"/>
            <ac:grpSpMk id="24" creationId="{D1C3176C-8C20-0741-B7C2-C23F36D819DC}"/>
          </ac:grpSpMkLst>
        </pc:grpChg>
        <pc:picChg chg="add mod modCrop">
          <ac:chgData name="Mina SALEEM AHAMED" userId="bffe8a0a1eea8db7" providerId="LiveId" clId="{BF6ADACF-DB02-F149-AFEB-7F689B2D008A}" dt="2020-04-19T18:48:35.628" v="5193" actId="164"/>
          <ac:picMkLst>
            <pc:docMk/>
            <pc:sldMk cId="3855760744" sldId="284"/>
            <ac:picMk id="5" creationId="{83238FB2-2A90-4048-A80A-E910278B0DD8}"/>
          </ac:picMkLst>
        </pc:picChg>
        <pc:picChg chg="del mod modCrop">
          <ac:chgData name="Mina SALEEM AHAMED" userId="bffe8a0a1eea8db7" providerId="LiveId" clId="{BF6ADACF-DB02-F149-AFEB-7F689B2D008A}" dt="2020-04-19T18:48:21.399" v="5187" actId="478"/>
          <ac:picMkLst>
            <pc:docMk/>
            <pc:sldMk cId="3855760744" sldId="284"/>
            <ac:picMk id="8" creationId="{430995AB-85C6-46FF-AD1B-67913BD1EF3E}"/>
          </ac:picMkLst>
        </pc:picChg>
        <pc:picChg chg="add mod">
          <ac:chgData name="Mina SALEEM AHAMED" userId="bffe8a0a1eea8db7" providerId="LiveId" clId="{BF6ADACF-DB02-F149-AFEB-7F689B2D008A}" dt="2020-04-19T18:48:35.628" v="5193" actId="164"/>
          <ac:picMkLst>
            <pc:docMk/>
            <pc:sldMk cId="3855760744" sldId="284"/>
            <ac:picMk id="13" creationId="{38E9F36A-80FB-5844-B858-8C508F2C8B1E}"/>
          </ac:picMkLst>
        </pc:picChg>
        <pc:picChg chg="add mod">
          <ac:chgData name="Mina SALEEM AHAMED" userId="bffe8a0a1eea8db7" providerId="LiveId" clId="{BF6ADACF-DB02-F149-AFEB-7F689B2D008A}" dt="2020-04-19T18:48:35.628" v="5193" actId="164"/>
          <ac:picMkLst>
            <pc:docMk/>
            <pc:sldMk cId="3855760744" sldId="284"/>
            <ac:picMk id="23" creationId="{471E377E-F65C-3041-B1B5-B080D2C26015}"/>
          </ac:picMkLst>
        </pc:picChg>
        <pc:cxnChg chg="add del mod">
          <ac:chgData name="Mina SALEEM AHAMED" userId="bffe8a0a1eea8db7" providerId="LiveId" clId="{BF6ADACF-DB02-F149-AFEB-7F689B2D008A}" dt="2020-04-19T18:41:39.559" v="5147" actId="478"/>
          <ac:cxnSpMkLst>
            <pc:docMk/>
            <pc:sldMk cId="3855760744" sldId="284"/>
            <ac:cxnSpMk id="7" creationId="{BEB6CF45-C2B0-3140-A63C-FB252BF0EEFF}"/>
          </ac:cxnSpMkLst>
        </pc:cxnChg>
      </pc:sldChg>
      <pc:sldChg chg="addSp delSp modSp">
        <pc:chgData name="Mina SALEEM AHAMED" userId="bffe8a0a1eea8db7" providerId="LiveId" clId="{BF6ADACF-DB02-F149-AFEB-7F689B2D008A}" dt="2020-04-19T20:34:29.104" v="5381" actId="20577"/>
        <pc:sldMkLst>
          <pc:docMk/>
          <pc:sldMk cId="3535598956" sldId="285"/>
        </pc:sldMkLst>
        <pc:spChg chg="mod">
          <ac:chgData name="Mina SALEEM AHAMED" userId="bffe8a0a1eea8db7" providerId="LiveId" clId="{BF6ADACF-DB02-F149-AFEB-7F689B2D008A}" dt="2020-04-19T20:34:29.104" v="5381" actId="20577"/>
          <ac:spMkLst>
            <pc:docMk/>
            <pc:sldMk cId="3535598956" sldId="285"/>
            <ac:spMk id="3" creationId="{4EC0CDCF-0A6A-4790-A48B-1B804C668558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3535598956" sldId="285"/>
            <ac:spMk id="4" creationId="{E4F58C34-9800-47B9-8C66-93FE8FD9607D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3535598956" sldId="285"/>
            <ac:spMk id="5" creationId="{E416C806-391C-402E-9C07-9BD3A1B688F1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3535598956" sldId="285"/>
            <ac:spMk id="6" creationId="{3E8980E1-B801-1248-BB07-E7F41116287E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3535598956" sldId="285"/>
            <ac:spMk id="7" creationId="{EAA89199-E294-CD41-A19E-17D08A2897F6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3535598956" sldId="285"/>
            <ac:spMk id="8" creationId="{B19698DB-F8F6-F343-9789-DAC4BF0CADFA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3535598956" sldId="285"/>
            <ac:spMk id="9" creationId="{4BBD4E6E-C45C-F943-89BF-74E2B54D86C1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3535598956" sldId="285"/>
            <ac:spMk id="10" creationId="{8D4A0E8F-C66A-D64A-AD03-5E429ADA5A71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3535598956" sldId="285"/>
            <ac:spMk id="11" creationId="{CB0ADB4F-02FA-D244-A4AF-81867813BD91}"/>
          </ac:spMkLst>
        </pc:spChg>
      </pc:sldChg>
      <pc:sldChg chg="addSp delSp modSp">
        <pc:chgData name="Mina SALEEM AHAMED" userId="bffe8a0a1eea8db7" providerId="LiveId" clId="{BF6ADACF-DB02-F149-AFEB-7F689B2D008A}" dt="2020-04-19T19:50:03.575" v="5345" actId="14100"/>
        <pc:sldMkLst>
          <pc:docMk/>
          <pc:sldMk cId="1146142255" sldId="286"/>
        </pc:sldMkLst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1146142255" sldId="286"/>
            <ac:spMk id="4" creationId="{E4F58C34-9800-47B9-8C66-93FE8FD9607D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1146142255" sldId="286"/>
            <ac:spMk id="5" creationId="{E416C806-391C-402E-9C07-9BD3A1B688F1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146142255" sldId="286"/>
            <ac:spMk id="7" creationId="{12F6C23D-4E34-DF4C-A77A-4387DD222D15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146142255" sldId="286"/>
            <ac:spMk id="8" creationId="{A135E51D-935F-A549-B1EB-EBAD1B8E1AB4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146142255" sldId="286"/>
            <ac:spMk id="9" creationId="{D0769952-0335-914B-A213-05E8CDAC4C77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1146142255" sldId="286"/>
            <ac:spMk id="10" creationId="{D8A2DFBE-601E-B942-B306-994A8B6A4B87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1146142255" sldId="286"/>
            <ac:spMk id="11" creationId="{1528BF89-B913-1641-9902-DC583F370EB6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1146142255" sldId="286"/>
            <ac:spMk id="12" creationId="{CB12568C-3850-D14D-83AA-898FE5B8AFDC}"/>
          </ac:spMkLst>
        </pc:spChg>
        <pc:picChg chg="mod">
          <ac:chgData name="Mina SALEEM AHAMED" userId="bffe8a0a1eea8db7" providerId="LiveId" clId="{BF6ADACF-DB02-F149-AFEB-7F689B2D008A}" dt="2020-04-19T19:50:03.575" v="5345" actId="14100"/>
          <ac:picMkLst>
            <pc:docMk/>
            <pc:sldMk cId="1146142255" sldId="286"/>
            <ac:picMk id="6" creationId="{9A185736-9204-4F63-A9D0-0D0F9B7C7BC0}"/>
          </ac:picMkLst>
        </pc:picChg>
      </pc:sldChg>
      <pc:sldChg chg="addSp delSp modSp">
        <pc:chgData name="Mina SALEEM AHAMED" userId="bffe8a0a1eea8db7" providerId="LiveId" clId="{BF6ADACF-DB02-F149-AFEB-7F689B2D008A}" dt="2020-04-19T20:41:50.836" v="5485" actId="404"/>
        <pc:sldMkLst>
          <pc:docMk/>
          <pc:sldMk cId="1558822941" sldId="287"/>
        </pc:sldMkLst>
        <pc:spChg chg="mod">
          <ac:chgData name="Mina SALEEM AHAMED" userId="bffe8a0a1eea8db7" providerId="LiveId" clId="{BF6ADACF-DB02-F149-AFEB-7F689B2D008A}" dt="2020-04-19T20:41:50.836" v="5485" actId="404"/>
          <ac:spMkLst>
            <pc:docMk/>
            <pc:sldMk cId="1558822941" sldId="287"/>
            <ac:spMk id="3" creationId="{0EA9BFA6-90B6-6E43-B85C-E2F02F945988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1558822941" sldId="287"/>
            <ac:spMk id="4" creationId="{A23CCB89-2E47-A94B-B148-2844C83C75F0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1558822941" sldId="287"/>
            <ac:spMk id="5" creationId="{A4870263-9D11-0348-A1F3-49DFBFF861CC}"/>
          </ac:spMkLst>
        </pc:spChg>
        <pc:spChg chg="add del">
          <ac:chgData name="Mina SALEEM AHAMED" userId="bffe8a0a1eea8db7" providerId="LiveId" clId="{BF6ADACF-DB02-F149-AFEB-7F689B2D008A}" dt="2020-04-19T17:29:17.507" v="4768"/>
          <ac:spMkLst>
            <pc:docMk/>
            <pc:sldMk cId="1558822941" sldId="287"/>
            <ac:spMk id="6" creationId="{EC77CBF5-8D33-7F47-8E05-7F0ADC048EC0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558822941" sldId="287"/>
            <ac:spMk id="7" creationId="{82F5CA53-679F-4540-94DD-80BA61C24A72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558822941" sldId="287"/>
            <ac:spMk id="8" creationId="{B0BC0C76-7487-C949-9B94-1A66460781A9}"/>
          </ac:spMkLst>
        </pc:spChg>
        <pc:spChg chg="add del mod">
          <ac:chgData name="Mina SALEEM AHAMED" userId="bffe8a0a1eea8db7" providerId="LiveId" clId="{BF6ADACF-DB02-F149-AFEB-7F689B2D008A}" dt="2020-04-19T17:33:21.581" v="4806"/>
          <ac:spMkLst>
            <pc:docMk/>
            <pc:sldMk cId="1558822941" sldId="287"/>
            <ac:spMk id="9" creationId="{F41FA446-B895-B44E-8005-CEC02851B03A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1558822941" sldId="287"/>
            <ac:spMk id="10" creationId="{C80C8512-A706-F848-8653-2031CD2DF39A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1558822941" sldId="287"/>
            <ac:spMk id="11" creationId="{B886539F-1FB0-E24A-975D-E4B1B238B2FD}"/>
          </ac:spMkLst>
        </pc:spChg>
        <pc:spChg chg="add mod">
          <ac:chgData name="Mina SALEEM AHAMED" userId="bffe8a0a1eea8db7" providerId="LiveId" clId="{BF6ADACF-DB02-F149-AFEB-7F689B2D008A}" dt="2020-04-19T17:33:53.040" v="4810"/>
          <ac:spMkLst>
            <pc:docMk/>
            <pc:sldMk cId="1558822941" sldId="287"/>
            <ac:spMk id="12" creationId="{87E8C78B-CF6F-2F4F-8125-1A08914B38F0}"/>
          </ac:spMkLst>
        </pc:spChg>
      </pc:sldChg>
      <pc:sldChg chg="addSp delSp modSp">
        <pc:chgData name="Mina SALEEM AHAMED" userId="bffe8a0a1eea8db7" providerId="LiveId" clId="{BF6ADACF-DB02-F149-AFEB-7F689B2D008A}" dt="2020-04-19T17:31:12.171" v="4777"/>
        <pc:sldMkLst>
          <pc:docMk/>
          <pc:sldMk cId="3896328672" sldId="288"/>
        </pc:sldMkLst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3896328672" sldId="288"/>
            <ac:spMk id="4" creationId="{71976436-7E1B-A940-8F4A-67B40DF95F1C}"/>
          </ac:spMkLst>
        </pc:spChg>
        <pc:spChg chg="del">
          <ac:chgData name="Mina SALEEM AHAMED" userId="bffe8a0a1eea8db7" providerId="LiveId" clId="{BF6ADACF-DB02-F149-AFEB-7F689B2D008A}" dt="2020-04-19T17:29:17.507" v="4768"/>
          <ac:spMkLst>
            <pc:docMk/>
            <pc:sldMk cId="3896328672" sldId="288"/>
            <ac:spMk id="5" creationId="{B3C707F9-2137-804A-8483-C7092ACB647C}"/>
          </ac:spMkLst>
        </pc:spChg>
        <pc:spChg chg="add mod">
          <ac:chgData name="Mina SALEEM AHAMED" userId="bffe8a0a1eea8db7" providerId="LiveId" clId="{BF6ADACF-DB02-F149-AFEB-7F689B2D008A}" dt="2020-04-19T17:31:12.171" v="4777"/>
          <ac:spMkLst>
            <pc:docMk/>
            <pc:sldMk cId="3896328672" sldId="288"/>
            <ac:spMk id="6" creationId="{63B60ED1-B84A-374C-BB51-9AAD10554820}"/>
          </ac:spMkLst>
        </pc:spChg>
        <pc:spChg chg="add mod">
          <ac:chgData name="Mina SALEEM AHAMED" userId="bffe8a0a1eea8db7" providerId="LiveId" clId="{BF6ADACF-DB02-F149-AFEB-7F689B2D008A}" dt="2020-04-19T17:31:12.171" v="4777"/>
          <ac:spMkLst>
            <pc:docMk/>
            <pc:sldMk cId="3896328672" sldId="288"/>
            <ac:spMk id="7" creationId="{5A1B826F-BA5A-F045-A7B2-3BF5B43E5B3A}"/>
          </ac:spMkLst>
        </pc:spChg>
        <pc:spChg chg="add mod">
          <ac:chgData name="Mina SALEEM AHAMED" userId="bffe8a0a1eea8db7" providerId="LiveId" clId="{BF6ADACF-DB02-F149-AFEB-7F689B2D008A}" dt="2020-04-19T17:31:12.171" v="4777"/>
          <ac:spMkLst>
            <pc:docMk/>
            <pc:sldMk cId="3896328672" sldId="288"/>
            <ac:spMk id="8" creationId="{979E1BB3-C7DD-B24F-B403-688D67C00267}"/>
          </ac:spMkLst>
        </pc:spChg>
      </pc:sldChg>
      <pc:sldChg chg="addSp delSp modSp add ord">
        <pc:chgData name="Mina SALEEM AHAMED" userId="bffe8a0a1eea8db7" providerId="LiveId" clId="{BF6ADACF-DB02-F149-AFEB-7F689B2D008A}" dt="2020-04-19T20:52:13.262" v="5643" actId="2711"/>
        <pc:sldMkLst>
          <pc:docMk/>
          <pc:sldMk cId="2017142199" sldId="289"/>
        </pc:sldMkLst>
        <pc:spChg chg="del">
          <ac:chgData name="Mina SALEEM AHAMED" userId="bffe8a0a1eea8db7" providerId="LiveId" clId="{BF6ADACF-DB02-F149-AFEB-7F689B2D008A}" dt="2020-04-19T16:37:51.422" v="4187" actId="478"/>
          <ac:spMkLst>
            <pc:docMk/>
            <pc:sldMk cId="2017142199" sldId="289"/>
            <ac:spMk id="2" creationId="{0C397178-26E7-48F2-8453-3170E301EBA4}"/>
          </ac:spMkLst>
        </pc:spChg>
        <pc:spChg chg="add del mod">
          <ac:chgData name="Mina SALEEM AHAMED" userId="bffe8a0a1eea8db7" providerId="LiveId" clId="{BF6ADACF-DB02-F149-AFEB-7F689B2D008A}" dt="2020-04-19T17:26:21.188" v="4764"/>
          <ac:spMkLst>
            <pc:docMk/>
            <pc:sldMk cId="2017142199" sldId="289"/>
            <ac:spMk id="3" creationId="{6CFCE5D7-EF0B-C141-94ED-0C0ECEF9C62E}"/>
          </ac:spMkLst>
        </pc:spChg>
        <pc:spChg chg="del mod">
          <ac:chgData name="Mina SALEEM AHAMED" userId="bffe8a0a1eea8db7" providerId="LiveId" clId="{BF6ADACF-DB02-F149-AFEB-7F689B2D008A}" dt="2020-04-19T16:37:51.422" v="4187" actId="478"/>
          <ac:spMkLst>
            <pc:docMk/>
            <pc:sldMk cId="2017142199" sldId="289"/>
            <ac:spMk id="3" creationId="{75A49565-937B-4058-9506-D9CA6766A428}"/>
          </ac:spMkLst>
        </pc:spChg>
        <pc:spChg chg="del">
          <ac:chgData name="Mina SALEEM AHAMED" userId="bffe8a0a1eea8db7" providerId="LiveId" clId="{BF6ADACF-DB02-F149-AFEB-7F689B2D008A}" dt="2020-04-19T16:37:51.422" v="4187" actId="478"/>
          <ac:spMkLst>
            <pc:docMk/>
            <pc:sldMk cId="2017142199" sldId="289"/>
            <ac:spMk id="4" creationId="{40F8B03D-7B29-4CE7-82A4-73F05861841A}"/>
          </ac:spMkLst>
        </pc:spChg>
        <pc:spChg chg="add del mod">
          <ac:chgData name="Mina SALEEM AHAMED" userId="bffe8a0a1eea8db7" providerId="LiveId" clId="{BF6ADACF-DB02-F149-AFEB-7F689B2D008A}" dt="2020-04-19T17:26:21.188" v="4764"/>
          <ac:spMkLst>
            <pc:docMk/>
            <pc:sldMk cId="2017142199" sldId="289"/>
            <ac:spMk id="4" creationId="{46CFA48C-2059-8C4A-95D0-DE8CD18A8003}"/>
          </ac:spMkLst>
        </pc:spChg>
        <pc:spChg chg="del">
          <ac:chgData name="Mina SALEEM AHAMED" userId="bffe8a0a1eea8db7" providerId="LiveId" clId="{BF6ADACF-DB02-F149-AFEB-7F689B2D008A}" dt="2020-04-19T16:37:51.422" v="4187" actId="478"/>
          <ac:spMkLst>
            <pc:docMk/>
            <pc:sldMk cId="2017142199" sldId="289"/>
            <ac:spMk id="5" creationId="{E030FD2F-7AAC-5A45-9270-319976CCA2ED}"/>
          </ac:spMkLst>
        </pc:spChg>
        <pc:spChg chg="add del mod">
          <ac:chgData name="Mina SALEEM AHAMED" userId="bffe8a0a1eea8db7" providerId="LiveId" clId="{BF6ADACF-DB02-F149-AFEB-7F689B2D008A}" dt="2020-04-19T17:26:18.363" v="4763"/>
          <ac:spMkLst>
            <pc:docMk/>
            <pc:sldMk cId="2017142199" sldId="289"/>
            <ac:spMk id="5" creationId="{ED6DBB9F-1B2D-9E48-91BF-2B0D4570F20F}"/>
          </ac:spMkLst>
        </pc:spChg>
        <pc:spChg chg="del">
          <ac:chgData name="Mina SALEEM AHAMED" userId="bffe8a0a1eea8db7" providerId="LiveId" clId="{BF6ADACF-DB02-F149-AFEB-7F689B2D008A}" dt="2020-04-19T16:37:51.422" v="4187" actId="478"/>
          <ac:spMkLst>
            <pc:docMk/>
            <pc:sldMk cId="2017142199" sldId="289"/>
            <ac:spMk id="6" creationId="{039A3139-187D-FF4E-826A-EF0BFB58D53A}"/>
          </ac:spMkLst>
        </pc:spChg>
        <pc:spChg chg="add del mod">
          <ac:chgData name="Mina SALEEM AHAMED" userId="bffe8a0a1eea8db7" providerId="LiveId" clId="{BF6ADACF-DB02-F149-AFEB-7F689B2D008A}" dt="2020-04-19T17:32:37.838" v="4800"/>
          <ac:spMkLst>
            <pc:docMk/>
            <pc:sldMk cId="2017142199" sldId="289"/>
            <ac:spMk id="6" creationId="{397A1DCE-17C7-BA4F-AF2B-211E043B8403}"/>
          </ac:spMkLst>
        </pc:spChg>
        <pc:spChg chg="add del mod">
          <ac:chgData name="Mina SALEEM AHAMED" userId="bffe8a0a1eea8db7" providerId="LiveId" clId="{BF6ADACF-DB02-F149-AFEB-7F689B2D008A}" dt="2020-04-19T17:32:37.838" v="4800"/>
          <ac:spMkLst>
            <pc:docMk/>
            <pc:sldMk cId="2017142199" sldId="289"/>
            <ac:spMk id="7" creationId="{8904507C-EBD7-EE43-AF9A-BFECE02ED19E}"/>
          </ac:spMkLst>
        </pc:spChg>
        <pc:spChg chg="add del mod">
          <ac:chgData name="Mina SALEEM AHAMED" userId="bffe8a0a1eea8db7" providerId="LiveId" clId="{BF6ADACF-DB02-F149-AFEB-7F689B2D008A}" dt="2020-04-19T16:37:59.226" v="4188"/>
          <ac:spMkLst>
            <pc:docMk/>
            <pc:sldMk cId="2017142199" sldId="289"/>
            <ac:spMk id="8" creationId="{3AB10601-4770-9747-9627-4205EF02970C}"/>
          </ac:spMkLst>
        </pc:spChg>
        <pc:spChg chg="add del mod">
          <ac:chgData name="Mina SALEEM AHAMED" userId="bffe8a0a1eea8db7" providerId="LiveId" clId="{BF6ADACF-DB02-F149-AFEB-7F689B2D008A}" dt="2020-04-19T17:32:37.838" v="4800"/>
          <ac:spMkLst>
            <pc:docMk/>
            <pc:sldMk cId="2017142199" sldId="289"/>
            <ac:spMk id="8" creationId="{4F741E6D-C02E-FA48-8C99-AF5B63ED10F6}"/>
          </ac:spMkLst>
        </pc:spChg>
        <pc:spChg chg="add del mod">
          <ac:chgData name="Mina SALEEM AHAMED" userId="bffe8a0a1eea8db7" providerId="LiveId" clId="{BF6ADACF-DB02-F149-AFEB-7F689B2D008A}" dt="2020-04-19T17:32:18.579" v="4793" actId="478"/>
          <ac:spMkLst>
            <pc:docMk/>
            <pc:sldMk cId="2017142199" sldId="289"/>
            <ac:spMk id="9" creationId="{623ACD70-5DD5-BA47-B3B3-D9BD59D8175E}"/>
          </ac:spMkLst>
        </pc:spChg>
        <pc:spChg chg="add del mod">
          <ac:chgData name="Mina SALEEM AHAMED" userId="bffe8a0a1eea8db7" providerId="LiveId" clId="{BF6ADACF-DB02-F149-AFEB-7F689B2D008A}" dt="2020-04-19T17:31:46.008" v="4783"/>
          <ac:spMkLst>
            <pc:docMk/>
            <pc:sldMk cId="2017142199" sldId="289"/>
            <ac:spMk id="10" creationId="{4EF995D5-8B8C-3549-9147-D6CFB23C83C9}"/>
          </ac:spMkLst>
        </pc:spChg>
        <pc:spChg chg="add del mod">
          <ac:chgData name="Mina SALEEM AHAMED" userId="bffe8a0a1eea8db7" providerId="LiveId" clId="{BF6ADACF-DB02-F149-AFEB-7F689B2D008A}" dt="2020-04-19T16:38:27.968" v="4193" actId="478"/>
          <ac:spMkLst>
            <pc:docMk/>
            <pc:sldMk cId="2017142199" sldId="289"/>
            <ac:spMk id="10" creationId="{FBA11F5D-5010-9A49-AF66-22C98903A7FB}"/>
          </ac:spMkLst>
        </pc:spChg>
        <pc:spChg chg="add mod">
          <ac:chgData name="Mina SALEEM AHAMED" userId="bffe8a0a1eea8db7" providerId="LiveId" clId="{BF6ADACF-DB02-F149-AFEB-7F689B2D008A}" dt="2020-04-19T20:52:13.262" v="5643" actId="2711"/>
          <ac:spMkLst>
            <pc:docMk/>
            <pc:sldMk cId="2017142199" sldId="289"/>
            <ac:spMk id="12" creationId="{71691708-826A-8348-B157-0C189371CA38}"/>
          </ac:spMkLst>
        </pc:spChg>
        <pc:spChg chg="add mod">
          <ac:chgData name="Mina SALEEM AHAMED" userId="bffe8a0a1eea8db7" providerId="LiveId" clId="{BF6ADACF-DB02-F149-AFEB-7F689B2D008A}" dt="2020-04-19T20:52:13.262" v="5643" actId="2711"/>
          <ac:spMkLst>
            <pc:docMk/>
            <pc:sldMk cId="2017142199" sldId="289"/>
            <ac:spMk id="13" creationId="{40F98812-5400-9A4C-ADF3-20F6461669B1}"/>
          </ac:spMkLst>
        </pc:spChg>
        <pc:spChg chg="add del mod">
          <ac:chgData name="Mina SALEEM AHAMED" userId="bffe8a0a1eea8db7" providerId="LiveId" clId="{BF6ADACF-DB02-F149-AFEB-7F689B2D008A}" dt="2020-04-19T20:52:13.262" v="5643" actId="2711"/>
          <ac:spMkLst>
            <pc:docMk/>
            <pc:sldMk cId="2017142199" sldId="289"/>
            <ac:spMk id="14" creationId="{F6942109-B72F-FC4E-8869-DB757ABCE50E}"/>
          </ac:spMkLst>
        </pc:spChg>
        <pc:spChg chg="add mod">
          <ac:chgData name="Mina SALEEM AHAMED" userId="bffe8a0a1eea8db7" providerId="LiveId" clId="{BF6ADACF-DB02-F149-AFEB-7F689B2D008A}" dt="2020-04-19T17:31:58.136" v="4786"/>
          <ac:spMkLst>
            <pc:docMk/>
            <pc:sldMk cId="2017142199" sldId="289"/>
            <ac:spMk id="16" creationId="{091C98FE-1133-0B42-837B-959132B2DE41}"/>
          </ac:spMkLst>
        </pc:spChg>
        <pc:spChg chg="add mod">
          <ac:chgData name="Mina SALEEM AHAMED" userId="bffe8a0a1eea8db7" providerId="LiveId" clId="{BF6ADACF-DB02-F149-AFEB-7F689B2D008A}" dt="2020-04-19T17:32:03.480" v="4789"/>
          <ac:spMkLst>
            <pc:docMk/>
            <pc:sldMk cId="2017142199" sldId="289"/>
            <ac:spMk id="17" creationId="{566A952B-4E53-AE4F-B3F5-87069DA33178}"/>
          </ac:spMkLst>
        </pc:spChg>
        <pc:spChg chg="add mod">
          <ac:chgData name="Mina SALEEM AHAMED" userId="bffe8a0a1eea8db7" providerId="LiveId" clId="{BF6ADACF-DB02-F149-AFEB-7F689B2D008A}" dt="2020-04-19T17:32:03.480" v="4789"/>
          <ac:spMkLst>
            <pc:docMk/>
            <pc:sldMk cId="2017142199" sldId="289"/>
            <ac:spMk id="18" creationId="{9745572A-600C-6043-A54B-3F18D6C41C17}"/>
          </ac:spMkLst>
        </pc:spChg>
        <pc:spChg chg="add mod">
          <ac:chgData name="Mina SALEEM AHAMED" userId="bffe8a0a1eea8db7" providerId="LiveId" clId="{BF6ADACF-DB02-F149-AFEB-7F689B2D008A}" dt="2020-04-19T17:32:03.480" v="4789"/>
          <ac:spMkLst>
            <pc:docMk/>
            <pc:sldMk cId="2017142199" sldId="289"/>
            <ac:spMk id="19" creationId="{FCE5FF7A-A159-6542-99CE-4D6B7C528C09}"/>
          </ac:spMkLst>
        </pc:spChg>
        <pc:spChg chg="add mod">
          <ac:chgData name="Mina SALEEM AHAMED" userId="bffe8a0a1eea8db7" providerId="LiveId" clId="{BF6ADACF-DB02-F149-AFEB-7F689B2D008A}" dt="2020-04-19T17:32:03.480" v="4789"/>
          <ac:spMkLst>
            <pc:docMk/>
            <pc:sldMk cId="2017142199" sldId="289"/>
            <ac:spMk id="20" creationId="{276F3F01-D1CA-2F4D-B0CB-EA2961BC43FF}"/>
          </ac:spMkLst>
        </pc:spChg>
        <pc:spChg chg="add mod">
          <ac:chgData name="Mina SALEEM AHAMED" userId="bffe8a0a1eea8db7" providerId="LiveId" clId="{BF6ADACF-DB02-F149-AFEB-7F689B2D008A}" dt="2020-04-19T20:52:13.262" v="5643" actId="2711"/>
          <ac:spMkLst>
            <pc:docMk/>
            <pc:sldMk cId="2017142199" sldId="289"/>
            <ac:spMk id="21" creationId="{E8BF22A7-3F8F-FF4F-A295-1F5F01C18FFE}"/>
          </ac:spMkLst>
        </pc:spChg>
        <pc:spChg chg="add del mod">
          <ac:chgData name="Mina SALEEM AHAMED" userId="bffe8a0a1eea8db7" providerId="LiveId" clId="{BF6ADACF-DB02-F149-AFEB-7F689B2D008A}" dt="2020-04-19T17:32:26.092" v="4797" actId="478"/>
          <ac:spMkLst>
            <pc:docMk/>
            <pc:sldMk cId="2017142199" sldId="289"/>
            <ac:spMk id="22" creationId="{FCD6A875-0DFF-D743-AE52-3833325B54BA}"/>
          </ac:spMkLst>
        </pc:spChg>
        <pc:spChg chg="add del mod">
          <ac:chgData name="Mina SALEEM AHAMED" userId="bffe8a0a1eea8db7" providerId="LiveId" clId="{BF6ADACF-DB02-F149-AFEB-7F689B2D008A}" dt="2020-04-19T17:32:20.527" v="4794" actId="478"/>
          <ac:spMkLst>
            <pc:docMk/>
            <pc:sldMk cId="2017142199" sldId="289"/>
            <ac:spMk id="24" creationId="{068AC2A3-CCC3-5440-8C58-6678C5563293}"/>
          </ac:spMkLst>
        </pc:spChg>
        <pc:spChg chg="add del mod">
          <ac:chgData name="Mina SALEEM AHAMED" userId="bffe8a0a1eea8db7" providerId="LiveId" clId="{BF6ADACF-DB02-F149-AFEB-7F689B2D008A}" dt="2020-04-19T17:32:30.971" v="4799"/>
          <ac:spMkLst>
            <pc:docMk/>
            <pc:sldMk cId="2017142199" sldId="289"/>
            <ac:spMk id="25" creationId="{E9C53753-C691-594B-BDA3-97BC04D427AD}"/>
          </ac:spMkLst>
        </pc:spChg>
        <pc:spChg chg="add del mod">
          <ac:chgData name="Mina SALEEM AHAMED" userId="bffe8a0a1eea8db7" providerId="LiveId" clId="{BF6ADACF-DB02-F149-AFEB-7F689B2D008A}" dt="2020-04-19T17:32:30.971" v="4799"/>
          <ac:spMkLst>
            <pc:docMk/>
            <pc:sldMk cId="2017142199" sldId="289"/>
            <ac:spMk id="26" creationId="{FBA87A20-EAFD-0F4D-B01E-AC41A4008993}"/>
          </ac:spMkLst>
        </pc:spChg>
        <pc:spChg chg="add del mod">
          <ac:chgData name="Mina SALEEM AHAMED" userId="bffe8a0a1eea8db7" providerId="LiveId" clId="{BF6ADACF-DB02-F149-AFEB-7F689B2D008A}" dt="2020-04-19T17:32:30.971" v="4799"/>
          <ac:spMkLst>
            <pc:docMk/>
            <pc:sldMk cId="2017142199" sldId="289"/>
            <ac:spMk id="27" creationId="{EFFB5325-5131-4641-824A-E1738D55F545}"/>
          </ac:spMkLst>
        </pc:spChg>
        <pc:spChg chg="add del mod">
          <ac:chgData name="Mina SALEEM AHAMED" userId="bffe8a0a1eea8db7" providerId="LiveId" clId="{BF6ADACF-DB02-F149-AFEB-7F689B2D008A}" dt="2020-04-19T17:32:30.971" v="4799"/>
          <ac:spMkLst>
            <pc:docMk/>
            <pc:sldMk cId="2017142199" sldId="289"/>
            <ac:spMk id="28" creationId="{BCA45B18-96B2-D24A-AB4E-765A88F8230D}"/>
          </ac:spMkLst>
        </pc:spChg>
        <pc:spChg chg="add del mod">
          <ac:chgData name="Mina SALEEM AHAMED" userId="bffe8a0a1eea8db7" providerId="LiveId" clId="{BF6ADACF-DB02-F149-AFEB-7F689B2D008A}" dt="2020-04-19T17:32:30.971" v="4799"/>
          <ac:spMkLst>
            <pc:docMk/>
            <pc:sldMk cId="2017142199" sldId="289"/>
            <ac:spMk id="29" creationId="{FE20AAD9-7AC6-FF4C-9E99-0C9039209CC7}"/>
          </ac:spMkLst>
        </pc:spChg>
        <pc:picChg chg="add mod">
          <ac:chgData name="Mina SALEEM AHAMED" userId="bffe8a0a1eea8db7" providerId="LiveId" clId="{BF6ADACF-DB02-F149-AFEB-7F689B2D008A}" dt="2020-04-19T16:43:29.475" v="4221" actId="1036"/>
          <ac:picMkLst>
            <pc:docMk/>
            <pc:sldMk cId="2017142199" sldId="289"/>
            <ac:picMk id="11" creationId="{643635A8-7D99-0845-BEDC-A29F186D4E36}"/>
          </ac:picMkLst>
        </pc:picChg>
        <pc:picChg chg="add mod">
          <ac:chgData name="Mina SALEEM AHAMED" userId="bffe8a0a1eea8db7" providerId="LiveId" clId="{BF6ADACF-DB02-F149-AFEB-7F689B2D008A}" dt="2020-04-19T16:43:14.180" v="4203" actId="14826"/>
          <ac:picMkLst>
            <pc:docMk/>
            <pc:sldMk cId="2017142199" sldId="289"/>
            <ac:picMk id="15" creationId="{07892F9A-B4D5-B649-9494-8D2DBEDC5582}"/>
          </ac:picMkLst>
        </pc:picChg>
      </pc:sldChg>
      <pc:sldChg chg="addSp delSp modSp add del mod setBg delDesignElem">
        <pc:chgData name="Mina SALEEM AHAMED" userId="bffe8a0a1eea8db7" providerId="LiveId" clId="{BF6ADACF-DB02-F149-AFEB-7F689B2D008A}" dt="2020-04-19T18:13:34.537" v="4983" actId="2696"/>
        <pc:sldMkLst>
          <pc:docMk/>
          <pc:sldMk cId="1440823596" sldId="290"/>
        </pc:sldMkLst>
        <pc:spChg chg="del">
          <ac:chgData name="Mina SALEEM AHAMED" userId="bffe8a0a1eea8db7" providerId="LiveId" clId="{BF6ADACF-DB02-F149-AFEB-7F689B2D008A}" dt="2020-04-19T17:36:50.976" v="4827"/>
          <ac:spMkLst>
            <pc:docMk/>
            <pc:sldMk cId="1440823596" sldId="290"/>
            <ac:spMk id="2" creationId="{99A4CF84-4EE0-8746-875F-545370590FDA}"/>
          </ac:spMkLst>
        </pc:spChg>
        <pc:spChg chg="del">
          <ac:chgData name="Mina SALEEM AHAMED" userId="bffe8a0a1eea8db7" providerId="LiveId" clId="{BF6ADACF-DB02-F149-AFEB-7F689B2D008A}" dt="2020-04-19T17:36:50.976" v="4827"/>
          <ac:spMkLst>
            <pc:docMk/>
            <pc:sldMk cId="1440823596" sldId="290"/>
            <ac:spMk id="3" creationId="{B7F364EC-1801-CF40-81E5-E068824BF8C0}"/>
          </ac:spMkLst>
        </pc:spChg>
        <pc:spChg chg="del mod ord">
          <ac:chgData name="Mina SALEEM AHAMED" userId="bffe8a0a1eea8db7" providerId="LiveId" clId="{BF6ADACF-DB02-F149-AFEB-7F689B2D008A}" dt="2020-04-19T18:13:04.202" v="4977" actId="478"/>
          <ac:spMkLst>
            <pc:docMk/>
            <pc:sldMk cId="1440823596" sldId="290"/>
            <ac:spMk id="4" creationId="{E245C34F-67A9-6D4B-A525-EF9ABC8CEA67}"/>
          </ac:spMkLst>
        </pc:spChg>
        <pc:spChg chg="del mod">
          <ac:chgData name="Mina SALEEM AHAMED" userId="bffe8a0a1eea8db7" providerId="LiveId" clId="{BF6ADACF-DB02-F149-AFEB-7F689B2D008A}" dt="2020-04-19T18:13:04.202" v="4977" actId="478"/>
          <ac:spMkLst>
            <pc:docMk/>
            <pc:sldMk cId="1440823596" sldId="290"/>
            <ac:spMk id="5" creationId="{BD0D56EC-D559-0446-8190-FE50D447B975}"/>
          </ac:spMkLst>
        </pc:spChg>
        <pc:spChg chg="del mod">
          <ac:chgData name="Mina SALEEM AHAMED" userId="bffe8a0a1eea8db7" providerId="LiveId" clId="{BF6ADACF-DB02-F149-AFEB-7F689B2D008A}" dt="2020-04-19T18:13:04.202" v="4977" actId="478"/>
          <ac:spMkLst>
            <pc:docMk/>
            <pc:sldMk cId="1440823596" sldId="290"/>
            <ac:spMk id="6" creationId="{978AF8F8-BF39-B84A-A04E-94C1B4A0ACE7}"/>
          </ac:spMkLst>
        </pc:spChg>
        <pc:spChg chg="add del mod">
          <ac:chgData name="Mina SALEEM AHAMED" userId="bffe8a0a1eea8db7" providerId="LiveId" clId="{BF6ADACF-DB02-F149-AFEB-7F689B2D008A}" dt="2020-04-19T18:13:14.936" v="4980" actId="478"/>
          <ac:spMkLst>
            <pc:docMk/>
            <pc:sldMk cId="1440823596" sldId="290"/>
            <ac:spMk id="7" creationId="{115C3715-E296-2445-9103-D948EA7E1B66}"/>
          </ac:spMkLst>
        </pc:spChg>
        <pc:spChg chg="add del mod">
          <ac:chgData name="Mina SALEEM AHAMED" userId="bffe8a0a1eea8db7" providerId="LiveId" clId="{BF6ADACF-DB02-F149-AFEB-7F689B2D008A}" dt="2020-04-19T17:37:54.829" v="4842"/>
          <ac:spMkLst>
            <pc:docMk/>
            <pc:sldMk cId="1440823596" sldId="290"/>
            <ac:spMk id="8" creationId="{1F399B28-5491-D34A-B4E1-60294D6FF0D8}"/>
          </ac:spMkLst>
        </pc:spChg>
        <pc:spChg chg="add del">
          <ac:chgData name="Mina SALEEM AHAMED" userId="bffe8a0a1eea8db7" providerId="LiveId" clId="{BF6ADACF-DB02-F149-AFEB-7F689B2D008A}" dt="2020-04-19T18:13:11.184" v="4979"/>
          <ac:spMkLst>
            <pc:docMk/>
            <pc:sldMk cId="1440823596" sldId="290"/>
            <ac:spMk id="12" creationId="{23962611-DFD5-4092-AAFD-559E3DFCE2C9}"/>
          </ac:spMkLst>
        </pc:spChg>
        <pc:picChg chg="add del">
          <ac:chgData name="Mina SALEEM AHAMED" userId="bffe8a0a1eea8db7" providerId="LiveId" clId="{BF6ADACF-DB02-F149-AFEB-7F689B2D008A}" dt="2020-04-19T18:13:11.184" v="4979"/>
          <ac:picMkLst>
            <pc:docMk/>
            <pc:sldMk cId="1440823596" sldId="290"/>
            <ac:picMk id="14" creationId="{2270F1FA-0425-408F-9861-80BF5AFB276D}"/>
          </ac:picMkLst>
        </pc:picChg>
      </pc:sldChg>
      <pc:sldChg chg="addSp delSp modSp add ord">
        <pc:chgData name="Mina SALEEM AHAMED" userId="bffe8a0a1eea8db7" providerId="LiveId" clId="{BF6ADACF-DB02-F149-AFEB-7F689B2D008A}" dt="2020-04-19T18:59:17.577" v="5204"/>
        <pc:sldMkLst>
          <pc:docMk/>
          <pc:sldMk cId="823988781" sldId="291"/>
        </pc:sldMkLst>
        <pc:spChg chg="add del mod">
          <ac:chgData name="Mina SALEEM AHAMED" userId="bffe8a0a1eea8db7" providerId="LiveId" clId="{BF6ADACF-DB02-F149-AFEB-7F689B2D008A}" dt="2020-04-19T18:16:35.169" v="5055" actId="47"/>
          <ac:spMkLst>
            <pc:docMk/>
            <pc:sldMk cId="823988781" sldId="291"/>
            <ac:spMk id="2" creationId="{3B8A7C28-9D55-CB44-A705-314037C6E2A7}"/>
          </ac:spMkLst>
        </pc:spChg>
        <pc:spChg chg="add mod">
          <ac:chgData name="Mina SALEEM AHAMED" userId="bffe8a0a1eea8db7" providerId="LiveId" clId="{BF6ADACF-DB02-F149-AFEB-7F689B2D008A}" dt="2020-04-19T18:15:16.227" v="5045"/>
          <ac:spMkLst>
            <pc:docMk/>
            <pc:sldMk cId="823988781" sldId="291"/>
            <ac:spMk id="3" creationId="{A7BDBB07-5B53-EB42-8CB1-D06AC4934E28}"/>
          </ac:spMkLst>
        </pc:spChg>
      </pc:sldChg>
      <pc:sldChg chg="addSp delSp modSp">
        <pc:chgData name="Mina SALEEM AHAMED" userId="bffe8a0a1eea8db7" providerId="LiveId" clId="{BF6ADACF-DB02-F149-AFEB-7F689B2D008A}" dt="2020-04-19T21:47:42.080" v="5829"/>
        <pc:sldMkLst>
          <pc:docMk/>
          <pc:sldMk cId="4208258524" sldId="294"/>
        </pc:sldMkLst>
        <pc:spChg chg="add del mod">
          <ac:chgData name="Mina SALEEM AHAMED" userId="bffe8a0a1eea8db7" providerId="LiveId" clId="{BF6ADACF-DB02-F149-AFEB-7F689B2D008A}" dt="2020-04-19T21:46:38.404" v="5815"/>
          <ac:spMkLst>
            <pc:docMk/>
            <pc:sldMk cId="4208258524" sldId="294"/>
            <ac:spMk id="2" creationId="{BF47F645-6DF3-0A42-8204-CBDD42F731FB}"/>
          </ac:spMkLst>
        </pc:spChg>
        <pc:spChg chg="add del mod">
          <ac:chgData name="Mina SALEEM AHAMED" userId="bffe8a0a1eea8db7" providerId="LiveId" clId="{BF6ADACF-DB02-F149-AFEB-7F689B2D008A}" dt="2020-04-19T21:46:39.252" v="5816"/>
          <ac:spMkLst>
            <pc:docMk/>
            <pc:sldMk cId="4208258524" sldId="294"/>
            <ac:spMk id="4" creationId="{57A3F1C8-CCB3-704C-8EC5-573C1D70B13C}"/>
          </ac:spMkLst>
        </pc:spChg>
        <pc:spChg chg="add del mod">
          <ac:chgData name="Mina SALEEM AHAMED" userId="bffe8a0a1eea8db7" providerId="LiveId" clId="{BF6ADACF-DB02-F149-AFEB-7F689B2D008A}" dt="2020-04-19T21:46:39.487" v="5817"/>
          <ac:spMkLst>
            <pc:docMk/>
            <pc:sldMk cId="4208258524" sldId="294"/>
            <ac:spMk id="5" creationId="{CAD0C189-9B32-344D-AA51-7B3EA7722303}"/>
          </ac:spMkLst>
        </pc:spChg>
        <pc:spChg chg="add del mod">
          <ac:chgData name="Mina SALEEM AHAMED" userId="bffe8a0a1eea8db7" providerId="LiveId" clId="{BF6ADACF-DB02-F149-AFEB-7F689B2D008A}" dt="2020-04-19T21:46:43.751" v="5819"/>
          <ac:spMkLst>
            <pc:docMk/>
            <pc:sldMk cId="4208258524" sldId="294"/>
            <ac:spMk id="6" creationId="{95AAD2FD-DE58-7C40-B685-2A81F5DB4F1A}"/>
          </ac:spMkLst>
        </pc:spChg>
        <pc:spChg chg="add del mod">
          <ac:chgData name="Mina SALEEM AHAMED" userId="bffe8a0a1eea8db7" providerId="LiveId" clId="{BF6ADACF-DB02-F149-AFEB-7F689B2D008A}" dt="2020-04-19T21:47:09.235" v="5821"/>
          <ac:spMkLst>
            <pc:docMk/>
            <pc:sldMk cId="4208258524" sldId="294"/>
            <ac:spMk id="7" creationId="{340D9C35-0CC5-8649-B990-51A095A0D38A}"/>
          </ac:spMkLst>
        </pc:spChg>
        <pc:spChg chg="add del mod">
          <ac:chgData name="Mina SALEEM AHAMED" userId="bffe8a0a1eea8db7" providerId="LiveId" clId="{BF6ADACF-DB02-F149-AFEB-7F689B2D008A}" dt="2020-04-19T21:47:09.860" v="5822"/>
          <ac:spMkLst>
            <pc:docMk/>
            <pc:sldMk cId="4208258524" sldId="294"/>
            <ac:spMk id="8" creationId="{42162FC0-4184-EA49-AC36-0105FDBF4B3B}"/>
          </ac:spMkLst>
        </pc:spChg>
        <pc:spChg chg="add del mod">
          <ac:chgData name="Mina SALEEM AHAMED" userId="bffe8a0a1eea8db7" providerId="LiveId" clId="{BF6ADACF-DB02-F149-AFEB-7F689B2D008A}" dt="2020-04-19T21:47:10.059" v="5823"/>
          <ac:spMkLst>
            <pc:docMk/>
            <pc:sldMk cId="4208258524" sldId="294"/>
            <ac:spMk id="9" creationId="{37EE15D5-5C24-EA4E-8129-488F591C0DD3}"/>
          </ac:spMkLst>
        </pc:spChg>
        <pc:spChg chg="add del mod">
          <ac:chgData name="Mina SALEEM AHAMED" userId="bffe8a0a1eea8db7" providerId="LiveId" clId="{BF6ADACF-DB02-F149-AFEB-7F689B2D008A}" dt="2020-04-19T21:47:10.258" v="5824"/>
          <ac:spMkLst>
            <pc:docMk/>
            <pc:sldMk cId="4208258524" sldId="294"/>
            <ac:spMk id="10" creationId="{0B2A3BF7-55BE-7D4C-9EA6-4D320E004DE5}"/>
          </ac:spMkLst>
        </pc:spChg>
        <pc:spChg chg="add del mod">
          <ac:chgData name="Mina SALEEM AHAMED" userId="bffe8a0a1eea8db7" providerId="LiveId" clId="{BF6ADACF-DB02-F149-AFEB-7F689B2D008A}" dt="2020-04-19T21:47:10.422" v="5825"/>
          <ac:spMkLst>
            <pc:docMk/>
            <pc:sldMk cId="4208258524" sldId="294"/>
            <ac:spMk id="11" creationId="{A013F043-39C6-B248-B0C2-C4F5BBA34F86}"/>
          </ac:spMkLst>
        </pc:spChg>
        <pc:spChg chg="add del mod">
          <ac:chgData name="Mina SALEEM AHAMED" userId="bffe8a0a1eea8db7" providerId="LiveId" clId="{BF6ADACF-DB02-F149-AFEB-7F689B2D008A}" dt="2020-04-19T21:47:17.984" v="5827"/>
          <ac:spMkLst>
            <pc:docMk/>
            <pc:sldMk cId="4208258524" sldId="294"/>
            <ac:spMk id="12" creationId="{0F55FE26-67C2-4F4E-A703-0000DC14771F}"/>
          </ac:spMkLst>
        </pc:spChg>
        <pc:spChg chg="add del mod">
          <ac:chgData name="Mina SALEEM AHAMED" userId="bffe8a0a1eea8db7" providerId="LiveId" clId="{BF6ADACF-DB02-F149-AFEB-7F689B2D008A}" dt="2020-04-19T21:47:17.984" v="5827"/>
          <ac:spMkLst>
            <pc:docMk/>
            <pc:sldMk cId="4208258524" sldId="294"/>
            <ac:spMk id="13" creationId="{3D34B414-0B3C-9E48-847E-45046722F3D7}"/>
          </ac:spMkLst>
        </pc:spChg>
        <pc:spChg chg="add del">
          <ac:chgData name="Mina SALEEM AHAMED" userId="bffe8a0a1eea8db7" providerId="LiveId" clId="{BF6ADACF-DB02-F149-AFEB-7F689B2D008A}" dt="2020-04-19T21:47:42.080" v="5829"/>
          <ac:spMkLst>
            <pc:docMk/>
            <pc:sldMk cId="4208258524" sldId="294"/>
            <ac:spMk id="14" creationId="{0D8B4FAD-9806-D04F-BAA5-E3BF487549B8}"/>
          </ac:spMkLst>
        </pc:spChg>
        <pc:spChg chg="add del">
          <ac:chgData name="Mina SALEEM AHAMED" userId="bffe8a0a1eea8db7" providerId="LiveId" clId="{BF6ADACF-DB02-F149-AFEB-7F689B2D008A}" dt="2020-04-19T21:47:42.080" v="5829"/>
          <ac:spMkLst>
            <pc:docMk/>
            <pc:sldMk cId="4208258524" sldId="294"/>
            <ac:spMk id="15" creationId="{C15B4C99-C319-0342-AA1F-13F8EB62B8A6}"/>
          </ac:spMkLst>
        </pc:spChg>
        <pc:spChg chg="add del">
          <ac:chgData name="Mina SALEEM AHAMED" userId="bffe8a0a1eea8db7" providerId="LiveId" clId="{BF6ADACF-DB02-F149-AFEB-7F689B2D008A}" dt="2020-04-19T21:47:42.080" v="5829"/>
          <ac:spMkLst>
            <pc:docMk/>
            <pc:sldMk cId="4208258524" sldId="294"/>
            <ac:spMk id="16" creationId="{2364FF8F-BC73-4E4B-9E0E-D8FCBF8197E2}"/>
          </ac:spMkLst>
        </pc:spChg>
      </pc:sldChg>
      <pc:sldChg chg="addSp delSp modSp">
        <pc:chgData name="Mina SALEEM AHAMED" userId="bffe8a0a1eea8db7" providerId="LiveId" clId="{BF6ADACF-DB02-F149-AFEB-7F689B2D008A}" dt="2020-04-19T18:56:33.001" v="5201" actId="27636"/>
        <pc:sldMkLst>
          <pc:docMk/>
          <pc:sldMk cId="1852743278" sldId="298"/>
        </pc:sldMkLst>
        <pc:spChg chg="add del mod">
          <ac:chgData name="Mina SALEEM AHAMED" userId="bffe8a0a1eea8db7" providerId="LiveId" clId="{BF6ADACF-DB02-F149-AFEB-7F689B2D008A}" dt="2020-04-19T18:56:32.906" v="5200"/>
          <ac:spMkLst>
            <pc:docMk/>
            <pc:sldMk cId="1852743278" sldId="298"/>
            <ac:spMk id="2" creationId="{35C0FF10-0437-8B4A-BDDC-5AECA6C12ED8}"/>
          </ac:spMkLst>
        </pc:spChg>
        <pc:spChg chg="mod">
          <ac:chgData name="Mina SALEEM AHAMED" userId="bffe8a0a1eea8db7" providerId="LiveId" clId="{BF6ADACF-DB02-F149-AFEB-7F689B2D008A}" dt="2020-04-19T18:56:33.001" v="5201" actId="27636"/>
          <ac:spMkLst>
            <pc:docMk/>
            <pc:sldMk cId="1852743278" sldId="298"/>
            <ac:spMk id="3" creationId="{A7BDBB07-5B53-EB42-8CB1-D06AC4934E28}"/>
          </ac:spMkLst>
        </pc:spChg>
      </pc:sldChg>
      <pc:sldChg chg="addSp modSp add">
        <pc:chgData name="Mina SALEEM AHAMED" userId="bffe8a0a1eea8db7" providerId="LiveId" clId="{BF6ADACF-DB02-F149-AFEB-7F689B2D008A}" dt="2020-04-19T19:37:29.915" v="5319" actId="2710"/>
        <pc:sldMkLst>
          <pc:docMk/>
          <pc:sldMk cId="33319097" sldId="299"/>
        </pc:sldMkLst>
        <pc:spChg chg="mod">
          <ac:chgData name="Mina SALEEM AHAMED" userId="bffe8a0a1eea8db7" providerId="LiveId" clId="{BF6ADACF-DB02-F149-AFEB-7F689B2D008A}" dt="2020-04-19T19:26:03.213" v="5227" actId="20577"/>
          <ac:spMkLst>
            <pc:docMk/>
            <pc:sldMk cId="33319097" sldId="299"/>
            <ac:spMk id="2" creationId="{3988A65B-326B-FD4D-AAC3-6BAB1A44A004}"/>
          </ac:spMkLst>
        </pc:spChg>
        <pc:spChg chg="add mod">
          <ac:chgData name="Mina SALEEM AHAMED" userId="bffe8a0a1eea8db7" providerId="LiveId" clId="{BF6ADACF-DB02-F149-AFEB-7F689B2D008A}" dt="2020-04-19T19:37:29.915" v="5319" actId="2710"/>
          <ac:spMkLst>
            <pc:docMk/>
            <pc:sldMk cId="33319097" sldId="299"/>
            <ac:spMk id="6" creationId="{092B4C8A-DEAD-6A4B-BB77-827340B2685F}"/>
          </ac:spMkLst>
        </pc:spChg>
      </pc:sldChg>
      <pc:sldChg chg="add del">
        <pc:chgData name="Mina SALEEM AHAMED" userId="bffe8a0a1eea8db7" providerId="LiveId" clId="{BF6ADACF-DB02-F149-AFEB-7F689B2D008A}" dt="2020-04-19T19:13:07.964" v="5212"/>
        <pc:sldMkLst>
          <pc:docMk/>
          <pc:sldMk cId="3315967995" sldId="299"/>
        </pc:sldMkLst>
      </pc:sldChg>
      <pc:sldChg chg="add del">
        <pc:chgData name="Mina SALEEM AHAMED" userId="bffe8a0a1eea8db7" providerId="LiveId" clId="{BF6ADACF-DB02-F149-AFEB-7F689B2D008A}" dt="2020-04-19T19:13:06.958" v="5211"/>
        <pc:sldMkLst>
          <pc:docMk/>
          <pc:sldMk cId="203849090" sldId="300"/>
        </pc:sldMkLst>
      </pc:sldChg>
      <pc:sldChg chg="addSp modSp add del">
        <pc:chgData name="Mina SALEEM AHAMED" userId="bffe8a0a1eea8db7" providerId="LiveId" clId="{BF6ADACF-DB02-F149-AFEB-7F689B2D008A}" dt="2020-04-19T20:51:37.937" v="5642" actId="2696"/>
        <pc:sldMkLst>
          <pc:docMk/>
          <pc:sldMk cId="774293167" sldId="300"/>
        </pc:sldMkLst>
        <pc:spChg chg="add mod">
          <ac:chgData name="Mina SALEEM AHAMED" userId="bffe8a0a1eea8db7" providerId="LiveId" clId="{BF6ADACF-DB02-F149-AFEB-7F689B2D008A}" dt="2020-04-19T19:31:36.560" v="5297" actId="1076"/>
          <ac:spMkLst>
            <pc:docMk/>
            <pc:sldMk cId="774293167" sldId="300"/>
            <ac:spMk id="5" creationId="{42FB81B8-D9E2-D243-BB55-7BA7A9367AE5}"/>
          </ac:spMkLst>
        </pc:spChg>
        <pc:spChg chg="add mod">
          <ac:chgData name="Mina SALEEM AHAMED" userId="bffe8a0a1eea8db7" providerId="LiveId" clId="{BF6ADACF-DB02-F149-AFEB-7F689B2D008A}" dt="2020-04-19T19:31:22.471" v="5295" actId="1076"/>
          <ac:spMkLst>
            <pc:docMk/>
            <pc:sldMk cId="774293167" sldId="300"/>
            <ac:spMk id="6" creationId="{71EB208D-1FA1-034F-8E34-4DC1A43C7AEA}"/>
          </ac:spMkLst>
        </pc:spChg>
      </pc:sldChg>
      <pc:sldChg chg="add del">
        <pc:chgData name="Mina SALEEM AHAMED" userId="bffe8a0a1eea8db7" providerId="LiveId" clId="{BF6ADACF-DB02-F149-AFEB-7F689B2D008A}" dt="2020-04-19T19:13:05.985" v="5210"/>
        <pc:sldMkLst>
          <pc:docMk/>
          <pc:sldMk cId="1973159292" sldId="301"/>
        </pc:sldMkLst>
      </pc:sldChg>
      <pc:sldChg chg="add del">
        <pc:chgData name="Mina SALEEM AHAMED" userId="bffe8a0a1eea8db7" providerId="LiveId" clId="{BF6ADACF-DB02-F149-AFEB-7F689B2D008A}" dt="2020-04-19T19:13:05.680" v="5209"/>
        <pc:sldMkLst>
          <pc:docMk/>
          <pc:sldMk cId="1342143233" sldId="302"/>
        </pc:sldMkLst>
      </pc:sldChg>
      <pc:sldChg chg="addSp delSp modSp add">
        <pc:chgData name="Mina SALEEM AHAMED" userId="bffe8a0a1eea8db7" providerId="LiveId" clId="{BF6ADACF-DB02-F149-AFEB-7F689B2D008A}" dt="2020-04-19T20:51:35.286" v="5641" actId="478"/>
        <pc:sldMkLst>
          <pc:docMk/>
          <pc:sldMk cId="3538569052" sldId="303"/>
        </pc:sldMkLst>
        <pc:spChg chg="del">
          <ac:chgData name="Mina SALEEM AHAMED" userId="bffe8a0a1eea8db7" providerId="LiveId" clId="{BF6ADACF-DB02-F149-AFEB-7F689B2D008A}" dt="2020-04-19T20:48:33.407" v="5567"/>
          <ac:spMkLst>
            <pc:docMk/>
            <pc:sldMk cId="3538569052" sldId="303"/>
            <ac:spMk id="5" creationId="{69C6833C-EF77-5E48-B2FF-2AE30088A9C5}"/>
          </ac:spMkLst>
        </pc:spChg>
        <pc:spChg chg="del">
          <ac:chgData name="Mina SALEEM AHAMED" userId="bffe8a0a1eea8db7" providerId="LiveId" clId="{BF6ADACF-DB02-F149-AFEB-7F689B2D008A}" dt="2020-04-19T20:48:33.407" v="5567"/>
          <ac:spMkLst>
            <pc:docMk/>
            <pc:sldMk cId="3538569052" sldId="303"/>
            <ac:spMk id="6" creationId="{0A442B0F-3D09-AE41-9C00-AD248DEB7EC6}"/>
          </ac:spMkLst>
        </pc:spChg>
        <pc:spChg chg="add mod">
          <ac:chgData name="Mina SALEEM AHAMED" userId="bffe8a0a1eea8db7" providerId="LiveId" clId="{BF6ADACF-DB02-F149-AFEB-7F689B2D008A}" dt="2020-04-19T20:51:32.325" v="5640" actId="1076"/>
          <ac:spMkLst>
            <pc:docMk/>
            <pc:sldMk cId="3538569052" sldId="303"/>
            <ac:spMk id="7" creationId="{29FEFEBC-42A5-E741-AA22-AD0EAC1737C5}"/>
          </ac:spMkLst>
        </pc:spChg>
        <pc:spChg chg="add del mod">
          <ac:chgData name="Mina SALEEM AHAMED" userId="bffe8a0a1eea8db7" providerId="LiveId" clId="{BF6ADACF-DB02-F149-AFEB-7F689B2D008A}" dt="2020-04-19T20:50:49.081" v="5602" actId="478"/>
          <ac:spMkLst>
            <pc:docMk/>
            <pc:sldMk cId="3538569052" sldId="303"/>
            <ac:spMk id="8" creationId="{8E355D0C-A1FD-9647-9DA2-A357B814B82C}"/>
          </ac:spMkLst>
        </pc:spChg>
        <pc:spChg chg="add del">
          <ac:chgData name="Mina SALEEM AHAMED" userId="bffe8a0a1eea8db7" providerId="LiveId" clId="{BF6ADACF-DB02-F149-AFEB-7F689B2D008A}" dt="2020-04-19T20:50:52.183" v="5603" actId="478"/>
          <ac:spMkLst>
            <pc:docMk/>
            <pc:sldMk cId="3538569052" sldId="303"/>
            <ac:spMk id="9" creationId="{DDBC1713-769F-144C-BDB1-0FD1AAED0170}"/>
          </ac:spMkLst>
        </pc:spChg>
        <pc:spChg chg="add del mod">
          <ac:chgData name="Mina SALEEM AHAMED" userId="bffe8a0a1eea8db7" providerId="LiveId" clId="{BF6ADACF-DB02-F149-AFEB-7F689B2D008A}" dt="2020-04-19T20:50:49.081" v="5602" actId="478"/>
          <ac:spMkLst>
            <pc:docMk/>
            <pc:sldMk cId="3538569052" sldId="303"/>
            <ac:spMk id="11" creationId="{AA472525-F335-EE42-8D05-49D1C40309B6}"/>
          </ac:spMkLst>
        </pc:spChg>
        <pc:spChg chg="add del mod">
          <ac:chgData name="Mina SALEEM AHAMED" userId="bffe8a0a1eea8db7" providerId="LiveId" clId="{BF6ADACF-DB02-F149-AFEB-7F689B2D008A}" dt="2020-04-19T20:51:35.286" v="5641" actId="478"/>
          <ac:spMkLst>
            <pc:docMk/>
            <pc:sldMk cId="3538569052" sldId="303"/>
            <ac:spMk id="12" creationId="{68797C43-BA28-D541-8D60-A3A6B7F6BE06}"/>
          </ac:spMkLst>
        </pc:spChg>
      </pc:sldChg>
      <pc:sldChg chg="addSp delSp modSp add">
        <pc:chgData name="Mina SALEEM AHAMED" userId="bffe8a0a1eea8db7" providerId="LiveId" clId="{BF6ADACF-DB02-F149-AFEB-7F689B2D008A}" dt="2020-04-19T21:04:20.123" v="5715" actId="478"/>
        <pc:sldMkLst>
          <pc:docMk/>
          <pc:sldMk cId="3290630916" sldId="304"/>
        </pc:sldMkLst>
        <pc:spChg chg="del">
          <ac:chgData name="Mina SALEEM AHAMED" userId="bffe8a0a1eea8db7" providerId="LiveId" clId="{BF6ADACF-DB02-F149-AFEB-7F689B2D008A}" dt="2020-04-19T20:55:33.800" v="5652" actId="478"/>
          <ac:spMkLst>
            <pc:docMk/>
            <pc:sldMk cId="3290630916" sldId="304"/>
            <ac:spMk id="3" creationId="{49E8EBF7-DF13-B541-ACD8-740513BE07D3}"/>
          </ac:spMkLst>
        </pc:spChg>
        <pc:spChg chg="add del mod">
          <ac:chgData name="Mina SALEEM AHAMED" userId="bffe8a0a1eea8db7" providerId="LiveId" clId="{BF6ADACF-DB02-F149-AFEB-7F689B2D008A}" dt="2020-04-19T20:55:38.601" v="5653" actId="478"/>
          <ac:spMkLst>
            <pc:docMk/>
            <pc:sldMk cId="3290630916" sldId="304"/>
            <ac:spMk id="5" creationId="{61215B54-A2E6-DF45-8D5B-3689D08B4007}"/>
          </ac:spMkLst>
        </pc:spChg>
        <pc:spChg chg="mod">
          <ac:chgData name="Mina SALEEM AHAMED" userId="bffe8a0a1eea8db7" providerId="LiveId" clId="{BF6ADACF-DB02-F149-AFEB-7F689B2D008A}" dt="2020-04-19T21:03:04.188" v="5698" actId="20577"/>
          <ac:spMkLst>
            <pc:docMk/>
            <pc:sldMk cId="3290630916" sldId="304"/>
            <ac:spMk id="12" creationId="{FEF02B2B-463B-8E4B-AD08-71552AC8D506}"/>
          </ac:spMkLst>
        </pc:spChg>
        <pc:graphicFrameChg chg="add mod">
          <ac:chgData name="Mina SALEEM AHAMED" userId="bffe8a0a1eea8db7" providerId="LiveId" clId="{BF6ADACF-DB02-F149-AFEB-7F689B2D008A}" dt="2020-04-19T21:04:16.728" v="5714" actId="207"/>
          <ac:graphicFrameMkLst>
            <pc:docMk/>
            <pc:sldMk cId="3290630916" sldId="304"/>
            <ac:graphicFrameMk id="7" creationId="{C9A2E1D3-5873-F641-A9B3-9A7D4146CA9F}"/>
          </ac:graphicFrameMkLst>
        </pc:graphicFrameChg>
        <pc:picChg chg="add del">
          <ac:chgData name="Mina SALEEM AHAMED" userId="bffe8a0a1eea8db7" providerId="LiveId" clId="{BF6ADACF-DB02-F149-AFEB-7F689B2D008A}" dt="2020-04-19T21:01:36.209" v="5669" actId="478"/>
          <ac:picMkLst>
            <pc:docMk/>
            <pc:sldMk cId="3290630916" sldId="304"/>
            <ac:picMk id="10" creationId="{96031CAD-6614-2A4F-A8F3-6B46A4835BB6}"/>
          </ac:picMkLst>
        </pc:picChg>
        <pc:picChg chg="add del mod">
          <ac:chgData name="Mina SALEEM AHAMED" userId="bffe8a0a1eea8db7" providerId="LiveId" clId="{BF6ADACF-DB02-F149-AFEB-7F689B2D008A}" dt="2020-04-19T21:04:20.123" v="5715" actId="478"/>
          <ac:picMkLst>
            <pc:docMk/>
            <pc:sldMk cId="3290630916" sldId="304"/>
            <ac:picMk id="14" creationId="{61BAEFE5-1D2F-D643-BA48-BFC547E99D6E}"/>
          </ac:picMkLst>
        </pc:picChg>
      </pc:sldChg>
      <pc:sldChg chg="addSp delSp modSp">
        <pc:chgData name="Mina SALEEM AHAMED" userId="bffe8a0a1eea8db7" providerId="LiveId" clId="{BF6ADACF-DB02-F149-AFEB-7F689B2D008A}" dt="2020-04-19T21:55:51.985" v="5917" actId="1076"/>
        <pc:sldMkLst>
          <pc:docMk/>
          <pc:sldMk cId="995943661" sldId="305"/>
        </pc:sldMkLst>
        <pc:spChg chg="mod">
          <ac:chgData name="Mina SALEEM AHAMED" userId="bffe8a0a1eea8db7" providerId="LiveId" clId="{BF6ADACF-DB02-F149-AFEB-7F689B2D008A}" dt="2020-04-19T21:39:09.235" v="5790" actId="2711"/>
          <ac:spMkLst>
            <pc:docMk/>
            <pc:sldMk cId="995943661" sldId="305"/>
            <ac:spMk id="2" creationId="{33F3B25F-B441-C34B-86C0-C9F032148019}"/>
          </ac:spMkLst>
        </pc:spChg>
        <pc:spChg chg="add del mod">
          <ac:chgData name="Mina SALEEM AHAMED" userId="bffe8a0a1eea8db7" providerId="LiveId" clId="{BF6ADACF-DB02-F149-AFEB-7F689B2D008A}" dt="2020-04-19T21:32:46.243" v="5735"/>
          <ac:spMkLst>
            <pc:docMk/>
            <pc:sldMk cId="995943661" sldId="305"/>
            <ac:spMk id="3" creationId="{8D20D3BB-C8C2-3A4F-A44E-CC989987F42E}"/>
          </ac:spMkLst>
        </pc:spChg>
        <pc:spChg chg="mod">
          <ac:chgData name="Mina SALEEM AHAMED" userId="bffe8a0a1eea8db7" providerId="LiveId" clId="{BF6ADACF-DB02-F149-AFEB-7F689B2D008A}" dt="2020-04-19T21:39:09.235" v="5790" actId="2711"/>
          <ac:spMkLst>
            <pc:docMk/>
            <pc:sldMk cId="995943661" sldId="305"/>
            <ac:spMk id="4" creationId="{48B844B6-63C4-1F48-AFA7-18B35B1CA266}"/>
          </ac:spMkLst>
        </pc:spChg>
        <pc:spChg chg="mod">
          <ac:chgData name="Mina SALEEM AHAMED" userId="bffe8a0a1eea8db7" providerId="LiveId" clId="{BF6ADACF-DB02-F149-AFEB-7F689B2D008A}" dt="2020-04-19T21:39:09.235" v="5790" actId="2711"/>
          <ac:spMkLst>
            <pc:docMk/>
            <pc:sldMk cId="995943661" sldId="305"/>
            <ac:spMk id="5" creationId="{BFE17A70-14DF-8D4C-89A0-93F45BB8FD60}"/>
          </ac:spMkLst>
        </pc:spChg>
        <pc:spChg chg="mod">
          <ac:chgData name="Mina SALEEM AHAMED" userId="bffe8a0a1eea8db7" providerId="LiveId" clId="{BF6ADACF-DB02-F149-AFEB-7F689B2D008A}" dt="2020-04-19T21:39:09.235" v="5790" actId="2711"/>
          <ac:spMkLst>
            <pc:docMk/>
            <pc:sldMk cId="995943661" sldId="305"/>
            <ac:spMk id="6" creationId="{FE75B544-565C-7545-B1F8-6F8697FC6F70}"/>
          </ac:spMkLst>
        </pc:spChg>
        <pc:spChg chg="mod">
          <ac:chgData name="Mina SALEEM AHAMED" userId="bffe8a0a1eea8db7" providerId="LiveId" clId="{BF6ADACF-DB02-F149-AFEB-7F689B2D008A}" dt="2020-04-19T21:41:51.749" v="5802" actId="403"/>
          <ac:spMkLst>
            <pc:docMk/>
            <pc:sldMk cId="995943661" sldId="305"/>
            <ac:spMk id="8" creationId="{4D2BAD5A-4AAF-9D44-BCF1-DEDBB82EFF49}"/>
          </ac:spMkLst>
        </pc:spChg>
        <pc:spChg chg="add del mod">
          <ac:chgData name="Mina SALEEM AHAMED" userId="bffe8a0a1eea8db7" providerId="LiveId" clId="{BF6ADACF-DB02-F149-AFEB-7F689B2D008A}" dt="2020-04-19T21:32:46.243" v="5735"/>
          <ac:spMkLst>
            <pc:docMk/>
            <pc:sldMk cId="995943661" sldId="305"/>
            <ac:spMk id="9" creationId="{8F8E0DC6-A24A-C24E-9580-1F6579AC170B}"/>
          </ac:spMkLst>
        </pc:spChg>
        <pc:spChg chg="add del mod">
          <ac:chgData name="Mina SALEEM AHAMED" userId="bffe8a0a1eea8db7" providerId="LiveId" clId="{BF6ADACF-DB02-F149-AFEB-7F689B2D008A}" dt="2020-04-19T21:32:46.243" v="5735"/>
          <ac:spMkLst>
            <pc:docMk/>
            <pc:sldMk cId="995943661" sldId="305"/>
            <ac:spMk id="10" creationId="{A8CD33A7-2B9F-AA42-920C-A1DD3C078F61}"/>
          </ac:spMkLst>
        </pc:spChg>
        <pc:spChg chg="add del mod">
          <ac:chgData name="Mina SALEEM AHAMED" userId="bffe8a0a1eea8db7" providerId="LiveId" clId="{BF6ADACF-DB02-F149-AFEB-7F689B2D008A}" dt="2020-04-19T21:32:46.243" v="5735"/>
          <ac:spMkLst>
            <pc:docMk/>
            <pc:sldMk cId="995943661" sldId="305"/>
            <ac:spMk id="11" creationId="{60629E4C-A4B6-ED41-80BB-CF570F244ED9}"/>
          </ac:spMkLst>
        </pc:spChg>
        <pc:spChg chg="add del mod">
          <ac:chgData name="Mina SALEEM AHAMED" userId="bffe8a0a1eea8db7" providerId="LiveId" clId="{BF6ADACF-DB02-F149-AFEB-7F689B2D008A}" dt="2020-04-19T21:32:46.243" v="5735"/>
          <ac:spMkLst>
            <pc:docMk/>
            <pc:sldMk cId="995943661" sldId="305"/>
            <ac:spMk id="12" creationId="{17B6804F-A8BE-954F-9286-F09885CFDCC0}"/>
          </ac:spMkLst>
        </pc:spChg>
        <pc:spChg chg="add del mod">
          <ac:chgData name="Mina SALEEM AHAMED" userId="bffe8a0a1eea8db7" providerId="LiveId" clId="{BF6ADACF-DB02-F149-AFEB-7F689B2D008A}" dt="2020-04-19T21:32:45.631" v="5734"/>
          <ac:spMkLst>
            <pc:docMk/>
            <pc:sldMk cId="995943661" sldId="305"/>
            <ac:spMk id="13" creationId="{7EA0BF80-2B22-D045-9EF3-B4BD824D9C66}"/>
          </ac:spMkLst>
        </pc:spChg>
        <pc:spChg chg="add del mod">
          <ac:chgData name="Mina SALEEM AHAMED" userId="bffe8a0a1eea8db7" providerId="LiveId" clId="{BF6ADACF-DB02-F149-AFEB-7F689B2D008A}" dt="2020-04-19T21:32:45.631" v="5734"/>
          <ac:spMkLst>
            <pc:docMk/>
            <pc:sldMk cId="995943661" sldId="305"/>
            <ac:spMk id="14" creationId="{31D9EE31-2B99-454E-9751-F364896D7B60}"/>
          </ac:spMkLst>
        </pc:spChg>
        <pc:spChg chg="add del mod">
          <ac:chgData name="Mina SALEEM AHAMED" userId="bffe8a0a1eea8db7" providerId="LiveId" clId="{BF6ADACF-DB02-F149-AFEB-7F689B2D008A}" dt="2020-04-19T21:32:45.631" v="5734"/>
          <ac:spMkLst>
            <pc:docMk/>
            <pc:sldMk cId="995943661" sldId="305"/>
            <ac:spMk id="15" creationId="{22FF508B-7C4D-3E4C-A13E-020DC07D4F32}"/>
          </ac:spMkLst>
        </pc:spChg>
        <pc:spChg chg="add del mod">
          <ac:chgData name="Mina SALEEM AHAMED" userId="bffe8a0a1eea8db7" providerId="LiveId" clId="{BF6ADACF-DB02-F149-AFEB-7F689B2D008A}" dt="2020-04-19T21:32:45.631" v="5734"/>
          <ac:spMkLst>
            <pc:docMk/>
            <pc:sldMk cId="995943661" sldId="305"/>
            <ac:spMk id="16" creationId="{3BCF2241-1248-4941-8E68-14BA60757554}"/>
          </ac:spMkLst>
        </pc:spChg>
        <pc:spChg chg="add del mod">
          <ac:chgData name="Mina SALEEM AHAMED" userId="bffe8a0a1eea8db7" providerId="LiveId" clId="{BF6ADACF-DB02-F149-AFEB-7F689B2D008A}" dt="2020-04-19T21:32:45.631" v="5734"/>
          <ac:spMkLst>
            <pc:docMk/>
            <pc:sldMk cId="995943661" sldId="305"/>
            <ac:spMk id="17" creationId="{6AD6219B-4957-F045-9609-07A34CF85823}"/>
          </ac:spMkLst>
        </pc:spChg>
        <pc:spChg chg="add del mod">
          <ac:chgData name="Mina SALEEM AHAMED" userId="bffe8a0a1eea8db7" providerId="LiveId" clId="{BF6ADACF-DB02-F149-AFEB-7F689B2D008A}" dt="2020-04-19T21:38:51.228" v="5789"/>
          <ac:spMkLst>
            <pc:docMk/>
            <pc:sldMk cId="995943661" sldId="305"/>
            <ac:spMk id="18" creationId="{8D52A336-B1F8-0047-AE79-A42F0702A065}"/>
          </ac:spMkLst>
        </pc:spChg>
        <pc:spChg chg="add del mod">
          <ac:chgData name="Mina SALEEM AHAMED" userId="bffe8a0a1eea8db7" providerId="LiveId" clId="{BF6ADACF-DB02-F149-AFEB-7F689B2D008A}" dt="2020-04-19T21:38:51.228" v="5789"/>
          <ac:spMkLst>
            <pc:docMk/>
            <pc:sldMk cId="995943661" sldId="305"/>
            <ac:spMk id="19" creationId="{1B5FCA64-09A9-7C42-AF76-F8178E4A8F8B}"/>
          </ac:spMkLst>
        </pc:spChg>
        <pc:spChg chg="add del mod">
          <ac:chgData name="Mina SALEEM AHAMED" userId="bffe8a0a1eea8db7" providerId="LiveId" clId="{BF6ADACF-DB02-F149-AFEB-7F689B2D008A}" dt="2020-04-19T21:38:51.228" v="5789"/>
          <ac:spMkLst>
            <pc:docMk/>
            <pc:sldMk cId="995943661" sldId="305"/>
            <ac:spMk id="20" creationId="{67134C25-0001-A643-A3F6-A59FCC94D72F}"/>
          </ac:spMkLst>
        </pc:spChg>
        <pc:spChg chg="add del mod">
          <ac:chgData name="Mina SALEEM AHAMED" userId="bffe8a0a1eea8db7" providerId="LiveId" clId="{BF6ADACF-DB02-F149-AFEB-7F689B2D008A}" dt="2020-04-19T21:38:51.228" v="5789"/>
          <ac:spMkLst>
            <pc:docMk/>
            <pc:sldMk cId="995943661" sldId="305"/>
            <ac:spMk id="21" creationId="{13018E78-3366-C644-8F0E-916F6FFB93E5}"/>
          </ac:spMkLst>
        </pc:spChg>
        <pc:spChg chg="add del mod">
          <ac:chgData name="Mina SALEEM AHAMED" userId="bffe8a0a1eea8db7" providerId="LiveId" clId="{BF6ADACF-DB02-F149-AFEB-7F689B2D008A}" dt="2020-04-19T21:38:51.228" v="5789"/>
          <ac:spMkLst>
            <pc:docMk/>
            <pc:sldMk cId="995943661" sldId="305"/>
            <ac:spMk id="22" creationId="{F4B3EFA9-F76F-9E41-8303-8D8D2C6A584A}"/>
          </ac:spMkLst>
        </pc:spChg>
        <pc:spChg chg="add mod">
          <ac:chgData name="Mina SALEEM AHAMED" userId="bffe8a0a1eea8db7" providerId="LiveId" clId="{BF6ADACF-DB02-F149-AFEB-7F689B2D008A}" dt="2020-04-19T21:55:45.086" v="5915" actId="20577"/>
          <ac:spMkLst>
            <pc:docMk/>
            <pc:sldMk cId="995943661" sldId="305"/>
            <ac:spMk id="23" creationId="{524073AE-B21E-F147-9C45-CD7AB2E39524}"/>
          </ac:spMkLst>
        </pc:spChg>
        <pc:graphicFrameChg chg="mod modGraphic">
          <ac:chgData name="Mina SALEEM AHAMED" userId="bffe8a0a1eea8db7" providerId="LiveId" clId="{BF6ADACF-DB02-F149-AFEB-7F689B2D008A}" dt="2020-04-19T21:41:18.170" v="5796" actId="2711"/>
          <ac:graphicFrameMkLst>
            <pc:docMk/>
            <pc:sldMk cId="995943661" sldId="305"/>
            <ac:graphicFrameMk id="7" creationId="{C6C2B6B4-6986-EC4B-8755-E9439F90DBF5}"/>
          </ac:graphicFrameMkLst>
        </pc:graphicFrameChg>
        <pc:picChg chg="add del mod">
          <ac:chgData name="Mina SALEEM AHAMED" userId="bffe8a0a1eea8db7" providerId="LiveId" clId="{BF6ADACF-DB02-F149-AFEB-7F689B2D008A}" dt="2020-04-19T21:55:01.709" v="5899" actId="478"/>
          <ac:picMkLst>
            <pc:docMk/>
            <pc:sldMk cId="995943661" sldId="305"/>
            <ac:picMk id="25" creationId="{7064BCFC-DDC1-A049-831C-B1BE4D02B6DB}"/>
          </ac:picMkLst>
        </pc:picChg>
        <pc:picChg chg="add mod">
          <ac:chgData name="Mina SALEEM AHAMED" userId="bffe8a0a1eea8db7" providerId="LiveId" clId="{BF6ADACF-DB02-F149-AFEB-7F689B2D008A}" dt="2020-04-19T21:55:51.985" v="5917" actId="1076"/>
          <ac:picMkLst>
            <pc:docMk/>
            <pc:sldMk cId="995943661" sldId="305"/>
            <ac:picMk id="27" creationId="{06D76D82-0790-954F-BE02-2418F31C3372}"/>
          </ac:picMkLst>
        </pc:picChg>
      </pc:sldChg>
      <pc:sldChg chg="addSp delSp modSp add del">
        <pc:chgData name="Mina SALEEM AHAMED" userId="bffe8a0a1eea8db7" providerId="LiveId" clId="{BF6ADACF-DB02-F149-AFEB-7F689B2D008A}" dt="2020-04-19T20:58:52.092" v="5663" actId="2696"/>
        <pc:sldMkLst>
          <pc:docMk/>
          <pc:sldMk cId="2523850954" sldId="305"/>
        </pc:sldMkLst>
        <pc:spChg chg="del">
          <ac:chgData name="Mina SALEEM AHAMED" userId="bffe8a0a1eea8db7" providerId="LiveId" clId="{BF6ADACF-DB02-F149-AFEB-7F689B2D008A}" dt="2020-04-19T20:56:54.574" v="5659" actId="478"/>
          <ac:spMkLst>
            <pc:docMk/>
            <pc:sldMk cId="2523850954" sldId="305"/>
            <ac:spMk id="3" creationId="{49E8EBF7-DF13-B541-ACD8-740513BE07D3}"/>
          </ac:spMkLst>
        </pc:spChg>
        <pc:spChg chg="add del mod">
          <ac:chgData name="Mina SALEEM AHAMED" userId="bffe8a0a1eea8db7" providerId="LiveId" clId="{BF6ADACF-DB02-F149-AFEB-7F689B2D008A}" dt="2020-04-19T20:57:00.205" v="5661"/>
          <ac:spMkLst>
            <pc:docMk/>
            <pc:sldMk cId="2523850954" sldId="305"/>
            <ac:spMk id="5" creationId="{BDE1E138-29DA-B44E-938B-21EF4C492DC4}"/>
          </ac:spMkLst>
        </pc:spChg>
        <pc:spChg chg="add del mod">
          <ac:chgData name="Mina SALEEM AHAMED" userId="bffe8a0a1eea8db7" providerId="LiveId" clId="{BF6ADACF-DB02-F149-AFEB-7F689B2D008A}" dt="2020-04-19T20:57:02.755" v="5662" actId="478"/>
          <ac:spMkLst>
            <pc:docMk/>
            <pc:sldMk cId="2523850954" sldId="305"/>
            <ac:spMk id="6" creationId="{448CE194-B202-154B-8874-CB8E2CC99A16}"/>
          </ac:spMkLst>
        </pc:spChg>
        <pc:graphicFrameChg chg="add">
          <ac:chgData name="Mina SALEEM AHAMED" userId="bffe8a0a1eea8db7" providerId="LiveId" clId="{BF6ADACF-DB02-F149-AFEB-7F689B2D008A}" dt="2020-04-19T20:56:56.481" v="5660"/>
          <ac:graphicFrameMkLst>
            <pc:docMk/>
            <pc:sldMk cId="2523850954" sldId="305"/>
            <ac:graphicFrameMk id="9" creationId="{67DCF729-679D-C540-B763-A56730F72F5B}"/>
          </ac:graphicFrameMkLst>
        </pc:graphicFrameChg>
      </pc:sldChg>
      <pc:sldChg chg="add del">
        <pc:chgData name="Mina SALEEM AHAMED" userId="bffe8a0a1eea8db7" providerId="LiveId" clId="{BF6ADACF-DB02-F149-AFEB-7F689B2D008A}" dt="2020-04-19T21:00:20.856" v="5665"/>
        <pc:sldMkLst>
          <pc:docMk/>
          <pc:sldMk cId="4141594816" sldId="305"/>
        </pc:sldMkLst>
      </pc:sldChg>
      <pc:sldMasterChg chg="modSp setBg addSldLayout modSldLayout">
        <pc:chgData name="Mina SALEEM AHAMED" userId="bffe8a0a1eea8db7" providerId="LiveId" clId="{BF6ADACF-DB02-F149-AFEB-7F689B2D008A}" dt="2020-04-19T21:47:03.874" v="5820"/>
        <pc:sldMasterMkLst>
          <pc:docMk/>
          <pc:sldMasterMk cId="3071127875" sldId="2147483648"/>
        </pc:sldMasterMkLst>
        <pc:spChg chg="mod">
          <ac:chgData name="Mina SALEEM AHAMED" userId="bffe8a0a1eea8db7" providerId="LiveId" clId="{BF6ADACF-DB02-F149-AFEB-7F689B2D008A}" dt="2020-04-19T20:43:42.095" v="5487" actId="2711"/>
          <ac:spMkLst>
            <pc:docMk/>
            <pc:sldMasterMk cId="3071127875" sldId="2147483648"/>
            <ac:spMk id="2" creationId="{00000000-0000-0000-0000-000000000000}"/>
          </ac:spMkLst>
        </pc:spChg>
        <pc:spChg chg="mod">
          <ac:chgData name="Mina SALEEM AHAMED" userId="bffe8a0a1eea8db7" providerId="LiveId" clId="{BF6ADACF-DB02-F149-AFEB-7F689B2D008A}" dt="2020-04-19T20:43:42.095" v="5487" actId="2711"/>
          <ac:spMkLst>
            <pc:docMk/>
            <pc:sldMasterMk cId="3071127875" sldId="2147483648"/>
            <ac:spMk id="3" creationId="{00000000-0000-0000-0000-000000000000}"/>
          </ac:spMkLst>
        </pc:spChg>
        <pc:spChg chg="mod">
          <ac:chgData name="Mina SALEEM AHAMED" userId="bffe8a0a1eea8db7" providerId="LiveId" clId="{BF6ADACF-DB02-F149-AFEB-7F689B2D008A}" dt="2020-04-19T20:43:42.095" v="5487" actId="2711"/>
          <ac:spMkLst>
            <pc:docMk/>
            <pc:sldMasterMk cId="3071127875" sldId="2147483648"/>
            <ac:spMk id="4" creationId="{00000000-0000-0000-0000-000000000000}"/>
          </ac:spMkLst>
        </pc:spChg>
        <pc:spChg chg="mod">
          <ac:chgData name="Mina SALEEM AHAMED" userId="bffe8a0a1eea8db7" providerId="LiveId" clId="{BF6ADACF-DB02-F149-AFEB-7F689B2D008A}" dt="2020-04-19T20:43:42.095" v="5487" actId="2711"/>
          <ac:spMkLst>
            <pc:docMk/>
            <pc:sldMasterMk cId="3071127875" sldId="2147483648"/>
            <ac:spMk id="5" creationId="{00000000-0000-0000-0000-000000000000}"/>
          </ac:spMkLst>
        </pc:spChg>
        <pc:spChg chg="mod">
          <ac:chgData name="Mina SALEEM AHAMED" userId="bffe8a0a1eea8db7" providerId="LiveId" clId="{BF6ADACF-DB02-F149-AFEB-7F689B2D008A}" dt="2020-04-19T20:43:42.095" v="5487" actId="2711"/>
          <ac:spMkLst>
            <pc:docMk/>
            <pc:sldMasterMk cId="3071127875" sldId="2147483648"/>
            <ac:spMk id="6" creationId="{00000000-0000-0000-0000-000000000000}"/>
          </ac:spMkLst>
        </pc:spChg>
        <pc:sldLayoutChg chg="modSp setBg">
          <pc:chgData name="Mina SALEEM AHAMED" userId="bffe8a0a1eea8db7" providerId="LiveId" clId="{BF6ADACF-DB02-F149-AFEB-7F689B2D008A}" dt="2020-04-19T20:43:25.180" v="5486" actId="2711"/>
          <pc:sldLayoutMkLst>
            <pc:docMk/>
            <pc:sldMasterMk cId="3071127875" sldId="2147483648"/>
            <pc:sldLayoutMk cId="3310491181" sldId="2147483649"/>
          </pc:sldLayoutMkLst>
          <pc:spChg chg="mod">
            <ac:chgData name="Mina SALEEM AHAMED" userId="bffe8a0a1eea8db7" providerId="LiveId" clId="{BF6ADACF-DB02-F149-AFEB-7F689B2D008A}" dt="2020-04-19T20:43:25.180" v="5486" actId="2711"/>
            <ac:spMkLst>
              <pc:docMk/>
              <pc:sldMasterMk cId="3071127875" sldId="2147483648"/>
              <pc:sldLayoutMk cId="3310491181" sldId="2147483649"/>
              <ac:spMk id="2" creationId="{00000000-0000-0000-0000-000000000000}"/>
            </ac:spMkLst>
          </pc:spChg>
          <pc:spChg chg="mod">
            <ac:chgData name="Mina SALEEM AHAMED" userId="bffe8a0a1eea8db7" providerId="LiveId" clId="{BF6ADACF-DB02-F149-AFEB-7F689B2D008A}" dt="2020-04-19T20:43:25.180" v="5486" actId="2711"/>
            <ac:spMkLst>
              <pc:docMk/>
              <pc:sldMasterMk cId="3071127875" sldId="2147483648"/>
              <pc:sldLayoutMk cId="3310491181" sldId="2147483649"/>
              <ac:spMk id="3" creationId="{00000000-0000-0000-0000-000000000000}"/>
            </ac:spMkLst>
          </pc:spChg>
          <pc:spChg chg="mod">
            <ac:chgData name="Mina SALEEM AHAMED" userId="bffe8a0a1eea8db7" providerId="LiveId" clId="{BF6ADACF-DB02-F149-AFEB-7F689B2D008A}" dt="2020-04-19T20:43:25.180" v="5486" actId="2711"/>
            <ac:spMkLst>
              <pc:docMk/>
              <pc:sldMasterMk cId="3071127875" sldId="2147483648"/>
              <pc:sldLayoutMk cId="3310491181" sldId="2147483649"/>
              <ac:spMk id="4" creationId="{00000000-0000-0000-0000-000000000000}"/>
            </ac:spMkLst>
          </pc:spChg>
          <pc:spChg chg="mod">
            <ac:chgData name="Mina SALEEM AHAMED" userId="bffe8a0a1eea8db7" providerId="LiveId" clId="{BF6ADACF-DB02-F149-AFEB-7F689B2D008A}" dt="2020-04-19T20:43:25.180" v="5486" actId="2711"/>
            <ac:spMkLst>
              <pc:docMk/>
              <pc:sldMasterMk cId="3071127875" sldId="2147483648"/>
              <pc:sldLayoutMk cId="3310491181" sldId="2147483649"/>
              <ac:spMk id="5" creationId="{00000000-0000-0000-0000-000000000000}"/>
            </ac:spMkLst>
          </pc:spChg>
          <pc:spChg chg="mod">
            <ac:chgData name="Mina SALEEM AHAMED" userId="bffe8a0a1eea8db7" providerId="LiveId" clId="{BF6ADACF-DB02-F149-AFEB-7F689B2D008A}" dt="2020-04-19T20:43:25.180" v="5486" actId="2711"/>
            <ac:spMkLst>
              <pc:docMk/>
              <pc:sldMasterMk cId="3071127875" sldId="2147483648"/>
              <pc:sldLayoutMk cId="3310491181" sldId="2147483649"/>
              <ac:spMk id="6" creationId="{00000000-0000-0000-0000-000000000000}"/>
            </ac:spMkLst>
          </pc:spChg>
        </pc:sldLayoutChg>
        <pc:sldLayoutChg chg="setBg">
          <pc:chgData name="Mina SALEEM AHAMED" userId="bffe8a0a1eea8db7" providerId="LiveId" clId="{BF6ADACF-DB02-F149-AFEB-7F689B2D008A}" dt="2020-04-19T16:35:44.157" v="4159"/>
          <pc:sldLayoutMkLst>
            <pc:docMk/>
            <pc:sldMasterMk cId="3071127875" sldId="2147483648"/>
            <pc:sldLayoutMk cId="3841795644" sldId="2147483650"/>
          </pc:sldLayoutMkLst>
        </pc:sldLayoutChg>
        <pc:sldLayoutChg chg="addSp delSp modSp new mod replId">
          <pc:chgData name="Mina SALEEM AHAMED" userId="bffe8a0a1eea8db7" providerId="LiveId" clId="{BF6ADACF-DB02-F149-AFEB-7F689B2D008A}" dt="2020-04-19T21:47:03.874" v="5820"/>
          <pc:sldLayoutMkLst>
            <pc:docMk/>
            <pc:sldMasterMk cId="3071127875" sldId="2147483648"/>
            <pc:sldLayoutMk cId="2057187208" sldId="2147483672"/>
          </pc:sldLayoutMkLst>
          <pc:spChg chg="del">
            <ac:chgData name="Mina SALEEM AHAMED" userId="bffe8a0a1eea8db7" providerId="LiveId" clId="{BF6ADACF-DB02-F149-AFEB-7F689B2D008A}" dt="2020-04-19T18:10:36.423" v="4917" actId="478"/>
            <ac:spMkLst>
              <pc:docMk/>
              <pc:sldMasterMk cId="3071127875" sldId="2147483648"/>
              <pc:sldLayoutMk cId="2057187208" sldId="2147483672"/>
              <ac:spMk id="2" creationId="{1CD496C4-27DC-1642-BB12-E58A8A60C475}"/>
            </ac:spMkLst>
          </pc:spChg>
          <pc:spChg chg="del">
            <ac:chgData name="Mina SALEEM AHAMED" userId="bffe8a0a1eea8db7" providerId="LiveId" clId="{BF6ADACF-DB02-F149-AFEB-7F689B2D008A}" dt="2020-04-19T18:10:37.687" v="4918" actId="478"/>
            <ac:spMkLst>
              <pc:docMk/>
              <pc:sldMasterMk cId="3071127875" sldId="2147483648"/>
              <pc:sldLayoutMk cId="2057187208" sldId="2147483672"/>
              <ac:spMk id="3" creationId="{F850E525-0340-6A4B-A232-D9DDB6E4A493}"/>
            </ac:spMkLst>
          </pc:spChg>
          <pc:spChg chg="del">
            <ac:chgData name="Mina SALEEM AHAMED" userId="bffe8a0a1eea8db7" providerId="LiveId" clId="{BF6ADACF-DB02-F149-AFEB-7F689B2D008A}" dt="2020-04-19T18:10:37.687" v="4918" actId="478"/>
            <ac:spMkLst>
              <pc:docMk/>
              <pc:sldMasterMk cId="3071127875" sldId="2147483648"/>
              <pc:sldLayoutMk cId="2057187208" sldId="2147483672"/>
              <ac:spMk id="4" creationId="{025B3AA5-774C-CD4E-9C9E-9DEF9F2542F7}"/>
            </ac:spMkLst>
          </pc:spChg>
          <pc:spChg chg="del">
            <ac:chgData name="Mina SALEEM AHAMED" userId="bffe8a0a1eea8db7" providerId="LiveId" clId="{BF6ADACF-DB02-F149-AFEB-7F689B2D008A}" dt="2020-04-19T18:10:37.687" v="4918" actId="478"/>
            <ac:spMkLst>
              <pc:docMk/>
              <pc:sldMasterMk cId="3071127875" sldId="2147483648"/>
              <pc:sldLayoutMk cId="2057187208" sldId="2147483672"/>
              <ac:spMk id="5" creationId="{5A8AC28A-438E-1E4B-86AD-F67387215445}"/>
            </ac:spMkLst>
          </pc:spChg>
          <pc:spChg chg="add">
            <ac:chgData name="Mina SALEEM AHAMED" userId="bffe8a0a1eea8db7" providerId="LiveId" clId="{BF6ADACF-DB02-F149-AFEB-7F689B2D008A}" dt="2020-04-19T21:47:03.874" v="5820"/>
            <ac:spMkLst>
              <pc:docMk/>
              <pc:sldMasterMk cId="3071127875" sldId="2147483648"/>
              <pc:sldLayoutMk cId="2057187208" sldId="2147483672"/>
              <ac:spMk id="5" creationId="{684AE788-351D-3C46-840A-B1F4A26E3F0E}"/>
            </ac:spMkLst>
          </pc:spChg>
          <pc:spChg chg="add">
            <ac:chgData name="Mina SALEEM AHAMED" userId="bffe8a0a1eea8db7" providerId="LiveId" clId="{BF6ADACF-DB02-F149-AFEB-7F689B2D008A}" dt="2020-04-19T21:47:03.874" v="5820"/>
            <ac:spMkLst>
              <pc:docMk/>
              <pc:sldMasterMk cId="3071127875" sldId="2147483648"/>
              <pc:sldLayoutMk cId="2057187208" sldId="2147483672"/>
              <ac:spMk id="6" creationId="{0F5C0E31-7716-7640-8ACE-392DA17A0E3E}"/>
            </ac:spMkLst>
          </pc:spChg>
          <pc:spChg chg="add del mod">
            <ac:chgData name="Mina SALEEM AHAMED" userId="bffe8a0a1eea8db7" providerId="LiveId" clId="{BF6ADACF-DB02-F149-AFEB-7F689B2D008A}" dt="2020-04-19T18:11:27.803" v="4945" actId="478"/>
            <ac:spMkLst>
              <pc:docMk/>
              <pc:sldMasterMk cId="3071127875" sldId="2147483648"/>
              <pc:sldLayoutMk cId="2057187208" sldId="2147483672"/>
              <ac:spMk id="8" creationId="{87161B6B-A9B4-064E-B5DD-EC117FA1E07A}"/>
            </ac:spMkLst>
          </pc:spChg>
          <pc:spChg chg="add">
            <ac:chgData name="Mina SALEEM AHAMED" userId="bffe8a0a1eea8db7" providerId="LiveId" clId="{BF6ADACF-DB02-F149-AFEB-7F689B2D008A}" dt="2020-04-19T21:47:03.874" v="5820"/>
            <ac:spMkLst>
              <pc:docMk/>
              <pc:sldMasterMk cId="3071127875" sldId="2147483648"/>
              <pc:sldLayoutMk cId="2057187208" sldId="2147483672"/>
              <ac:spMk id="8" creationId="{D976460D-F4AE-3148-B6E0-81611E9436FB}"/>
            </ac:spMkLst>
          </pc:spChg>
          <pc:spChg chg="add del mod">
            <ac:chgData name="Mina SALEEM AHAMED" userId="bffe8a0a1eea8db7" providerId="LiveId" clId="{BF6ADACF-DB02-F149-AFEB-7F689B2D008A}" dt="2020-04-19T18:14:34.803" v="5009" actId="478"/>
            <ac:spMkLst>
              <pc:docMk/>
              <pc:sldMasterMk cId="3071127875" sldId="2147483648"/>
              <pc:sldLayoutMk cId="2057187208" sldId="2147483672"/>
              <ac:spMk id="9" creationId="{F5460544-9624-9E46-998A-84C6BF28E3C1}"/>
            </ac:spMkLst>
          </pc:spChg>
          <pc:spChg chg="add mod">
            <ac:chgData name="Mina SALEEM AHAMED" userId="bffe8a0a1eea8db7" providerId="LiveId" clId="{BF6ADACF-DB02-F149-AFEB-7F689B2D008A}" dt="2020-04-19T18:15:08.037" v="5043" actId="1076"/>
            <ac:spMkLst>
              <pc:docMk/>
              <pc:sldMasterMk cId="3071127875" sldId="2147483648"/>
              <pc:sldLayoutMk cId="2057187208" sldId="2147483672"/>
              <ac:spMk id="10" creationId="{E38FDE4B-1889-9545-9CEE-C088F4B96DA9}"/>
            </ac:spMkLst>
          </pc:spChg>
          <pc:picChg chg="add del mod">
            <ac:chgData name="Mina SALEEM AHAMED" userId="bffe8a0a1eea8db7" providerId="LiveId" clId="{BF6ADACF-DB02-F149-AFEB-7F689B2D008A}" dt="2020-04-19T21:32:51.357" v="5737" actId="478"/>
            <ac:picMkLst>
              <pc:docMk/>
              <pc:sldMasterMk cId="3071127875" sldId="2147483648"/>
              <pc:sldLayoutMk cId="2057187208" sldId="2147483672"/>
              <ac:picMk id="4" creationId="{F4134FFC-0645-0446-805F-B5F2B2878D7C}"/>
            </ac:picMkLst>
          </pc:picChg>
          <pc:picChg chg="add mod modCrop">
            <ac:chgData name="Mina SALEEM AHAMED" userId="bffe8a0a1eea8db7" providerId="LiveId" clId="{BF6ADACF-DB02-F149-AFEB-7F689B2D008A}" dt="2020-04-19T21:10:06.238" v="5724" actId="16037"/>
            <ac:picMkLst>
              <pc:docMk/>
              <pc:sldMasterMk cId="3071127875" sldId="2147483648"/>
              <pc:sldLayoutMk cId="2057187208" sldId="2147483672"/>
              <ac:picMk id="7" creationId="{342C8C4F-C8F2-6242-810B-4FF7A2634667}"/>
            </ac:picMkLst>
          </pc:picChg>
        </pc:sldLayoutChg>
        <pc:sldLayoutChg chg="addSp delSp modSp new mod">
          <pc:chgData name="Mina SALEEM AHAMED" userId="bffe8a0a1eea8db7" providerId="LiveId" clId="{BF6ADACF-DB02-F149-AFEB-7F689B2D008A}" dt="2020-04-19T20:49:28.130" v="5590" actId="403"/>
          <pc:sldLayoutMkLst>
            <pc:docMk/>
            <pc:sldMasterMk cId="3071127875" sldId="2147483648"/>
            <pc:sldLayoutMk cId="4087930683" sldId="2147483673"/>
          </pc:sldLayoutMkLst>
          <pc:spChg chg="del">
            <ac:chgData name="Mina SALEEM AHAMED" userId="bffe8a0a1eea8db7" providerId="LiveId" clId="{BF6ADACF-DB02-F149-AFEB-7F689B2D008A}" dt="2020-04-19T19:28:26.959" v="5246" actId="478"/>
            <ac:spMkLst>
              <pc:docMk/>
              <pc:sldMasterMk cId="3071127875" sldId="2147483648"/>
              <pc:sldLayoutMk cId="4087930683" sldId="2147483673"/>
              <ac:spMk id="2" creationId="{662E5C61-474A-684A-A3CC-4E52D6081D75}"/>
            </ac:spMkLst>
          </pc:spChg>
          <pc:spChg chg="add del">
            <ac:chgData name="Mina SALEEM AHAMED" userId="bffe8a0a1eea8db7" providerId="LiveId" clId="{BF6ADACF-DB02-F149-AFEB-7F689B2D008A}" dt="2020-04-19T20:45:40.292" v="5500" actId="478"/>
            <ac:spMkLst>
              <pc:docMk/>
              <pc:sldMasterMk cId="3071127875" sldId="2147483648"/>
              <pc:sldLayoutMk cId="4087930683" sldId="2147483673"/>
              <ac:spMk id="8" creationId="{14B7D4C0-1810-1F4E-987B-7EC5A0CA1294}"/>
            </ac:spMkLst>
          </pc:spChg>
          <pc:spChg chg="add del mod">
            <ac:chgData name="Mina SALEEM AHAMED" userId="bffe8a0a1eea8db7" providerId="LiveId" clId="{BF6ADACF-DB02-F149-AFEB-7F689B2D008A}" dt="2020-04-19T20:48:11.997" v="5564" actId="478"/>
            <ac:spMkLst>
              <pc:docMk/>
              <pc:sldMasterMk cId="3071127875" sldId="2147483648"/>
              <pc:sldLayoutMk cId="4087930683" sldId="2147483673"/>
              <ac:spMk id="9" creationId="{4DE4A26C-7B7B-1446-9C03-F4DA3DCC7C31}"/>
            </ac:spMkLst>
          </pc:spChg>
          <pc:spChg chg="add mod">
            <ac:chgData name="Mina SALEEM AHAMED" userId="bffe8a0a1eea8db7" providerId="LiveId" clId="{BF6ADACF-DB02-F149-AFEB-7F689B2D008A}" dt="2020-04-19T20:49:19.230" v="5587" actId="122"/>
            <ac:spMkLst>
              <pc:docMk/>
              <pc:sldMasterMk cId="3071127875" sldId="2147483648"/>
              <pc:sldLayoutMk cId="4087930683" sldId="2147483673"/>
              <ac:spMk id="10" creationId="{EDBD2996-F8FA-4E48-BD9F-2C5F4471D642}"/>
            </ac:spMkLst>
          </pc:spChg>
          <pc:spChg chg="add del">
            <ac:chgData name="Mina SALEEM AHAMED" userId="bffe8a0a1eea8db7" providerId="LiveId" clId="{BF6ADACF-DB02-F149-AFEB-7F689B2D008A}" dt="2020-04-19T20:46:18.894" v="5528" actId="11529"/>
            <ac:spMkLst>
              <pc:docMk/>
              <pc:sldMasterMk cId="3071127875" sldId="2147483648"/>
              <pc:sldLayoutMk cId="4087930683" sldId="2147483673"/>
              <ac:spMk id="11" creationId="{004A62F2-EC38-0948-908B-F82DC8D139C7}"/>
            </ac:spMkLst>
          </pc:spChg>
          <pc:spChg chg="add del mod">
            <ac:chgData name="Mina SALEEM AHAMED" userId="bffe8a0a1eea8db7" providerId="LiveId" clId="{BF6ADACF-DB02-F149-AFEB-7F689B2D008A}" dt="2020-04-19T20:49:28.130" v="5590" actId="403"/>
            <ac:spMkLst>
              <pc:docMk/>
              <pc:sldMasterMk cId="3071127875" sldId="2147483648"/>
              <pc:sldLayoutMk cId="4087930683" sldId="2147483673"/>
              <ac:spMk id="12" creationId="{D667ADF1-A070-314B-85B9-76260D59A20B}"/>
            </ac:spMkLst>
          </pc:spChg>
          <pc:picChg chg="add mod">
            <ac:chgData name="Mina SALEEM AHAMED" userId="bffe8a0a1eea8db7" providerId="LiveId" clId="{BF6ADACF-DB02-F149-AFEB-7F689B2D008A}" dt="2020-04-19T20:48:02.394" v="5561" actId="1076"/>
            <ac:picMkLst>
              <pc:docMk/>
              <pc:sldMasterMk cId="3071127875" sldId="2147483648"/>
              <pc:sldLayoutMk cId="4087930683" sldId="2147483673"/>
              <ac:picMk id="7" creationId="{C94B17CE-926C-8247-B8AB-74E973067D2A}"/>
            </ac:picMkLst>
          </pc:picChg>
        </pc:sldLayoutChg>
      </pc:sldMasterChg>
      <pc:sldMasterChg chg="modSldLayout">
        <pc:chgData name="Mina SALEEM AHAMED" userId="bffe8a0a1eea8db7" providerId="LiveId" clId="{BF6ADACF-DB02-F149-AFEB-7F689B2D008A}" dt="2020-04-19T17:38:35.432" v="4845"/>
        <pc:sldMasterMkLst>
          <pc:docMk/>
          <pc:sldMasterMk cId="3071127875" sldId="2147483660"/>
        </pc:sldMasterMkLst>
        <pc:sldLayoutChg chg="setBg">
          <pc:chgData name="Mina SALEEM AHAMED" userId="bffe8a0a1eea8db7" providerId="LiveId" clId="{BF6ADACF-DB02-F149-AFEB-7F689B2D008A}" dt="2020-04-19T17:38:35.432" v="4845"/>
          <pc:sldLayoutMkLst>
            <pc:docMk/>
            <pc:sldMasterMk cId="3071127875" sldId="2147483660"/>
            <pc:sldLayoutMk cId="3310491181" sldId="2147483649"/>
          </pc:sldLayoutMkLst>
        </pc:sldLayoutChg>
        <pc:sldLayoutChg chg="setBg">
          <pc:chgData name="Mina SALEEM AHAMED" userId="bffe8a0a1eea8db7" providerId="LiveId" clId="{BF6ADACF-DB02-F149-AFEB-7F689B2D008A}" dt="2020-04-19T17:38:35.432" v="4845"/>
          <pc:sldLayoutMkLst>
            <pc:docMk/>
            <pc:sldMasterMk cId="3071127875" sldId="2147483660"/>
            <pc:sldLayoutMk cId="3841795644" sldId="2147483650"/>
          </pc:sldLayoutMkLst>
        </pc:sldLayoutChg>
        <pc:sldLayoutChg chg="setBg">
          <pc:chgData name="Mina SALEEM AHAMED" userId="bffe8a0a1eea8db7" providerId="LiveId" clId="{BF6ADACF-DB02-F149-AFEB-7F689B2D008A}" dt="2020-04-19T17:38:35.432" v="4845"/>
          <pc:sldLayoutMkLst>
            <pc:docMk/>
            <pc:sldMasterMk cId="3071127875" sldId="2147483660"/>
            <pc:sldLayoutMk cId="3466923455" sldId="2147483651"/>
          </pc:sldLayoutMkLst>
        </pc:sldLayoutChg>
        <pc:sldLayoutChg chg="setBg">
          <pc:chgData name="Mina SALEEM AHAMED" userId="bffe8a0a1eea8db7" providerId="LiveId" clId="{BF6ADACF-DB02-F149-AFEB-7F689B2D008A}" dt="2020-04-19T17:38:35.432" v="4845"/>
          <pc:sldLayoutMkLst>
            <pc:docMk/>
            <pc:sldMasterMk cId="3071127875" sldId="2147483660"/>
            <pc:sldLayoutMk cId="3747632232" sldId="2147483652"/>
          </pc:sldLayoutMkLst>
        </pc:sldLayoutChg>
        <pc:sldLayoutChg chg="setBg">
          <pc:chgData name="Mina SALEEM AHAMED" userId="bffe8a0a1eea8db7" providerId="LiveId" clId="{BF6ADACF-DB02-F149-AFEB-7F689B2D008A}" dt="2020-04-19T17:38:35.432" v="4845"/>
          <pc:sldLayoutMkLst>
            <pc:docMk/>
            <pc:sldMasterMk cId="3071127875" sldId="2147483660"/>
            <pc:sldLayoutMk cId="2611866596" sldId="2147483653"/>
          </pc:sldLayoutMkLst>
        </pc:sldLayoutChg>
        <pc:sldLayoutChg chg="setBg">
          <pc:chgData name="Mina SALEEM AHAMED" userId="bffe8a0a1eea8db7" providerId="LiveId" clId="{BF6ADACF-DB02-F149-AFEB-7F689B2D008A}" dt="2020-04-19T17:38:35.432" v="4845"/>
          <pc:sldLayoutMkLst>
            <pc:docMk/>
            <pc:sldMasterMk cId="3071127875" sldId="2147483660"/>
            <pc:sldLayoutMk cId="3395854097" sldId="2147483654"/>
          </pc:sldLayoutMkLst>
        </pc:sldLayoutChg>
        <pc:sldLayoutChg chg="setBg">
          <pc:chgData name="Mina SALEEM AHAMED" userId="bffe8a0a1eea8db7" providerId="LiveId" clId="{BF6ADACF-DB02-F149-AFEB-7F689B2D008A}" dt="2020-04-19T17:38:35.432" v="4845"/>
          <pc:sldLayoutMkLst>
            <pc:docMk/>
            <pc:sldMasterMk cId="3071127875" sldId="2147483660"/>
            <pc:sldLayoutMk cId="4040201302" sldId="2147483655"/>
          </pc:sldLayoutMkLst>
        </pc:sldLayoutChg>
        <pc:sldLayoutChg chg="setBg">
          <pc:chgData name="Mina SALEEM AHAMED" userId="bffe8a0a1eea8db7" providerId="LiveId" clId="{BF6ADACF-DB02-F149-AFEB-7F689B2D008A}" dt="2020-04-19T17:38:35.432" v="4845"/>
          <pc:sldLayoutMkLst>
            <pc:docMk/>
            <pc:sldMasterMk cId="3071127875" sldId="2147483660"/>
            <pc:sldLayoutMk cId="2706407263" sldId="2147483656"/>
          </pc:sldLayoutMkLst>
        </pc:sldLayoutChg>
        <pc:sldLayoutChg chg="setBg">
          <pc:chgData name="Mina SALEEM AHAMED" userId="bffe8a0a1eea8db7" providerId="LiveId" clId="{BF6ADACF-DB02-F149-AFEB-7F689B2D008A}" dt="2020-04-19T17:38:35.432" v="4845"/>
          <pc:sldLayoutMkLst>
            <pc:docMk/>
            <pc:sldMasterMk cId="3071127875" sldId="2147483660"/>
            <pc:sldLayoutMk cId="1610903340" sldId="2147483657"/>
          </pc:sldLayoutMkLst>
        </pc:sldLayoutChg>
        <pc:sldLayoutChg chg="setBg">
          <pc:chgData name="Mina SALEEM AHAMED" userId="bffe8a0a1eea8db7" providerId="LiveId" clId="{BF6ADACF-DB02-F149-AFEB-7F689B2D008A}" dt="2020-04-19T17:38:35.432" v="4845"/>
          <pc:sldLayoutMkLst>
            <pc:docMk/>
            <pc:sldMasterMk cId="3071127875" sldId="2147483660"/>
            <pc:sldLayoutMk cId="4172787210" sldId="2147483658"/>
          </pc:sldLayoutMkLst>
        </pc:sldLayoutChg>
        <pc:sldLayoutChg chg="setBg">
          <pc:chgData name="Mina SALEEM AHAMED" userId="bffe8a0a1eea8db7" providerId="LiveId" clId="{BF6ADACF-DB02-F149-AFEB-7F689B2D008A}" dt="2020-04-19T17:38:35.432" v="4845"/>
          <pc:sldLayoutMkLst>
            <pc:docMk/>
            <pc:sldMasterMk cId="3071127875" sldId="2147483660"/>
            <pc:sldLayoutMk cId="1902177510" sldId="2147483659"/>
          </pc:sldLayoutMkLst>
        </pc:sldLayoutChg>
      </pc:sldMasterChg>
      <pc:sldMasterChg chg="addSp delSp modSp new del mod setBg addSldLayout delSldLayout">
        <pc:chgData name="Mina SALEEM AHAMED" userId="bffe8a0a1eea8db7" providerId="LiveId" clId="{BF6ADACF-DB02-F149-AFEB-7F689B2D008A}" dt="2020-04-19T18:11:00.177" v="4931" actId="2696"/>
        <pc:sldMasterMkLst>
          <pc:docMk/>
          <pc:sldMasterMk cId="4085223132" sldId="2147483660"/>
        </pc:sldMasterMkLst>
        <pc:spChg chg="del">
          <ac:chgData name="Mina SALEEM AHAMED" userId="bffe8a0a1eea8db7" providerId="LiveId" clId="{BF6ADACF-DB02-F149-AFEB-7F689B2D008A}" dt="2020-04-19T18:08:06.477" v="4878" actId="478"/>
          <ac:spMkLst>
            <pc:docMk/>
            <pc:sldMasterMk cId="4085223132" sldId="2147483660"/>
            <ac:spMk id="2" creationId="{3EB43E56-ED39-AE43-A32C-D3DFA5A4BEDB}"/>
          </ac:spMkLst>
        </pc:spChg>
        <pc:spChg chg="del">
          <ac:chgData name="Mina SALEEM AHAMED" userId="bffe8a0a1eea8db7" providerId="LiveId" clId="{BF6ADACF-DB02-F149-AFEB-7F689B2D008A}" dt="2020-04-19T18:08:04.736" v="4877" actId="478"/>
          <ac:spMkLst>
            <pc:docMk/>
            <pc:sldMasterMk cId="4085223132" sldId="2147483660"/>
            <ac:spMk id="3" creationId="{77847A3A-C612-8A4B-8BF2-021181AB774E}"/>
          </ac:spMkLst>
        </pc:spChg>
        <pc:spChg chg="del">
          <ac:chgData name="Mina SALEEM AHAMED" userId="bffe8a0a1eea8db7" providerId="LiveId" clId="{BF6ADACF-DB02-F149-AFEB-7F689B2D008A}" dt="2020-04-19T18:08:11.722" v="4879" actId="478"/>
          <ac:spMkLst>
            <pc:docMk/>
            <pc:sldMasterMk cId="4085223132" sldId="2147483660"/>
            <ac:spMk id="4" creationId="{CE200C2D-951A-B64E-82D6-D4F4A0F0EA08}"/>
          </ac:spMkLst>
        </pc:spChg>
        <pc:spChg chg="del">
          <ac:chgData name="Mina SALEEM AHAMED" userId="bffe8a0a1eea8db7" providerId="LiveId" clId="{BF6ADACF-DB02-F149-AFEB-7F689B2D008A}" dt="2020-04-19T18:08:14.022" v="4880" actId="478"/>
          <ac:spMkLst>
            <pc:docMk/>
            <pc:sldMasterMk cId="4085223132" sldId="2147483660"/>
            <ac:spMk id="5" creationId="{270A9513-40B2-5C46-B9AC-EBC6040EB056}"/>
          </ac:spMkLst>
        </pc:spChg>
        <pc:spChg chg="del">
          <ac:chgData name="Mina SALEEM AHAMED" userId="bffe8a0a1eea8db7" providerId="LiveId" clId="{BF6ADACF-DB02-F149-AFEB-7F689B2D008A}" dt="2020-04-19T18:08:15.789" v="4881" actId="478"/>
          <ac:spMkLst>
            <pc:docMk/>
            <pc:sldMasterMk cId="4085223132" sldId="2147483660"/>
            <ac:spMk id="6" creationId="{F3C75201-F9B5-FF4E-BB0A-DF1F68BF2FD1}"/>
          </ac:spMkLst>
        </pc:spChg>
        <pc:spChg chg="add mod">
          <ac:chgData name="Mina SALEEM AHAMED" userId="bffe8a0a1eea8db7" providerId="LiveId" clId="{BF6ADACF-DB02-F149-AFEB-7F689B2D008A}" dt="2020-04-19T18:09:41.281" v="4907" actId="1038"/>
          <ac:spMkLst>
            <pc:docMk/>
            <pc:sldMasterMk cId="4085223132" sldId="2147483660"/>
            <ac:spMk id="8" creationId="{113DBCCB-FBD4-6343-9DD8-928536FEF794}"/>
          </ac:spMkLst>
        </pc:spChg>
        <pc:picChg chg="add del">
          <ac:chgData name="Mina SALEEM AHAMED" userId="bffe8a0a1eea8db7" providerId="LiveId" clId="{BF6ADACF-DB02-F149-AFEB-7F689B2D008A}" dt="2020-04-19T18:08:18.049" v="4883"/>
          <ac:picMkLst>
            <pc:docMk/>
            <pc:sldMasterMk cId="4085223132" sldId="2147483660"/>
            <ac:picMk id="7" creationId="{00F5BE31-1438-1840-B600-8D6CA3425746}"/>
          </ac:picMkLst>
        </pc:picChg>
        <pc:sldLayoutChg chg="new del replId">
          <pc:chgData name="Mina SALEEM AHAMED" userId="bffe8a0a1eea8db7" providerId="LiveId" clId="{BF6ADACF-DB02-F149-AFEB-7F689B2D008A}" dt="2020-04-19T18:11:00.154" v="4920" actId="2696"/>
          <pc:sldLayoutMkLst>
            <pc:docMk/>
            <pc:sldMasterMk cId="4085223132" sldId="2147483660"/>
            <pc:sldLayoutMk cId="3919109255" sldId="2147483661"/>
          </pc:sldLayoutMkLst>
        </pc:sldLayoutChg>
        <pc:sldLayoutChg chg="new del replId">
          <pc:chgData name="Mina SALEEM AHAMED" userId="bffe8a0a1eea8db7" providerId="LiveId" clId="{BF6ADACF-DB02-F149-AFEB-7F689B2D008A}" dt="2020-04-19T18:11:00.157" v="4921" actId="2696"/>
          <pc:sldLayoutMkLst>
            <pc:docMk/>
            <pc:sldMasterMk cId="4085223132" sldId="2147483660"/>
            <pc:sldLayoutMk cId="4094454574" sldId="2147483662"/>
          </pc:sldLayoutMkLst>
        </pc:sldLayoutChg>
        <pc:sldLayoutChg chg="new del replId">
          <pc:chgData name="Mina SALEEM AHAMED" userId="bffe8a0a1eea8db7" providerId="LiveId" clId="{BF6ADACF-DB02-F149-AFEB-7F689B2D008A}" dt="2020-04-19T18:11:00.160" v="4922" actId="2696"/>
          <pc:sldLayoutMkLst>
            <pc:docMk/>
            <pc:sldMasterMk cId="4085223132" sldId="2147483660"/>
            <pc:sldLayoutMk cId="483628277" sldId="2147483663"/>
          </pc:sldLayoutMkLst>
        </pc:sldLayoutChg>
        <pc:sldLayoutChg chg="new del replId">
          <pc:chgData name="Mina SALEEM AHAMED" userId="bffe8a0a1eea8db7" providerId="LiveId" clId="{BF6ADACF-DB02-F149-AFEB-7F689B2D008A}" dt="2020-04-19T18:11:00.162" v="4923" actId="2696"/>
          <pc:sldLayoutMkLst>
            <pc:docMk/>
            <pc:sldMasterMk cId="4085223132" sldId="2147483660"/>
            <pc:sldLayoutMk cId="746307022" sldId="2147483664"/>
          </pc:sldLayoutMkLst>
        </pc:sldLayoutChg>
        <pc:sldLayoutChg chg="new del replId">
          <pc:chgData name="Mina SALEEM AHAMED" userId="bffe8a0a1eea8db7" providerId="LiveId" clId="{BF6ADACF-DB02-F149-AFEB-7F689B2D008A}" dt="2020-04-19T18:11:00.164" v="4924" actId="2696"/>
          <pc:sldLayoutMkLst>
            <pc:docMk/>
            <pc:sldMasterMk cId="4085223132" sldId="2147483660"/>
            <pc:sldLayoutMk cId="1730821020" sldId="2147483665"/>
          </pc:sldLayoutMkLst>
        </pc:sldLayoutChg>
        <pc:sldLayoutChg chg="new del replId">
          <pc:chgData name="Mina SALEEM AHAMED" userId="bffe8a0a1eea8db7" providerId="LiveId" clId="{BF6ADACF-DB02-F149-AFEB-7F689B2D008A}" dt="2020-04-19T18:11:00.166" v="4925" actId="2696"/>
          <pc:sldLayoutMkLst>
            <pc:docMk/>
            <pc:sldMasterMk cId="4085223132" sldId="2147483660"/>
            <pc:sldLayoutMk cId="3046083464" sldId="2147483666"/>
          </pc:sldLayoutMkLst>
        </pc:sldLayoutChg>
        <pc:sldLayoutChg chg="new del replId">
          <pc:chgData name="Mina SALEEM AHAMED" userId="bffe8a0a1eea8db7" providerId="LiveId" clId="{BF6ADACF-DB02-F149-AFEB-7F689B2D008A}" dt="2020-04-19T18:11:00.168" v="4926" actId="2696"/>
          <pc:sldLayoutMkLst>
            <pc:docMk/>
            <pc:sldMasterMk cId="4085223132" sldId="2147483660"/>
            <pc:sldLayoutMk cId="1279858175" sldId="2147483667"/>
          </pc:sldLayoutMkLst>
        </pc:sldLayoutChg>
        <pc:sldLayoutChg chg="new del replId">
          <pc:chgData name="Mina SALEEM AHAMED" userId="bffe8a0a1eea8db7" providerId="LiveId" clId="{BF6ADACF-DB02-F149-AFEB-7F689B2D008A}" dt="2020-04-19T18:11:00.169" v="4927" actId="2696"/>
          <pc:sldLayoutMkLst>
            <pc:docMk/>
            <pc:sldMasterMk cId="4085223132" sldId="2147483660"/>
            <pc:sldLayoutMk cId="460437871" sldId="2147483668"/>
          </pc:sldLayoutMkLst>
        </pc:sldLayoutChg>
        <pc:sldLayoutChg chg="new del replId">
          <pc:chgData name="Mina SALEEM AHAMED" userId="bffe8a0a1eea8db7" providerId="LiveId" clId="{BF6ADACF-DB02-F149-AFEB-7F689B2D008A}" dt="2020-04-19T18:11:00.171" v="4928" actId="2696"/>
          <pc:sldLayoutMkLst>
            <pc:docMk/>
            <pc:sldMasterMk cId="4085223132" sldId="2147483660"/>
            <pc:sldLayoutMk cId="3132050093" sldId="2147483669"/>
          </pc:sldLayoutMkLst>
        </pc:sldLayoutChg>
        <pc:sldLayoutChg chg="new del replId">
          <pc:chgData name="Mina SALEEM AHAMED" userId="bffe8a0a1eea8db7" providerId="LiveId" clId="{BF6ADACF-DB02-F149-AFEB-7F689B2D008A}" dt="2020-04-19T18:11:00.172" v="4929" actId="2696"/>
          <pc:sldLayoutMkLst>
            <pc:docMk/>
            <pc:sldMasterMk cId="4085223132" sldId="2147483660"/>
            <pc:sldLayoutMk cId="718488609" sldId="2147483670"/>
          </pc:sldLayoutMkLst>
        </pc:sldLayoutChg>
        <pc:sldLayoutChg chg="new del replId">
          <pc:chgData name="Mina SALEEM AHAMED" userId="bffe8a0a1eea8db7" providerId="LiveId" clId="{BF6ADACF-DB02-F149-AFEB-7F689B2D008A}" dt="2020-04-19T18:11:00.175" v="4930" actId="2696"/>
          <pc:sldLayoutMkLst>
            <pc:docMk/>
            <pc:sldMasterMk cId="4085223132" sldId="2147483660"/>
            <pc:sldLayoutMk cId="3875794765" sldId="2147483671"/>
          </pc:sldLayoutMkLst>
        </pc:sldLayoutChg>
      </pc:sldMasterChg>
    </pc:docChg>
  </pc:docChgLst>
  <pc:docChgLst>
    <pc:chgData name="Mina SALEEM AHAMED" userId="bffe8a0a1eea8db7" providerId="Windows Live" clId="Web-{770D98AF-DD41-4F14-97E6-0D61741CC460}"/>
    <pc:docChg chg="modSld">
      <pc:chgData name="Mina SALEEM AHAMED" userId="bffe8a0a1eea8db7" providerId="Windows Live" clId="Web-{770D98AF-DD41-4F14-97E6-0D61741CC460}" dt="2020-06-16T10:25:06.846" v="84" actId="20577"/>
      <pc:docMkLst>
        <pc:docMk/>
      </pc:docMkLst>
      <pc:sldChg chg="modSp">
        <pc:chgData name="Mina SALEEM AHAMED" userId="bffe8a0a1eea8db7" providerId="Windows Live" clId="Web-{770D98AF-DD41-4F14-97E6-0D61741CC460}" dt="2020-06-16T10:12:03.075" v="0" actId="14100"/>
        <pc:sldMkLst>
          <pc:docMk/>
          <pc:sldMk cId="2017142199" sldId="289"/>
        </pc:sldMkLst>
        <pc:spChg chg="mod">
          <ac:chgData name="Mina SALEEM AHAMED" userId="bffe8a0a1eea8db7" providerId="Windows Live" clId="Web-{770D98AF-DD41-4F14-97E6-0D61741CC460}" dt="2020-06-16T10:12:03.075" v="0" actId="14100"/>
          <ac:spMkLst>
            <pc:docMk/>
            <pc:sldMk cId="2017142199" sldId="289"/>
            <ac:spMk id="8" creationId="{AAB0DEDE-80F9-9342-8E8B-2D2B482A4CCF}"/>
          </ac:spMkLst>
        </pc:spChg>
      </pc:sldChg>
      <pc:sldChg chg="modSp">
        <pc:chgData name="Mina SALEEM AHAMED" userId="bffe8a0a1eea8db7" providerId="Windows Live" clId="Web-{770D98AF-DD41-4F14-97E6-0D61741CC460}" dt="2020-06-16T10:16:14.248" v="27" actId="14100"/>
        <pc:sldMkLst>
          <pc:docMk/>
          <pc:sldMk cId="3288370277" sldId="292"/>
        </pc:sldMkLst>
        <pc:spChg chg="mod">
          <ac:chgData name="Mina SALEEM AHAMED" userId="bffe8a0a1eea8db7" providerId="Windows Live" clId="Web-{770D98AF-DD41-4F14-97E6-0D61741CC460}" dt="2020-06-16T10:16:14.248" v="27" actId="14100"/>
          <ac:spMkLst>
            <pc:docMk/>
            <pc:sldMk cId="3288370277" sldId="292"/>
            <ac:spMk id="3" creationId="{A7BDBB07-5B53-EB42-8CB1-D06AC4934E28}"/>
          </ac:spMkLst>
        </pc:spChg>
      </pc:sldChg>
      <pc:sldChg chg="modSp">
        <pc:chgData name="Mina SALEEM AHAMED" userId="bffe8a0a1eea8db7" providerId="Windows Live" clId="Web-{770D98AF-DD41-4F14-97E6-0D61741CC460}" dt="2020-06-16T10:15:29.120" v="21" actId="20577"/>
        <pc:sldMkLst>
          <pc:docMk/>
          <pc:sldMk cId="33319097" sldId="299"/>
        </pc:sldMkLst>
        <pc:spChg chg="mod">
          <ac:chgData name="Mina SALEEM AHAMED" userId="bffe8a0a1eea8db7" providerId="Windows Live" clId="Web-{770D98AF-DD41-4F14-97E6-0D61741CC460}" dt="2020-06-16T10:15:29.120" v="21" actId="20577"/>
          <ac:spMkLst>
            <pc:docMk/>
            <pc:sldMk cId="33319097" sldId="299"/>
            <ac:spMk id="6" creationId="{092B4C8A-DEAD-6A4B-BB77-827340B2685F}"/>
          </ac:spMkLst>
        </pc:spChg>
      </pc:sldChg>
      <pc:sldChg chg="modSp">
        <pc:chgData name="Mina SALEEM AHAMED" userId="bffe8a0a1eea8db7" providerId="Windows Live" clId="Web-{770D98AF-DD41-4F14-97E6-0D61741CC460}" dt="2020-06-16T10:15:20.838" v="20" actId="20577"/>
        <pc:sldMkLst>
          <pc:docMk/>
          <pc:sldMk cId="3290630916" sldId="304"/>
        </pc:sldMkLst>
        <pc:spChg chg="mod">
          <ac:chgData name="Mina SALEEM AHAMED" userId="bffe8a0a1eea8db7" providerId="Windows Live" clId="Web-{770D98AF-DD41-4F14-97E6-0D61741CC460}" dt="2020-06-16T10:15:20.838" v="20" actId="20577"/>
          <ac:spMkLst>
            <pc:docMk/>
            <pc:sldMk cId="3290630916" sldId="304"/>
            <ac:spMk id="2" creationId="{C496DEB7-E1EB-674A-88D2-6C8D4BB5ED6C}"/>
          </ac:spMkLst>
        </pc:spChg>
      </pc:sldChg>
      <pc:sldChg chg="modSp">
        <pc:chgData name="Mina SALEEM AHAMED" userId="bffe8a0a1eea8db7" providerId="Windows Live" clId="Web-{770D98AF-DD41-4F14-97E6-0D61741CC460}" dt="2020-06-16T10:21:02.673" v="50" actId="20577"/>
        <pc:sldMkLst>
          <pc:docMk/>
          <pc:sldMk cId="1359199340" sldId="307"/>
        </pc:sldMkLst>
        <pc:spChg chg="mod">
          <ac:chgData name="Mina SALEEM AHAMED" userId="bffe8a0a1eea8db7" providerId="Windows Live" clId="Web-{770D98AF-DD41-4F14-97E6-0D61741CC460}" dt="2020-06-16T10:21:02.673" v="50" actId="20577"/>
          <ac:spMkLst>
            <pc:docMk/>
            <pc:sldMk cId="1359199340" sldId="307"/>
            <ac:spMk id="3" creationId="{A7BDBB07-5B53-EB42-8CB1-D06AC4934E28}"/>
          </ac:spMkLst>
        </pc:spChg>
      </pc:sldChg>
      <pc:sldChg chg="modSp">
        <pc:chgData name="Mina SALEEM AHAMED" userId="bffe8a0a1eea8db7" providerId="Windows Live" clId="Web-{770D98AF-DD41-4F14-97E6-0D61741CC460}" dt="2020-06-16T10:13:34.878" v="10" actId="20577"/>
        <pc:sldMkLst>
          <pc:docMk/>
          <pc:sldMk cId="3885540924" sldId="322"/>
        </pc:sldMkLst>
        <pc:spChg chg="mod">
          <ac:chgData name="Mina SALEEM AHAMED" userId="bffe8a0a1eea8db7" providerId="Windows Live" clId="Web-{770D98AF-DD41-4F14-97E6-0D61741CC460}" dt="2020-06-16T10:13:34.878" v="10" actId="20577"/>
          <ac:spMkLst>
            <pc:docMk/>
            <pc:sldMk cId="3885540924" sldId="322"/>
            <ac:spMk id="3" creationId="{036BA226-778F-1B45-85EA-21DE0ACA64A0}"/>
          </ac:spMkLst>
        </pc:spChg>
      </pc:sldChg>
      <pc:sldChg chg="modSp">
        <pc:chgData name="Mina SALEEM AHAMED" userId="bffe8a0a1eea8db7" providerId="Windows Live" clId="Web-{770D98AF-DD41-4F14-97E6-0D61741CC460}" dt="2020-06-16T10:24:25.359" v="78" actId="14100"/>
        <pc:sldMkLst>
          <pc:docMk/>
          <pc:sldMk cId="3355023596" sldId="323"/>
        </pc:sldMkLst>
        <pc:spChg chg="mod">
          <ac:chgData name="Mina SALEEM AHAMED" userId="bffe8a0a1eea8db7" providerId="Windows Live" clId="Web-{770D98AF-DD41-4F14-97E6-0D61741CC460}" dt="2020-06-16T10:13:02.360" v="5" actId="14100"/>
          <ac:spMkLst>
            <pc:docMk/>
            <pc:sldMk cId="3355023596" sldId="323"/>
            <ac:spMk id="15" creationId="{FD216D21-2204-AE42-BE68-A9DE0B4ACDE2}"/>
          </ac:spMkLst>
        </pc:spChg>
        <pc:spChg chg="mod">
          <ac:chgData name="Mina SALEEM AHAMED" userId="bffe8a0a1eea8db7" providerId="Windows Live" clId="Web-{770D98AF-DD41-4F14-97E6-0D61741CC460}" dt="2020-06-16T10:24:25.359" v="78" actId="14100"/>
          <ac:spMkLst>
            <pc:docMk/>
            <pc:sldMk cId="3355023596" sldId="323"/>
            <ac:spMk id="35" creationId="{B72F4E28-2A81-0C42-9846-3BC8AAC5791E}"/>
          </ac:spMkLst>
        </pc:spChg>
        <pc:spChg chg="mod">
          <ac:chgData name="Mina SALEEM AHAMED" userId="bffe8a0a1eea8db7" providerId="Windows Live" clId="Web-{770D98AF-DD41-4F14-97E6-0D61741CC460}" dt="2020-06-16T10:13:27.815" v="7" actId="20577"/>
          <ac:spMkLst>
            <pc:docMk/>
            <pc:sldMk cId="3355023596" sldId="323"/>
            <ac:spMk id="37" creationId="{551B6AE0-FA51-4444-968A-037B087BE87E}"/>
          </ac:spMkLst>
        </pc:spChg>
      </pc:sldChg>
      <pc:sldChg chg="modSp">
        <pc:chgData name="Mina SALEEM AHAMED" userId="bffe8a0a1eea8db7" providerId="Windows Live" clId="Web-{770D98AF-DD41-4F14-97E6-0D61741CC460}" dt="2020-06-16T10:21:11.143" v="52" actId="1076"/>
        <pc:sldMkLst>
          <pc:docMk/>
          <pc:sldMk cId="1881072966" sldId="328"/>
        </pc:sldMkLst>
        <pc:graphicFrameChg chg="mod">
          <ac:chgData name="Mina SALEEM AHAMED" userId="bffe8a0a1eea8db7" providerId="Windows Live" clId="Web-{770D98AF-DD41-4F14-97E6-0D61741CC460}" dt="2020-06-16T10:21:11.143" v="52" actId="1076"/>
          <ac:graphicFrameMkLst>
            <pc:docMk/>
            <pc:sldMk cId="1881072966" sldId="328"/>
            <ac:graphicFrameMk id="4" creationId="{F7A0F6B5-DC33-944E-9749-30E1BB793B26}"/>
          </ac:graphicFrameMkLst>
        </pc:graphicFrameChg>
      </pc:sldChg>
      <pc:sldChg chg="modSp">
        <pc:chgData name="Mina SALEEM AHAMED" userId="bffe8a0a1eea8db7" providerId="Windows Live" clId="Web-{770D98AF-DD41-4F14-97E6-0D61741CC460}" dt="2020-06-16T10:23:45.794" v="75" actId="20577"/>
        <pc:sldMkLst>
          <pc:docMk/>
          <pc:sldMk cId="3940851669" sldId="336"/>
        </pc:sldMkLst>
        <pc:spChg chg="mod">
          <ac:chgData name="Mina SALEEM AHAMED" userId="bffe8a0a1eea8db7" providerId="Windows Live" clId="Web-{770D98AF-DD41-4F14-97E6-0D61741CC460}" dt="2020-06-16T10:23:45.794" v="75" actId="20577"/>
          <ac:spMkLst>
            <pc:docMk/>
            <pc:sldMk cId="3940851669" sldId="336"/>
            <ac:spMk id="24" creationId="{C5B639B6-BED9-8943-B794-3274CB6806F1}"/>
          </ac:spMkLst>
        </pc:spChg>
        <pc:spChg chg="mod">
          <ac:chgData name="Mina SALEEM AHAMED" userId="bffe8a0a1eea8db7" providerId="Windows Live" clId="Web-{770D98AF-DD41-4F14-97E6-0D61741CC460}" dt="2020-06-16T10:14:07.646" v="14" actId="20577"/>
          <ac:spMkLst>
            <pc:docMk/>
            <pc:sldMk cId="3940851669" sldId="336"/>
            <ac:spMk id="45" creationId="{40E39A15-0AC4-C946-B460-44129384E99B}"/>
          </ac:spMkLst>
        </pc:spChg>
        <pc:spChg chg="mod">
          <ac:chgData name="Mina SALEEM AHAMED" userId="bffe8a0a1eea8db7" providerId="Windows Live" clId="Web-{770D98AF-DD41-4F14-97E6-0D61741CC460}" dt="2020-06-16T10:15:06.134" v="18" actId="20577"/>
          <ac:spMkLst>
            <pc:docMk/>
            <pc:sldMk cId="3940851669" sldId="336"/>
            <ac:spMk id="46" creationId="{4BAE467B-2E27-2447-977E-9C96C077E96F}"/>
          </ac:spMkLst>
        </pc:spChg>
        <pc:cxnChg chg="mod">
          <ac:chgData name="Mina SALEEM AHAMED" userId="bffe8a0a1eea8db7" providerId="Windows Live" clId="Web-{770D98AF-DD41-4F14-97E6-0D61741CC460}" dt="2020-06-16T10:14:05.927" v="13" actId="20577"/>
          <ac:cxnSpMkLst>
            <pc:docMk/>
            <pc:sldMk cId="3940851669" sldId="336"/>
            <ac:cxnSpMk id="48" creationId="{30248A2C-0531-5D42-A613-E85D26AAA34B}"/>
          </ac:cxnSpMkLst>
        </pc:cxnChg>
      </pc:sldChg>
      <pc:sldChg chg="modSp">
        <pc:chgData name="Mina SALEEM AHAMED" userId="bffe8a0a1eea8db7" providerId="Windows Live" clId="Web-{770D98AF-DD41-4F14-97E6-0D61741CC460}" dt="2020-06-16T10:25:06.830" v="83"/>
        <pc:sldMkLst>
          <pc:docMk/>
          <pc:sldMk cId="469035671" sldId="338"/>
        </pc:sldMkLst>
        <pc:spChg chg="mod">
          <ac:chgData name="Mina SALEEM AHAMED" userId="bffe8a0a1eea8db7" providerId="Windows Live" clId="Web-{770D98AF-DD41-4F14-97E6-0D61741CC460}" dt="2020-06-16T10:25:06.830" v="83"/>
          <ac:spMkLst>
            <pc:docMk/>
            <pc:sldMk cId="469035671" sldId="338"/>
            <ac:spMk id="8" creationId="{F51A675F-3441-F445-B27A-174AC0EF3477}"/>
          </ac:spMkLst>
        </pc:spChg>
      </pc:sldChg>
      <pc:sldChg chg="modSp">
        <pc:chgData name="Mina SALEEM AHAMED" userId="bffe8a0a1eea8db7" providerId="Windows Live" clId="Web-{770D98AF-DD41-4F14-97E6-0D61741CC460}" dt="2020-06-16T10:22:59.603" v="66" actId="20577"/>
        <pc:sldMkLst>
          <pc:docMk/>
          <pc:sldMk cId="4028352701" sldId="339"/>
        </pc:sldMkLst>
        <pc:spChg chg="mod">
          <ac:chgData name="Mina SALEEM AHAMED" userId="bffe8a0a1eea8db7" providerId="Windows Live" clId="Web-{770D98AF-DD41-4F14-97E6-0D61741CC460}" dt="2020-06-16T10:22:59.603" v="66" actId="20577"/>
          <ac:spMkLst>
            <pc:docMk/>
            <pc:sldMk cId="4028352701" sldId="339"/>
            <ac:spMk id="25" creationId="{E03FA3A8-CEFA-8745-BEEE-6F74CBBC88BB}"/>
          </ac:spMkLst>
        </pc:spChg>
      </pc:sldChg>
      <pc:sldChg chg="modSp">
        <pc:chgData name="Mina SALEEM AHAMED" userId="bffe8a0a1eea8db7" providerId="Windows Live" clId="Web-{770D98AF-DD41-4F14-97E6-0D61741CC460}" dt="2020-06-16T10:23:19.729" v="72" actId="1076"/>
        <pc:sldMkLst>
          <pc:docMk/>
          <pc:sldMk cId="1468398283" sldId="340"/>
        </pc:sldMkLst>
        <pc:spChg chg="mod">
          <ac:chgData name="Mina SALEEM AHAMED" userId="bffe8a0a1eea8db7" providerId="Windows Live" clId="Web-{770D98AF-DD41-4F14-97E6-0D61741CC460}" dt="2020-06-16T10:23:10.416" v="68"/>
          <ac:spMkLst>
            <pc:docMk/>
            <pc:sldMk cId="1468398283" sldId="340"/>
            <ac:spMk id="11" creationId="{5403C4B6-F164-6A43-9A17-F81B220166D3}"/>
          </ac:spMkLst>
        </pc:spChg>
        <pc:spChg chg="mod">
          <ac:chgData name="Mina SALEEM AHAMED" userId="bffe8a0a1eea8db7" providerId="Windows Live" clId="Web-{770D98AF-DD41-4F14-97E6-0D61741CC460}" dt="2020-06-16T10:23:10.463" v="69"/>
          <ac:spMkLst>
            <pc:docMk/>
            <pc:sldMk cId="1468398283" sldId="340"/>
            <ac:spMk id="12" creationId="{7965F3A1-19D9-134A-809D-302A17841B33}"/>
          </ac:spMkLst>
        </pc:spChg>
        <pc:spChg chg="mod">
          <ac:chgData name="Mina SALEEM AHAMED" userId="bffe8a0a1eea8db7" providerId="Windows Live" clId="Web-{770D98AF-DD41-4F14-97E6-0D61741CC460}" dt="2020-06-16T10:23:10.494" v="70"/>
          <ac:spMkLst>
            <pc:docMk/>
            <pc:sldMk cId="1468398283" sldId="340"/>
            <ac:spMk id="13" creationId="{9FDE320F-0966-3240-8416-1CB55C33BA0F}"/>
          </ac:spMkLst>
        </pc:spChg>
        <pc:spChg chg="mod">
          <ac:chgData name="Mina SALEEM AHAMED" userId="bffe8a0a1eea8db7" providerId="Windows Live" clId="Web-{770D98AF-DD41-4F14-97E6-0D61741CC460}" dt="2020-06-16T10:23:10.526" v="71"/>
          <ac:spMkLst>
            <pc:docMk/>
            <pc:sldMk cId="1468398283" sldId="340"/>
            <ac:spMk id="34" creationId="{A6AAAEEE-C58A-F240-A3D5-7151C6314922}"/>
          </ac:spMkLst>
        </pc:spChg>
        <pc:spChg chg="mod">
          <ac:chgData name="Mina SALEEM AHAMED" userId="bffe8a0a1eea8db7" providerId="Windows Live" clId="Web-{770D98AF-DD41-4F14-97E6-0D61741CC460}" dt="2020-06-16T10:23:19.729" v="72" actId="1076"/>
          <ac:spMkLst>
            <pc:docMk/>
            <pc:sldMk cId="1468398283" sldId="340"/>
            <ac:spMk id="46" creationId="{0B0DBD4C-79BD-F049-8C87-8AD84B646FFF}"/>
          </ac:spMkLst>
        </pc:spChg>
        <pc:cxnChg chg="mod">
          <ac:chgData name="Mina SALEEM AHAMED" userId="bffe8a0a1eea8db7" providerId="Windows Live" clId="Web-{770D98AF-DD41-4F14-97E6-0D61741CC460}" dt="2020-06-16T10:23:10.416" v="68"/>
          <ac:cxnSpMkLst>
            <pc:docMk/>
            <pc:sldMk cId="1468398283" sldId="340"/>
            <ac:cxnSpMk id="32" creationId="{CA7FEEF9-27BC-4241-8C95-B1B9A2C3AC1B}"/>
          </ac:cxnSpMkLst>
        </pc:cxnChg>
        <pc:cxnChg chg="mod">
          <ac:chgData name="Mina SALEEM AHAMED" userId="bffe8a0a1eea8db7" providerId="Windows Live" clId="Web-{770D98AF-DD41-4F14-97E6-0D61741CC460}" dt="2020-06-16T10:23:10.494" v="70"/>
          <ac:cxnSpMkLst>
            <pc:docMk/>
            <pc:sldMk cId="1468398283" sldId="340"/>
            <ac:cxnSpMk id="33" creationId="{B7B106C4-6A24-4547-BB11-9E5B22FA816B}"/>
          </ac:cxnSpMkLst>
        </pc:cxnChg>
        <pc:cxnChg chg="mod">
          <ac:chgData name="Mina SALEEM AHAMED" userId="bffe8a0a1eea8db7" providerId="Windows Live" clId="Web-{770D98AF-DD41-4F14-97E6-0D61741CC460}" dt="2020-06-16T10:23:10.463" v="69"/>
          <ac:cxnSpMkLst>
            <pc:docMk/>
            <pc:sldMk cId="1468398283" sldId="340"/>
            <ac:cxnSpMk id="76" creationId="{7D6EF10E-658A-4043-83E3-C0335B16C618}"/>
          </ac:cxnSpMkLst>
        </pc:cxnChg>
        <pc:cxnChg chg="mod">
          <ac:chgData name="Mina SALEEM AHAMED" userId="bffe8a0a1eea8db7" providerId="Windows Live" clId="Web-{770D98AF-DD41-4F14-97E6-0D61741CC460}" dt="2020-06-16T10:23:10.526" v="71"/>
          <ac:cxnSpMkLst>
            <pc:docMk/>
            <pc:sldMk cId="1468398283" sldId="340"/>
            <ac:cxnSpMk id="77" creationId="{1C5FC558-FA29-0A4A-905B-6A9F07B4F151}"/>
          </ac:cxnSpMkLst>
        </pc:cxnChg>
      </pc:sldChg>
      <pc:sldChg chg="modSp">
        <pc:chgData name="Mina SALEEM AHAMED" userId="bffe8a0a1eea8db7" providerId="Windows Live" clId="Web-{770D98AF-DD41-4F14-97E6-0D61741CC460}" dt="2020-06-16T10:22:28.476" v="59"/>
        <pc:sldMkLst>
          <pc:docMk/>
          <pc:sldMk cId="587919749" sldId="344"/>
        </pc:sldMkLst>
        <pc:graphicFrameChg chg="mod modGraphic">
          <ac:chgData name="Mina SALEEM AHAMED" userId="bffe8a0a1eea8db7" providerId="Windows Live" clId="Web-{770D98AF-DD41-4F14-97E6-0D61741CC460}" dt="2020-06-16T10:22:28.476" v="59"/>
          <ac:graphicFrameMkLst>
            <pc:docMk/>
            <pc:sldMk cId="587919749" sldId="344"/>
            <ac:graphicFrameMk id="91" creationId="{F5200E52-DB9A-3647-920E-EFB62CFF7D24}"/>
          </ac:graphicFrameMkLst>
        </pc:graphicFrameChg>
      </pc:sldChg>
    </pc:docChg>
  </pc:docChgLst>
  <pc:docChgLst>
    <pc:chgData name="Benoit Fagot" userId="3bd980129957ffbf" providerId="Windows Live" clId="Web-{87556477-8C12-44EC-91A5-AD3918EA8DD5}"/>
    <pc:docChg chg="modSld">
      <pc:chgData name="Benoit Fagot" userId="3bd980129957ffbf" providerId="Windows Live" clId="Web-{87556477-8C12-44EC-91A5-AD3918EA8DD5}" dt="2020-04-28T08:19:54.572" v="11" actId="20577"/>
      <pc:docMkLst>
        <pc:docMk/>
      </pc:docMkLst>
      <pc:sldChg chg="addSp modSp">
        <pc:chgData name="Benoit Fagot" userId="3bd980129957ffbf" providerId="Windows Live" clId="Web-{87556477-8C12-44EC-91A5-AD3918EA8DD5}" dt="2020-04-27T21:31:31.263" v="10" actId="1076"/>
        <pc:sldMkLst>
          <pc:docMk/>
          <pc:sldMk cId="3855760744" sldId="284"/>
        </pc:sldMkLst>
        <pc:spChg chg="add mod">
          <ac:chgData name="Benoit Fagot" userId="3bd980129957ffbf" providerId="Windows Live" clId="Web-{87556477-8C12-44EC-91A5-AD3918EA8DD5}" dt="2020-04-27T21:31:17.700" v="8" actId="14100"/>
          <ac:spMkLst>
            <pc:docMk/>
            <pc:sldMk cId="3855760744" sldId="284"/>
            <ac:spMk id="3" creationId="{0DD83076-DEE2-4080-8F8E-B0279417BEBA}"/>
          </ac:spMkLst>
        </pc:spChg>
        <pc:spChg chg="add mod">
          <ac:chgData name="Benoit Fagot" userId="3bd980129957ffbf" providerId="Windows Live" clId="Web-{87556477-8C12-44EC-91A5-AD3918EA8DD5}" dt="2020-04-27T21:31:31.263" v="10" actId="1076"/>
          <ac:spMkLst>
            <pc:docMk/>
            <pc:sldMk cId="3855760744" sldId="284"/>
            <ac:spMk id="13" creationId="{B9E6ABD6-5C5F-406B-ABC5-43A88A3333D6}"/>
          </ac:spMkLst>
        </pc:spChg>
      </pc:sldChg>
      <pc:sldChg chg="modSp">
        <pc:chgData name="Benoit Fagot" userId="3bd980129957ffbf" providerId="Windows Live" clId="Web-{87556477-8C12-44EC-91A5-AD3918EA8DD5}" dt="2020-04-27T21:30:47.245" v="2" actId="20577"/>
        <pc:sldMkLst>
          <pc:docMk/>
          <pc:sldMk cId="3535598956" sldId="285"/>
        </pc:sldMkLst>
        <pc:spChg chg="mod">
          <ac:chgData name="Benoit Fagot" userId="3bd980129957ffbf" providerId="Windows Live" clId="Web-{87556477-8C12-44EC-91A5-AD3918EA8DD5}" dt="2020-04-27T21:30:47.245" v="2" actId="20577"/>
          <ac:spMkLst>
            <pc:docMk/>
            <pc:sldMk cId="3535598956" sldId="285"/>
            <ac:spMk id="60" creationId="{8BD886E0-A81B-694D-A2F6-60EE337A0B69}"/>
          </ac:spMkLst>
        </pc:spChg>
      </pc:sldChg>
      <pc:sldChg chg="modSp">
        <pc:chgData name="Benoit Fagot" userId="3bd980129957ffbf" providerId="Windows Live" clId="Web-{87556477-8C12-44EC-91A5-AD3918EA8DD5}" dt="2020-04-28T08:19:54.572" v="11" actId="20577"/>
        <pc:sldMkLst>
          <pc:docMk/>
          <pc:sldMk cId="3290630916" sldId="304"/>
        </pc:sldMkLst>
        <pc:graphicFrameChg chg="modGraphic">
          <ac:chgData name="Benoit Fagot" userId="3bd980129957ffbf" providerId="Windows Live" clId="Web-{87556477-8C12-44EC-91A5-AD3918EA8DD5}" dt="2020-04-28T08:19:54.572" v="11" actId="20577"/>
          <ac:graphicFrameMkLst>
            <pc:docMk/>
            <pc:sldMk cId="3290630916" sldId="304"/>
            <ac:graphicFrameMk id="7" creationId="{C9A2E1D3-5873-F641-A9B3-9A7D4146CA9F}"/>
          </ac:graphicFrameMkLst>
        </pc:graphicFrameChg>
      </pc:sldChg>
    </pc:docChg>
  </pc:docChgLst>
  <pc:docChgLst>
    <pc:chgData name="Ali Ashraf" userId="14d660e7b6ff93a0" providerId="LiveId" clId="{9FD49FD4-5587-4603-83B8-0EF272DA453E}"/>
    <pc:docChg chg="undo custSel modSld">
      <pc:chgData name="Ali Ashraf" userId="14d660e7b6ff93a0" providerId="LiveId" clId="{9FD49FD4-5587-4603-83B8-0EF272DA453E}" dt="2020-04-26T13:59:30.621" v="69" actId="1038"/>
      <pc:docMkLst>
        <pc:docMk/>
      </pc:docMkLst>
      <pc:sldChg chg="addSp delSp modSp mod">
        <pc:chgData name="Ali Ashraf" userId="14d660e7b6ff93a0" providerId="LiveId" clId="{9FD49FD4-5587-4603-83B8-0EF272DA453E}" dt="2020-04-26T13:59:30.621" v="69" actId="1038"/>
        <pc:sldMkLst>
          <pc:docMk/>
          <pc:sldMk cId="3290630916" sldId="304"/>
        </pc:sldMkLst>
        <pc:spChg chg="mod">
          <ac:chgData name="Ali Ashraf" userId="14d660e7b6ff93a0" providerId="LiveId" clId="{9FD49FD4-5587-4603-83B8-0EF272DA453E}" dt="2020-04-26T13:59:16.277" v="35" actId="1076"/>
          <ac:spMkLst>
            <pc:docMk/>
            <pc:sldMk cId="3290630916" sldId="304"/>
            <ac:spMk id="2" creationId="{C496DEB7-E1EB-674A-88D2-6C8D4BB5ED6C}"/>
          </ac:spMkLst>
        </pc:spChg>
        <pc:spChg chg="add mod">
          <ac:chgData name="Ali Ashraf" userId="14d660e7b6ff93a0" providerId="LiveId" clId="{9FD49FD4-5587-4603-83B8-0EF272DA453E}" dt="2020-04-26T13:59:25.805" v="36" actId="164"/>
          <ac:spMkLst>
            <pc:docMk/>
            <pc:sldMk cId="3290630916" sldId="304"/>
            <ac:spMk id="24" creationId="{E4C77880-D730-4094-BAA5-6B920619FD21}"/>
          </ac:spMkLst>
        </pc:spChg>
        <pc:spChg chg="add mod">
          <ac:chgData name="Ali Ashraf" userId="14d660e7b6ff93a0" providerId="LiveId" clId="{9FD49FD4-5587-4603-83B8-0EF272DA453E}" dt="2020-04-26T13:59:25.805" v="36" actId="164"/>
          <ac:spMkLst>
            <pc:docMk/>
            <pc:sldMk cId="3290630916" sldId="304"/>
            <ac:spMk id="25" creationId="{AEDB7C49-E64D-4307-82C6-1C8122090029}"/>
          </ac:spMkLst>
        </pc:spChg>
        <pc:grpChg chg="add mod">
          <ac:chgData name="Ali Ashraf" userId="14d660e7b6ff93a0" providerId="LiveId" clId="{9FD49FD4-5587-4603-83B8-0EF272DA453E}" dt="2020-04-26T13:59:30.621" v="69" actId="1038"/>
          <ac:grpSpMkLst>
            <pc:docMk/>
            <pc:sldMk cId="3290630916" sldId="304"/>
            <ac:grpSpMk id="26" creationId="{571E7710-3FE0-4445-AFBE-19D5BC21A713}"/>
          </ac:grpSpMkLst>
        </pc:grpChg>
        <pc:graphicFrameChg chg="mod">
          <ac:chgData name="Ali Ashraf" userId="14d660e7b6ff93a0" providerId="LiveId" clId="{9FD49FD4-5587-4603-83B8-0EF272DA453E}" dt="2020-04-26T13:59:25.805" v="36" actId="164"/>
          <ac:graphicFrameMkLst>
            <pc:docMk/>
            <pc:sldMk cId="3290630916" sldId="304"/>
            <ac:graphicFrameMk id="7" creationId="{C9A2E1D3-5873-F641-A9B3-9A7D4146CA9F}"/>
          </ac:graphicFrameMkLst>
        </pc:graphicFrameChg>
        <pc:cxnChg chg="add del mod">
          <ac:chgData name="Ali Ashraf" userId="14d660e7b6ff93a0" providerId="LiveId" clId="{9FD49FD4-5587-4603-83B8-0EF272DA453E}" dt="2020-04-26T13:58:19.446" v="17" actId="478"/>
          <ac:cxnSpMkLst>
            <pc:docMk/>
            <pc:sldMk cId="3290630916" sldId="304"/>
            <ac:cxnSpMk id="8" creationId="{E96D30B6-64CA-45C2-B7DA-7E2DB4B2CD83}"/>
          </ac:cxnSpMkLst>
        </pc:cxnChg>
        <pc:cxnChg chg="add del mod">
          <ac:chgData name="Ali Ashraf" userId="14d660e7b6ff93a0" providerId="LiveId" clId="{9FD49FD4-5587-4603-83B8-0EF272DA453E}" dt="2020-04-26T13:58:29.362" v="20" actId="478"/>
          <ac:cxnSpMkLst>
            <pc:docMk/>
            <pc:sldMk cId="3290630916" sldId="304"/>
            <ac:cxnSpMk id="22" creationId="{8F08405E-DA16-43AA-B56C-1A990B07783F}"/>
          </ac:cxnSpMkLst>
        </pc:cxnChg>
      </pc:sldChg>
    </pc:docChg>
  </pc:docChgLst>
  <pc:docChgLst>
    <pc:chgData name="Ali Ashraf" userId="14d660e7b6ff93a0" providerId="Windows Live" clId="Web-{AD28613A-E908-4C94-A81E-E0B2C600580F}"/>
    <pc:docChg chg="modSld">
      <pc:chgData name="Ali Ashraf" userId="14d660e7b6ff93a0" providerId="Windows Live" clId="Web-{AD28613A-E908-4C94-A81E-E0B2C600580F}" dt="2020-04-26T13:56:54.017" v="17"/>
      <pc:docMkLst>
        <pc:docMk/>
      </pc:docMkLst>
      <pc:sldChg chg="modSp">
        <pc:chgData name="Ali Ashraf" userId="14d660e7b6ff93a0" providerId="Windows Live" clId="Web-{AD28613A-E908-4C94-A81E-E0B2C600580F}" dt="2020-04-26T13:24:05.869" v="2" actId="20577"/>
        <pc:sldMkLst>
          <pc:docMk/>
          <pc:sldMk cId="2017142199" sldId="289"/>
        </pc:sldMkLst>
        <pc:spChg chg="mod">
          <ac:chgData name="Ali Ashraf" userId="14d660e7b6ff93a0" providerId="Windows Live" clId="Web-{AD28613A-E908-4C94-A81E-E0B2C600580F}" dt="2020-04-26T13:24:05.869" v="2" actId="20577"/>
          <ac:spMkLst>
            <pc:docMk/>
            <pc:sldMk cId="2017142199" sldId="289"/>
            <ac:spMk id="13" creationId="{40F98812-5400-9A4C-ADF3-20F6461669B1}"/>
          </ac:spMkLst>
        </pc:spChg>
      </pc:sldChg>
      <pc:sldChg chg="addSp delSp modSp">
        <pc:chgData name="Ali Ashraf" userId="14d660e7b6ff93a0" providerId="Windows Live" clId="Web-{AD28613A-E908-4C94-A81E-E0B2C600580F}" dt="2020-04-26T13:56:54.017" v="17"/>
        <pc:sldMkLst>
          <pc:docMk/>
          <pc:sldMk cId="3290630916" sldId="304"/>
        </pc:sldMkLst>
        <pc:cxnChg chg="add del mod">
          <ac:chgData name="Ali Ashraf" userId="14d660e7b6ff93a0" providerId="Windows Live" clId="Web-{AD28613A-E908-4C94-A81E-E0B2C600580F}" dt="2020-04-26T13:56:54.017" v="17"/>
          <ac:cxnSpMkLst>
            <pc:docMk/>
            <pc:sldMk cId="3290630916" sldId="304"/>
            <ac:cxnSpMk id="35" creationId="{C6B3B565-637A-4F58-B890-9F84C4C59BA1}"/>
          </ac:cxnSpMkLst>
        </pc:cxnChg>
      </pc:sldChg>
    </pc:docChg>
  </pc:docChgLst>
  <pc:docChgLst>
    <pc:chgData name="Mina SALEEM AHAMED" userId="bffe8a0a1eea8db7" providerId="Windows Live" clId="Web-{97F76735-091D-4118-A40B-59CB5F93B365}"/>
    <pc:docChg chg="modSld">
      <pc:chgData name="Mina SALEEM AHAMED" userId="bffe8a0a1eea8db7" providerId="Windows Live" clId="Web-{97F76735-091D-4118-A40B-59CB5F93B365}" dt="2020-04-26T13:19:19.914" v="185" actId="20577"/>
      <pc:docMkLst>
        <pc:docMk/>
      </pc:docMkLst>
      <pc:sldChg chg="modSp">
        <pc:chgData name="Mina SALEEM AHAMED" userId="bffe8a0a1eea8db7" providerId="Windows Live" clId="Web-{97F76735-091D-4118-A40B-59CB5F93B365}" dt="2020-04-26T13:19:19.914" v="184" actId="20577"/>
        <pc:sldMkLst>
          <pc:docMk/>
          <pc:sldMk cId="2017142199" sldId="289"/>
        </pc:sldMkLst>
        <pc:spChg chg="mod">
          <ac:chgData name="Mina SALEEM AHAMED" userId="bffe8a0a1eea8db7" providerId="Windows Live" clId="Web-{97F76735-091D-4118-A40B-59CB5F93B365}" dt="2020-04-26T13:19:19.914" v="184" actId="20577"/>
          <ac:spMkLst>
            <pc:docMk/>
            <pc:sldMk cId="2017142199" sldId="289"/>
            <ac:spMk id="13" creationId="{40F98812-5400-9A4C-ADF3-20F6461669B1}"/>
          </ac:spMkLst>
        </pc:spChg>
      </pc:sldChg>
    </pc:docChg>
  </pc:docChgLst>
  <pc:docChgLst>
    <pc:chgData name="Mohamed II Bayo" userId="617cf17a31db5105" providerId="Windows Live" clId="Web-{9EAEADFE-2BA7-47E0-88F1-E37E9433A83E}"/>
    <pc:docChg chg="modSld">
      <pc:chgData name="Mohamed II Bayo" userId="617cf17a31db5105" providerId="Windows Live" clId="Web-{9EAEADFE-2BA7-47E0-88F1-E37E9433A83E}" dt="2020-04-26T17:26:17.076" v="147" actId="1076"/>
      <pc:docMkLst>
        <pc:docMk/>
      </pc:docMkLst>
      <pc:sldChg chg="delSp modSp">
        <pc:chgData name="Mohamed II Bayo" userId="617cf17a31db5105" providerId="Windows Live" clId="Web-{9EAEADFE-2BA7-47E0-88F1-E37E9433A83E}" dt="2020-04-26T17:05:14.100" v="146"/>
        <pc:sldMkLst>
          <pc:docMk/>
          <pc:sldMk cId="730402012" sldId="262"/>
        </pc:sldMkLst>
        <pc:spChg chg="mod">
          <ac:chgData name="Mohamed II Bayo" userId="617cf17a31db5105" providerId="Windows Live" clId="Web-{9EAEADFE-2BA7-47E0-88F1-E37E9433A83E}" dt="2020-04-26T16:52:32.880" v="104" actId="14100"/>
          <ac:spMkLst>
            <pc:docMk/>
            <pc:sldMk cId="730402012" sldId="262"/>
            <ac:spMk id="2" creationId="{1500BB6B-461B-594B-973B-3582D11D444D}"/>
          </ac:spMkLst>
        </pc:spChg>
        <pc:spChg chg="del mod">
          <ac:chgData name="Mohamed II Bayo" userId="617cf17a31db5105" providerId="Windows Live" clId="Web-{9EAEADFE-2BA7-47E0-88F1-E37E9433A83E}" dt="2020-04-26T17:05:14.100" v="146"/>
          <ac:spMkLst>
            <pc:docMk/>
            <pc:sldMk cId="730402012" sldId="262"/>
            <ac:spMk id="64" creationId="{781F669A-D8E2-DD4A-AF90-70C695F0D1F9}"/>
          </ac:spMkLst>
        </pc:spChg>
      </pc:sldChg>
      <pc:sldChg chg="modSp">
        <pc:chgData name="Mohamed II Bayo" userId="617cf17a31db5105" providerId="Windows Live" clId="Web-{9EAEADFE-2BA7-47E0-88F1-E37E9433A83E}" dt="2020-04-26T16:49:40.607" v="68" actId="1076"/>
        <pc:sldMkLst>
          <pc:docMk/>
          <pc:sldMk cId="1738471480" sldId="263"/>
        </pc:sldMkLst>
        <pc:spChg chg="mod">
          <ac:chgData name="Mohamed II Bayo" userId="617cf17a31db5105" providerId="Windows Live" clId="Web-{9EAEADFE-2BA7-47E0-88F1-E37E9433A83E}" dt="2020-04-26T16:49:40.607" v="68" actId="1076"/>
          <ac:spMkLst>
            <pc:docMk/>
            <pc:sldMk cId="1738471480" sldId="263"/>
            <ac:spMk id="2" creationId="{A17AD175-6CF1-7A4A-9302-C018D3681A36}"/>
          </ac:spMkLst>
        </pc:spChg>
      </pc:sldChg>
      <pc:sldChg chg="modSp">
        <pc:chgData name="Mohamed II Bayo" userId="617cf17a31db5105" providerId="Windows Live" clId="Web-{9EAEADFE-2BA7-47E0-88F1-E37E9433A83E}" dt="2020-04-26T17:26:17.076" v="147" actId="1076"/>
        <pc:sldMkLst>
          <pc:docMk/>
          <pc:sldMk cId="4234306784" sldId="269"/>
        </pc:sldMkLst>
        <pc:spChg chg="mod">
          <ac:chgData name="Mohamed II Bayo" userId="617cf17a31db5105" providerId="Windows Live" clId="Web-{9EAEADFE-2BA7-47E0-88F1-E37E9433A83E}" dt="2020-04-26T17:26:17.076" v="147" actId="1076"/>
          <ac:spMkLst>
            <pc:docMk/>
            <pc:sldMk cId="4234306784" sldId="269"/>
            <ac:spMk id="3" creationId="{77A4EF90-46F3-7146-8C0E-6FC1E3F3F7C9}"/>
          </ac:spMkLst>
        </pc:spChg>
      </pc:sldChg>
      <pc:sldChg chg="modSp">
        <pc:chgData name="Mohamed II Bayo" userId="617cf17a31db5105" providerId="Windows Live" clId="Web-{9EAEADFE-2BA7-47E0-88F1-E37E9433A83E}" dt="2020-04-26T16:47:47.696" v="46" actId="20577"/>
        <pc:sldMkLst>
          <pc:docMk/>
          <pc:sldMk cId="3281901684" sldId="276"/>
        </pc:sldMkLst>
        <pc:spChg chg="mod">
          <ac:chgData name="Mohamed II Bayo" userId="617cf17a31db5105" providerId="Windows Live" clId="Web-{9EAEADFE-2BA7-47E0-88F1-E37E9433A83E}" dt="2020-04-26T16:47:47.696" v="46" actId="20577"/>
          <ac:spMkLst>
            <pc:docMk/>
            <pc:sldMk cId="3281901684" sldId="276"/>
            <ac:spMk id="2" creationId="{C94BC8FF-2CE2-4CB7-A404-FA447B57C83A}"/>
          </ac:spMkLst>
        </pc:spChg>
        <pc:spChg chg="mod">
          <ac:chgData name="Mohamed II Bayo" userId="617cf17a31db5105" providerId="Windows Live" clId="Web-{9EAEADFE-2BA7-47E0-88F1-E37E9433A83E}" dt="2020-04-26T16:47:07.819" v="44" actId="1076"/>
          <ac:spMkLst>
            <pc:docMk/>
            <pc:sldMk cId="3281901684" sldId="276"/>
            <ac:spMk id="9" creationId="{B2B61312-E3C3-3846-82F7-3B200C213632}"/>
          </ac:spMkLst>
        </pc:spChg>
        <pc:spChg chg="mod">
          <ac:chgData name="Mohamed II Bayo" userId="617cf17a31db5105" providerId="Windows Live" clId="Web-{9EAEADFE-2BA7-47E0-88F1-E37E9433A83E}" dt="2020-04-26T16:47:04.962" v="43" actId="14100"/>
          <ac:spMkLst>
            <pc:docMk/>
            <pc:sldMk cId="3281901684" sldId="276"/>
            <ac:spMk id="25" creationId="{0852FBD7-264F-CE4E-930B-7A18238192AC}"/>
          </ac:spMkLst>
        </pc:spChg>
      </pc:sldChg>
      <pc:sldChg chg="modSp">
        <pc:chgData name="Mohamed II Bayo" userId="617cf17a31db5105" providerId="Windows Live" clId="Web-{9EAEADFE-2BA7-47E0-88F1-E37E9433A83E}" dt="2020-04-26T16:48:19.447" v="55" actId="20577"/>
        <pc:sldMkLst>
          <pc:docMk/>
          <pc:sldMk cId="3855760744" sldId="284"/>
        </pc:sldMkLst>
        <pc:spChg chg="mod">
          <ac:chgData name="Mohamed II Bayo" userId="617cf17a31db5105" providerId="Windows Live" clId="Web-{9EAEADFE-2BA7-47E0-88F1-E37E9433A83E}" dt="2020-04-26T16:48:19.447" v="55" actId="20577"/>
          <ac:spMkLst>
            <pc:docMk/>
            <pc:sldMk cId="3855760744" sldId="284"/>
            <ac:spMk id="2" creationId="{79ADDB3D-9A5A-469D-AFBA-0A9F68117815}"/>
          </ac:spMkLst>
        </pc:spChg>
        <pc:spChg chg="mod">
          <ac:chgData name="Mohamed II Bayo" userId="617cf17a31db5105" providerId="Windows Live" clId="Web-{9EAEADFE-2BA7-47E0-88F1-E37E9433A83E}" dt="2020-04-26T16:44:25.469" v="14" actId="14100"/>
          <ac:spMkLst>
            <pc:docMk/>
            <pc:sldMk cId="3855760744" sldId="284"/>
            <ac:spMk id="3" creationId="{4E51E9F2-C643-47E8-8512-8BC0B1575B4F}"/>
          </ac:spMkLst>
        </pc:spChg>
        <pc:spChg chg="mod">
          <ac:chgData name="Mohamed II Bayo" userId="617cf17a31db5105" providerId="Windows Live" clId="Web-{9EAEADFE-2BA7-47E0-88F1-E37E9433A83E}" dt="2020-04-26T16:46:43.162" v="36" actId="1076"/>
          <ac:spMkLst>
            <pc:docMk/>
            <pc:sldMk cId="3855760744" sldId="284"/>
            <ac:spMk id="4" creationId="{1E56967F-4045-2D4D-B05A-C4C1F3113F25}"/>
          </ac:spMkLst>
        </pc:spChg>
        <pc:spChg chg="mod">
          <ac:chgData name="Mohamed II Bayo" userId="617cf17a31db5105" providerId="Windows Live" clId="Web-{9EAEADFE-2BA7-47E0-88F1-E37E9433A83E}" dt="2020-04-26T16:45:04.267" v="19" actId="1076"/>
          <ac:spMkLst>
            <pc:docMk/>
            <pc:sldMk cId="3855760744" sldId="284"/>
            <ac:spMk id="14" creationId="{B20551B2-43DB-A04C-AC5F-7F9BBF5D43A2}"/>
          </ac:spMkLst>
        </pc:spChg>
        <pc:spChg chg="mod">
          <ac:chgData name="Mohamed II Bayo" userId="617cf17a31db5105" providerId="Windows Live" clId="Web-{9EAEADFE-2BA7-47E0-88F1-E37E9433A83E}" dt="2020-04-26T16:46:50.756" v="38" actId="1076"/>
          <ac:spMkLst>
            <pc:docMk/>
            <pc:sldMk cId="3855760744" sldId="284"/>
            <ac:spMk id="16" creationId="{0470B91B-93FB-5341-9769-1F6214C55A6F}"/>
          </ac:spMkLst>
        </pc:spChg>
        <pc:grpChg chg="mod">
          <ac:chgData name="Mohamed II Bayo" userId="617cf17a31db5105" providerId="Windows Live" clId="Web-{9EAEADFE-2BA7-47E0-88F1-E37E9433A83E}" dt="2020-04-26T16:45:10.300" v="21" actId="1076"/>
          <ac:grpSpMkLst>
            <pc:docMk/>
            <pc:sldMk cId="3855760744" sldId="284"/>
            <ac:grpSpMk id="24" creationId="{D1C3176C-8C20-0741-B7C2-C23F36D819DC}"/>
          </ac:grpSpMkLst>
        </pc:grpChg>
        <pc:picChg chg="mod">
          <ac:chgData name="Mohamed II Bayo" userId="617cf17a31db5105" providerId="Windows Live" clId="Web-{9EAEADFE-2BA7-47E0-88F1-E37E9433A83E}" dt="2020-04-26T16:45:32.143" v="23" actId="1076"/>
          <ac:picMkLst>
            <pc:docMk/>
            <pc:sldMk cId="3855760744" sldId="284"/>
            <ac:picMk id="15" creationId="{8F5615E2-9183-A644-8DBE-7987D916FB99}"/>
          </ac:picMkLst>
        </pc:picChg>
      </pc:sldChg>
      <pc:sldChg chg="modSp">
        <pc:chgData name="Mohamed II Bayo" userId="617cf17a31db5105" providerId="Windows Live" clId="Web-{9EAEADFE-2BA7-47E0-88F1-E37E9433A83E}" dt="2020-04-26T16:48:08.978" v="52" actId="1076"/>
        <pc:sldMkLst>
          <pc:docMk/>
          <pc:sldMk cId="3535598956" sldId="285"/>
        </pc:sldMkLst>
        <pc:spChg chg="mod">
          <ac:chgData name="Mohamed II Bayo" userId="617cf17a31db5105" providerId="Windows Live" clId="Web-{9EAEADFE-2BA7-47E0-88F1-E37E9433A83E}" dt="2020-04-26T16:48:08.978" v="52" actId="1076"/>
          <ac:spMkLst>
            <pc:docMk/>
            <pc:sldMk cId="3535598956" sldId="285"/>
            <ac:spMk id="2" creationId="{C5863C0E-79CA-4522-BF56-A602965F5E00}"/>
          </ac:spMkLst>
        </pc:spChg>
        <pc:spChg chg="mod">
          <ac:chgData name="Mohamed II Bayo" userId="617cf17a31db5105" providerId="Windows Live" clId="Web-{9EAEADFE-2BA7-47E0-88F1-E37E9433A83E}" dt="2020-04-26T16:46:28.036" v="34" actId="14100"/>
          <ac:spMkLst>
            <pc:docMk/>
            <pc:sldMk cId="3535598956" sldId="285"/>
            <ac:spMk id="3" creationId="{4EC0CDCF-0A6A-4790-A48B-1B804C668558}"/>
          </ac:spMkLst>
        </pc:spChg>
        <pc:picChg chg="mod">
          <ac:chgData name="Mohamed II Bayo" userId="617cf17a31db5105" providerId="Windows Live" clId="Web-{9EAEADFE-2BA7-47E0-88F1-E37E9433A83E}" dt="2020-04-26T16:46:31.084" v="35" actId="1076"/>
          <ac:picMkLst>
            <pc:docMk/>
            <pc:sldMk cId="3535598956" sldId="285"/>
            <ac:picMk id="5" creationId="{7C578CFF-D821-4A7B-A62E-112C7BCBCD7C}"/>
          </ac:picMkLst>
        </pc:picChg>
      </pc:sldChg>
      <pc:sldChg chg="modSp">
        <pc:chgData name="Mohamed II Bayo" userId="617cf17a31db5105" providerId="Windows Live" clId="Web-{9EAEADFE-2BA7-47E0-88F1-E37E9433A83E}" dt="2020-04-26T16:49:26.794" v="64" actId="20577"/>
        <pc:sldMkLst>
          <pc:docMk/>
          <pc:sldMk cId="3288370277" sldId="292"/>
        </pc:sldMkLst>
        <pc:spChg chg="mod">
          <ac:chgData name="Mohamed II Bayo" userId="617cf17a31db5105" providerId="Windows Live" clId="Web-{9EAEADFE-2BA7-47E0-88F1-E37E9433A83E}" dt="2020-04-26T16:49:26.794" v="64" actId="20577"/>
          <ac:spMkLst>
            <pc:docMk/>
            <pc:sldMk cId="3288370277" sldId="292"/>
            <ac:spMk id="3" creationId="{A7BDBB07-5B53-EB42-8CB1-D06AC4934E28}"/>
          </ac:spMkLst>
        </pc:spChg>
      </pc:sldChg>
      <pc:sldChg chg="modSp">
        <pc:chgData name="Mohamed II Bayo" userId="617cf17a31db5105" providerId="Windows Live" clId="Web-{9EAEADFE-2BA7-47E0-88F1-E37E9433A83E}" dt="2020-04-26T16:52:20.505" v="96" actId="20577"/>
        <pc:sldMkLst>
          <pc:docMk/>
          <pc:sldMk cId="4208258524" sldId="294"/>
        </pc:sldMkLst>
        <pc:spChg chg="mod">
          <ac:chgData name="Mohamed II Bayo" userId="617cf17a31db5105" providerId="Windows Live" clId="Web-{9EAEADFE-2BA7-47E0-88F1-E37E9433A83E}" dt="2020-04-26T16:52:20.505" v="96" actId="20577"/>
          <ac:spMkLst>
            <pc:docMk/>
            <pc:sldMk cId="4208258524" sldId="294"/>
            <ac:spMk id="3" creationId="{A7BDBB07-5B53-EB42-8CB1-D06AC4934E28}"/>
          </ac:spMkLst>
        </pc:spChg>
      </pc:sldChg>
      <pc:sldChg chg="modSp">
        <pc:chgData name="Mohamed II Bayo" userId="617cf17a31db5105" providerId="Windows Live" clId="Web-{9EAEADFE-2BA7-47E0-88F1-E37E9433A83E}" dt="2020-04-26T17:04:25.348" v="138" actId="1076"/>
        <pc:sldMkLst>
          <pc:docMk/>
          <pc:sldMk cId="33319097" sldId="299"/>
        </pc:sldMkLst>
        <pc:spChg chg="mod">
          <ac:chgData name="Mohamed II Bayo" userId="617cf17a31db5105" providerId="Windows Live" clId="Web-{9EAEADFE-2BA7-47E0-88F1-E37E9433A83E}" dt="2020-04-26T16:48:59.637" v="57" actId="20577"/>
          <ac:spMkLst>
            <pc:docMk/>
            <pc:sldMk cId="33319097" sldId="299"/>
            <ac:spMk id="2" creationId="{3988A65B-326B-FD4D-AAC3-6BAB1A44A004}"/>
          </ac:spMkLst>
        </pc:spChg>
        <pc:spChg chg="mod">
          <ac:chgData name="Mohamed II Bayo" userId="617cf17a31db5105" providerId="Windows Live" clId="Web-{9EAEADFE-2BA7-47E0-88F1-E37E9433A83E}" dt="2020-04-26T17:04:25.348" v="138" actId="1076"/>
          <ac:spMkLst>
            <pc:docMk/>
            <pc:sldMk cId="33319097" sldId="299"/>
            <ac:spMk id="6" creationId="{092B4C8A-DEAD-6A4B-BB77-827340B2685F}"/>
          </ac:spMkLst>
        </pc:spChg>
      </pc:sldChg>
      <pc:sldChg chg="modSp">
        <pc:chgData name="Mohamed II Bayo" userId="617cf17a31db5105" providerId="Windows Live" clId="Web-{9EAEADFE-2BA7-47E0-88F1-E37E9433A83E}" dt="2020-04-26T16:53:20.679" v="113" actId="20577"/>
        <pc:sldMkLst>
          <pc:docMk/>
          <pc:sldMk cId="2932393836" sldId="302"/>
        </pc:sldMkLst>
        <pc:spChg chg="mod">
          <ac:chgData name="Mohamed II Bayo" userId="617cf17a31db5105" providerId="Windows Live" clId="Web-{9EAEADFE-2BA7-47E0-88F1-E37E9433A83E}" dt="2020-04-26T16:53:08.866" v="111" actId="14100"/>
          <ac:spMkLst>
            <pc:docMk/>
            <pc:sldMk cId="2932393836" sldId="302"/>
            <ac:spMk id="2" creationId="{1500BB6B-461B-594B-973B-3582D11D444D}"/>
          </ac:spMkLst>
        </pc:spChg>
        <pc:spChg chg="mod">
          <ac:chgData name="Mohamed II Bayo" userId="617cf17a31db5105" providerId="Windows Live" clId="Web-{9EAEADFE-2BA7-47E0-88F1-E37E9433A83E}" dt="2020-04-26T16:53:20.679" v="113" actId="20577"/>
          <ac:spMkLst>
            <pc:docMk/>
            <pc:sldMk cId="2932393836" sldId="302"/>
            <ac:spMk id="3" creationId="{06FDE835-F4E8-4F13-8D31-EFFA97FDE211}"/>
          </ac:spMkLst>
        </pc:spChg>
      </pc:sldChg>
      <pc:sldChg chg="modSp">
        <pc:chgData name="Mohamed II Bayo" userId="617cf17a31db5105" providerId="Windows Live" clId="Web-{9EAEADFE-2BA7-47E0-88F1-E37E9433A83E}" dt="2020-04-26T17:04:44.443" v="144" actId="1076"/>
        <pc:sldMkLst>
          <pc:docMk/>
          <pc:sldMk cId="3290630916" sldId="304"/>
        </pc:sldMkLst>
        <pc:spChg chg="mod">
          <ac:chgData name="Mohamed II Bayo" userId="617cf17a31db5105" providerId="Windows Live" clId="Web-{9EAEADFE-2BA7-47E0-88F1-E37E9433A83E}" dt="2020-04-26T17:04:44.443" v="144" actId="1076"/>
          <ac:spMkLst>
            <pc:docMk/>
            <pc:sldMk cId="3290630916" sldId="304"/>
            <ac:spMk id="2" creationId="{C496DEB7-E1EB-674A-88D2-6C8D4BB5ED6C}"/>
          </ac:spMkLst>
        </pc:spChg>
        <pc:spChg chg="mod">
          <ac:chgData name="Mohamed II Bayo" userId="617cf17a31db5105" providerId="Windows Live" clId="Web-{9EAEADFE-2BA7-47E0-88F1-E37E9433A83E}" dt="2020-04-26T17:04:42.177" v="143" actId="1076"/>
          <ac:spMkLst>
            <pc:docMk/>
            <pc:sldMk cId="3290630916" sldId="304"/>
            <ac:spMk id="46" creationId="{A913F639-0EA3-4C6F-85E1-60281A212825}"/>
          </ac:spMkLst>
        </pc:spChg>
        <pc:grpChg chg="mod">
          <ac:chgData name="Mohamed II Bayo" userId="617cf17a31db5105" providerId="Windows Live" clId="Web-{9EAEADFE-2BA7-47E0-88F1-E37E9433A83E}" dt="2020-04-26T16:49:49.576" v="69" actId="1076"/>
          <ac:grpSpMkLst>
            <pc:docMk/>
            <pc:sldMk cId="3290630916" sldId="304"/>
            <ac:grpSpMk id="26" creationId="{571E7710-3FE0-4445-AFBE-19D5BC21A713}"/>
          </ac:grpSpMkLst>
        </pc:grpChg>
      </pc:sldChg>
      <pc:sldChg chg="modSp">
        <pc:chgData name="Mohamed II Bayo" userId="617cf17a31db5105" providerId="Windows Live" clId="Web-{9EAEADFE-2BA7-47E0-88F1-E37E9433A83E}" dt="2020-04-26T17:02:22.546" v="137" actId="1076"/>
        <pc:sldMkLst>
          <pc:docMk/>
          <pc:sldMk cId="716419761" sldId="308"/>
        </pc:sldMkLst>
        <pc:spChg chg="mod">
          <ac:chgData name="Mohamed II Bayo" userId="617cf17a31db5105" providerId="Windows Live" clId="Web-{9EAEADFE-2BA7-47E0-88F1-E37E9433A83E}" dt="2020-04-26T17:01:41.169" v="125" actId="1076"/>
          <ac:spMkLst>
            <pc:docMk/>
            <pc:sldMk cId="716419761" sldId="308"/>
            <ac:spMk id="9" creationId="{7AAB38EC-3D3C-574D-B1DA-DF95C67523CF}"/>
          </ac:spMkLst>
        </pc:spChg>
        <pc:spChg chg="mod">
          <ac:chgData name="Mohamed II Bayo" userId="617cf17a31db5105" providerId="Windows Live" clId="Web-{9EAEADFE-2BA7-47E0-88F1-E37E9433A83E}" dt="2020-04-26T17:01:41.216" v="126" actId="1076"/>
          <ac:spMkLst>
            <pc:docMk/>
            <pc:sldMk cId="716419761" sldId="308"/>
            <ac:spMk id="10" creationId="{CFA919D0-EFC8-274A-9A6C-416D91149021}"/>
          </ac:spMkLst>
        </pc:spChg>
        <pc:spChg chg="mod">
          <ac:chgData name="Mohamed II Bayo" userId="617cf17a31db5105" providerId="Windows Live" clId="Web-{9EAEADFE-2BA7-47E0-88F1-E37E9433A83E}" dt="2020-04-26T17:01:41.247" v="127" actId="1076"/>
          <ac:spMkLst>
            <pc:docMk/>
            <pc:sldMk cId="716419761" sldId="308"/>
            <ac:spMk id="12" creationId="{98A9A011-44FD-AB4A-98AA-644687B8EEC0}"/>
          </ac:spMkLst>
        </pc:spChg>
        <pc:spChg chg="mod">
          <ac:chgData name="Mohamed II Bayo" userId="617cf17a31db5105" providerId="Windows Live" clId="Web-{9EAEADFE-2BA7-47E0-88F1-E37E9433A83E}" dt="2020-04-26T17:01:41.279" v="128" actId="1076"/>
          <ac:spMkLst>
            <pc:docMk/>
            <pc:sldMk cId="716419761" sldId="308"/>
            <ac:spMk id="14" creationId="{29A7C957-7A6C-7C4B-BEDB-4EE03100B7F5}"/>
          </ac:spMkLst>
        </pc:spChg>
        <pc:graphicFrameChg chg="mod modGraphic">
          <ac:chgData name="Mohamed II Bayo" userId="617cf17a31db5105" providerId="Windows Live" clId="Web-{9EAEADFE-2BA7-47E0-88F1-E37E9433A83E}" dt="2020-04-26T17:02:22.546" v="137" actId="1076"/>
          <ac:graphicFrameMkLst>
            <pc:docMk/>
            <pc:sldMk cId="716419761" sldId="308"/>
            <ac:graphicFrameMk id="8" creationId="{1383725B-0F28-AD46-9AF3-3A2A6FE2E7CF}"/>
          </ac:graphicFrameMkLst>
        </pc:graphicFrameChg>
      </pc:sldChg>
    </pc:docChg>
  </pc:docChgLst>
  <pc:docChgLst>
    <pc:chgData name="Phuc Vu Hong" userId="650d344e6f0cda43" providerId="Windows Live" clId="Web-{D3F2BBEC-AEF7-4CEE-BA49-40E0C325472A}"/>
    <pc:docChg chg="modSld">
      <pc:chgData name="Phuc Vu Hong" userId="650d344e6f0cda43" providerId="Windows Live" clId="Web-{D3F2BBEC-AEF7-4CEE-BA49-40E0C325472A}" dt="2020-06-16T19:38:47.090" v="0" actId="1076"/>
      <pc:docMkLst>
        <pc:docMk/>
      </pc:docMkLst>
      <pc:sldChg chg="modSp">
        <pc:chgData name="Phuc Vu Hong" userId="650d344e6f0cda43" providerId="Windows Live" clId="Web-{D3F2BBEC-AEF7-4CEE-BA49-40E0C325472A}" dt="2020-06-16T19:38:47.090" v="0" actId="1076"/>
        <pc:sldMkLst>
          <pc:docMk/>
          <pc:sldMk cId="1388178388" sldId="333"/>
        </pc:sldMkLst>
        <pc:picChg chg="mod">
          <ac:chgData name="Phuc Vu Hong" userId="650d344e6f0cda43" providerId="Windows Live" clId="Web-{D3F2BBEC-AEF7-4CEE-BA49-40E0C325472A}" dt="2020-06-16T19:38:47.090" v="0" actId="1076"/>
          <ac:picMkLst>
            <pc:docMk/>
            <pc:sldMk cId="1388178388" sldId="333"/>
            <ac:picMk id="7" creationId="{5B1B7053-0DCC-4403-9FE4-C29D9BD21FEE}"/>
          </ac:picMkLst>
        </pc:picChg>
      </pc:sldChg>
    </pc:docChg>
  </pc:docChgLst>
  <pc:docChgLst>
    <pc:chgData name="Ali Ashraf" userId="14d660e7b6ff93a0" providerId="Windows Live" clId="Web-{AB5DA853-4AE0-4884-9A2D-777A066B65DA}"/>
    <pc:docChg chg="modSld">
      <pc:chgData name="Ali Ashraf" userId="14d660e7b6ff93a0" providerId="Windows Live" clId="Web-{AB5DA853-4AE0-4884-9A2D-777A066B65DA}" dt="2020-06-14T22:42:42.209" v="20" actId="1076"/>
      <pc:docMkLst>
        <pc:docMk/>
      </pc:docMkLst>
      <pc:sldChg chg="modSp">
        <pc:chgData name="Ali Ashraf" userId="14d660e7b6ff93a0" providerId="Windows Live" clId="Web-{AB5DA853-4AE0-4884-9A2D-777A066B65DA}" dt="2020-06-14T22:42:42.209" v="20" actId="1076"/>
        <pc:sldMkLst>
          <pc:docMk/>
          <pc:sldMk cId="469035671" sldId="338"/>
        </pc:sldMkLst>
        <pc:spChg chg="mod">
          <ac:chgData name="Ali Ashraf" userId="14d660e7b6ff93a0" providerId="Windows Live" clId="Web-{AB5DA853-4AE0-4884-9A2D-777A066B65DA}" dt="2020-06-14T22:42:42.209" v="20" actId="1076"/>
          <ac:spMkLst>
            <pc:docMk/>
            <pc:sldMk cId="469035671" sldId="338"/>
            <ac:spMk id="5" creationId="{8061A5C9-1924-8C40-98E1-9DDD51B482B6}"/>
          </ac:spMkLst>
        </pc:spChg>
      </pc:sldChg>
      <pc:sldChg chg="modSp">
        <pc:chgData name="Ali Ashraf" userId="14d660e7b6ff93a0" providerId="Windows Live" clId="Web-{AB5DA853-4AE0-4884-9A2D-777A066B65DA}" dt="2020-06-14T22:42:13.693" v="17" actId="20577"/>
        <pc:sldMkLst>
          <pc:docMk/>
          <pc:sldMk cId="4028352701" sldId="339"/>
        </pc:sldMkLst>
        <pc:spChg chg="mod">
          <ac:chgData name="Ali Ashraf" userId="14d660e7b6ff93a0" providerId="Windows Live" clId="Web-{AB5DA853-4AE0-4884-9A2D-777A066B65DA}" dt="2020-06-14T22:42:13.693" v="17" actId="20577"/>
          <ac:spMkLst>
            <pc:docMk/>
            <pc:sldMk cId="4028352701" sldId="339"/>
            <ac:spMk id="7" creationId="{DEA28F3E-CD73-D74C-A40C-1495D3F94477}"/>
          </ac:spMkLst>
        </pc:spChg>
      </pc:sldChg>
    </pc:docChg>
  </pc:docChgLst>
  <pc:docChgLst>
    <pc:chgData name="Benoit Fagot" userId="3bd980129957ffbf" providerId="Windows Live" clId="Web-{8291A03F-C8D2-422D-A0F8-4569B946B87F}"/>
    <pc:docChg chg="modSld">
      <pc:chgData name="Benoit Fagot" userId="3bd980129957ffbf" providerId="Windows Live" clId="Web-{8291A03F-C8D2-422D-A0F8-4569B946B87F}" dt="2020-04-27T21:29:22.937" v="296"/>
      <pc:docMkLst>
        <pc:docMk/>
      </pc:docMkLst>
      <pc:sldChg chg="addSp delSp">
        <pc:chgData name="Benoit Fagot" userId="3bd980129957ffbf" providerId="Windows Live" clId="Web-{8291A03F-C8D2-422D-A0F8-4569B946B87F}" dt="2020-04-27T21:28:32.077" v="282"/>
        <pc:sldMkLst>
          <pc:docMk/>
          <pc:sldMk cId="3855760744" sldId="284"/>
        </pc:sldMkLst>
        <pc:spChg chg="add del">
          <ac:chgData name="Benoit Fagot" userId="3bd980129957ffbf" providerId="Windows Live" clId="Web-{8291A03F-C8D2-422D-A0F8-4569B946B87F}" dt="2020-04-27T21:27:02.858" v="278"/>
          <ac:spMkLst>
            <pc:docMk/>
            <pc:sldMk cId="3855760744" sldId="284"/>
            <ac:spMk id="3" creationId="{24DE8004-28F6-45EA-8BD7-7694822111BC}"/>
          </ac:spMkLst>
        </pc:spChg>
        <pc:spChg chg="add del">
          <ac:chgData name="Benoit Fagot" userId="3bd980129957ffbf" providerId="Windows Live" clId="Web-{8291A03F-C8D2-422D-A0F8-4569B946B87F}" dt="2020-04-27T21:27:47.436" v="280"/>
          <ac:spMkLst>
            <pc:docMk/>
            <pc:sldMk cId="3855760744" sldId="284"/>
            <ac:spMk id="4" creationId="{92C7D310-9AB6-47D7-BE03-1968A6231409}"/>
          </ac:spMkLst>
        </pc:spChg>
        <pc:spChg chg="add del">
          <ac:chgData name="Benoit Fagot" userId="3bd980129957ffbf" providerId="Windows Live" clId="Web-{8291A03F-C8D2-422D-A0F8-4569B946B87F}" dt="2020-04-27T21:28:32.077" v="282"/>
          <ac:spMkLst>
            <pc:docMk/>
            <pc:sldMk cId="3855760744" sldId="284"/>
            <ac:spMk id="5" creationId="{7F088C09-E88D-4022-B8B4-7DDACFFC6B01}"/>
          </ac:spMkLst>
        </pc:spChg>
      </pc:sldChg>
      <pc:sldChg chg="addSp delSp modSp">
        <pc:chgData name="Benoit Fagot" userId="3bd980129957ffbf" providerId="Windows Live" clId="Web-{8291A03F-C8D2-422D-A0F8-4569B946B87F}" dt="2020-04-27T21:29:22.937" v="296"/>
        <pc:sldMkLst>
          <pc:docMk/>
          <pc:sldMk cId="3535598956" sldId="285"/>
        </pc:sldMkLst>
        <pc:spChg chg="add del">
          <ac:chgData name="Benoit Fagot" userId="3bd980129957ffbf" providerId="Windows Live" clId="Web-{8291A03F-C8D2-422D-A0F8-4569B946B87F}" dt="2020-04-27T21:29:22.937" v="296"/>
          <ac:spMkLst>
            <pc:docMk/>
            <pc:sldMk cId="3535598956" sldId="285"/>
            <ac:spMk id="5" creationId="{BAC84143-3334-44E3-A21C-37C3877BCCAA}"/>
          </ac:spMkLst>
        </pc:spChg>
        <pc:spChg chg="add del">
          <ac:chgData name="Benoit Fagot" userId="3bd980129957ffbf" providerId="Windows Live" clId="Web-{8291A03F-C8D2-422D-A0F8-4569B946B87F}" dt="2020-04-27T21:29:21.515" v="295"/>
          <ac:spMkLst>
            <pc:docMk/>
            <pc:sldMk cId="3535598956" sldId="285"/>
            <ac:spMk id="6" creationId="{CC05D3A3-2443-45B9-8985-77040FD71239}"/>
          </ac:spMkLst>
        </pc:spChg>
        <pc:spChg chg="mod">
          <ac:chgData name="Benoit Fagot" userId="3bd980129957ffbf" providerId="Windows Live" clId="Web-{8291A03F-C8D2-422D-A0F8-4569B946B87F}" dt="2020-04-27T20:54:17.625" v="220" actId="20577"/>
          <ac:spMkLst>
            <pc:docMk/>
            <pc:sldMk cId="3535598956" sldId="285"/>
            <ac:spMk id="24" creationId="{3F0C0A6E-0543-0949-B691-0EE734A35D07}"/>
          </ac:spMkLst>
        </pc:spChg>
        <pc:spChg chg="mod">
          <ac:chgData name="Benoit Fagot" userId="3bd980129957ffbf" providerId="Windows Live" clId="Web-{8291A03F-C8D2-422D-A0F8-4569B946B87F}" dt="2020-04-27T20:51:22.109" v="141" actId="20577"/>
          <ac:spMkLst>
            <pc:docMk/>
            <pc:sldMk cId="3535598956" sldId="285"/>
            <ac:spMk id="47" creationId="{64B9752F-E44A-7E45-99F6-C69C8D12F51B}"/>
          </ac:spMkLst>
        </pc:spChg>
        <pc:spChg chg="mod">
          <ac:chgData name="Benoit Fagot" userId="3bd980129957ffbf" providerId="Windows Live" clId="Web-{8291A03F-C8D2-422D-A0F8-4569B946B87F}" dt="2020-04-27T21:28:34.093" v="288" actId="20577"/>
          <ac:spMkLst>
            <pc:docMk/>
            <pc:sldMk cId="3535598956" sldId="285"/>
            <ac:spMk id="60" creationId="{8BD886E0-A81B-694D-A2F6-60EE337A0B69}"/>
          </ac:spMkLst>
        </pc:spChg>
        <pc:spChg chg="mod">
          <ac:chgData name="Benoit Fagot" userId="3bd980129957ffbf" providerId="Windows Live" clId="Web-{8291A03F-C8D2-422D-A0F8-4569B946B87F}" dt="2020-04-27T21:15:15.728" v="268" actId="20577"/>
          <ac:spMkLst>
            <pc:docMk/>
            <pc:sldMk cId="3535598956" sldId="285"/>
            <ac:spMk id="62" creationId="{909C59F8-1051-6F4D-A712-901B3BBD5C85}"/>
          </ac:spMkLst>
        </pc:spChg>
        <pc:spChg chg="mod">
          <ac:chgData name="Benoit Fagot" userId="3bd980129957ffbf" providerId="Windows Live" clId="Web-{8291A03F-C8D2-422D-A0F8-4569B946B87F}" dt="2020-04-27T20:55:55.314" v="257" actId="1076"/>
          <ac:spMkLst>
            <pc:docMk/>
            <pc:sldMk cId="3535598956" sldId="285"/>
            <ac:spMk id="64" creationId="{B279E1D2-9634-D548-91CE-1A5C95963989}"/>
          </ac:spMkLst>
        </pc:spChg>
        <pc:spChg chg="mod">
          <ac:chgData name="Benoit Fagot" userId="3bd980129957ffbf" providerId="Windows Live" clId="Web-{8291A03F-C8D2-422D-A0F8-4569B946B87F}" dt="2020-04-27T20:49:10.358" v="46" actId="1076"/>
          <ac:spMkLst>
            <pc:docMk/>
            <pc:sldMk cId="3535598956" sldId="285"/>
            <ac:spMk id="66" creationId="{84980C76-FC8A-7D44-880F-8127F6B90FDF}"/>
          </ac:spMkLst>
        </pc:spChg>
        <pc:spChg chg="mod">
          <ac:chgData name="Benoit Fagot" userId="3bd980129957ffbf" providerId="Windows Live" clId="Web-{8291A03F-C8D2-422D-A0F8-4569B946B87F}" dt="2020-04-27T20:49:42.030" v="67" actId="20577"/>
          <ac:spMkLst>
            <pc:docMk/>
            <pc:sldMk cId="3535598956" sldId="285"/>
            <ac:spMk id="72" creationId="{BB68685E-5441-D444-9C74-BC91BBD29C96}"/>
          </ac:spMkLst>
        </pc:spChg>
        <pc:spChg chg="mod">
          <ac:chgData name="Benoit Fagot" userId="3bd980129957ffbf" providerId="Windows Live" clId="Web-{8291A03F-C8D2-422D-A0F8-4569B946B87F}" dt="2020-04-27T20:56:13.579" v="259" actId="20577"/>
          <ac:spMkLst>
            <pc:docMk/>
            <pc:sldMk cId="3535598956" sldId="285"/>
            <ac:spMk id="78" creationId="{AC1419FD-0BB8-5149-9243-E2E528DC9EDF}"/>
          </ac:spMkLst>
        </pc:spChg>
        <pc:grpChg chg="mod">
          <ac:chgData name="Benoit Fagot" userId="3bd980129957ffbf" providerId="Windows Live" clId="Web-{8291A03F-C8D2-422D-A0F8-4569B946B87F}" dt="2020-04-27T20:47:53.295" v="18" actId="1076"/>
          <ac:grpSpMkLst>
            <pc:docMk/>
            <pc:sldMk cId="3535598956" sldId="285"/>
            <ac:grpSpMk id="52" creationId="{77FDCEDB-E7FE-6849-883D-054846B7829A}"/>
          </ac:grpSpMkLst>
        </pc:grpChg>
        <pc:grpChg chg="mod">
          <ac:chgData name="Benoit Fagot" userId="3bd980129957ffbf" providerId="Windows Live" clId="Web-{8291A03F-C8D2-422D-A0F8-4569B946B87F}" dt="2020-04-27T20:56:01.517" v="258" actId="1076"/>
          <ac:grpSpMkLst>
            <pc:docMk/>
            <pc:sldMk cId="3535598956" sldId="285"/>
            <ac:grpSpMk id="53" creationId="{C5022A4E-312C-6048-9C09-0AAF2EEF7B12}"/>
          </ac:grpSpMkLst>
        </pc:grpChg>
        <pc:grpChg chg="mod">
          <ac:chgData name="Benoit Fagot" userId="3bd980129957ffbf" providerId="Windows Live" clId="Web-{8291A03F-C8D2-422D-A0F8-4569B946B87F}" dt="2020-04-27T20:57:23.221" v="265" actId="1076"/>
          <ac:grpSpMkLst>
            <pc:docMk/>
            <pc:sldMk cId="3535598956" sldId="285"/>
            <ac:grpSpMk id="55" creationId="{29ADB5D6-7055-0C4A-96DB-F1535B1DF660}"/>
          </ac:grpSpMkLst>
        </pc:grpChg>
        <pc:grpChg chg="mod">
          <ac:chgData name="Benoit Fagot" userId="3bd980129957ffbf" providerId="Windows Live" clId="Web-{8291A03F-C8D2-422D-A0F8-4569B946B87F}" dt="2020-04-27T20:55:53.251" v="256" actId="1076"/>
          <ac:grpSpMkLst>
            <pc:docMk/>
            <pc:sldMk cId="3535598956" sldId="285"/>
            <ac:grpSpMk id="56" creationId="{9D65E8DD-FB09-EC4C-B4D8-0BF09D56E2E3}"/>
          </ac:grpSpMkLst>
        </pc:grpChg>
      </pc:sldChg>
    </pc:docChg>
  </pc:docChgLst>
  <pc:docChgLst>
    <pc:chgData name="Ali Ashraf" userId="14d660e7b6ff93a0" providerId="Windows Live" clId="Web-{342C8EE4-BDE4-4631-9154-FFC67BFC3415}"/>
    <pc:docChg chg="addSld modSld">
      <pc:chgData name="Ali Ashraf" userId="14d660e7b6ff93a0" providerId="Windows Live" clId="Web-{342C8EE4-BDE4-4631-9154-FFC67BFC3415}" dt="2020-04-18T16:23:06.765" v="219"/>
      <pc:docMkLst>
        <pc:docMk/>
      </pc:docMkLst>
      <pc:sldChg chg="modSp">
        <pc:chgData name="Ali Ashraf" userId="14d660e7b6ff93a0" providerId="Windows Live" clId="Web-{342C8EE4-BDE4-4631-9154-FFC67BFC3415}" dt="2020-04-18T14:44:54.169" v="187" actId="20577"/>
        <pc:sldMkLst>
          <pc:docMk/>
          <pc:sldMk cId="761489109" sldId="258"/>
        </pc:sldMkLst>
        <pc:spChg chg="mod">
          <ac:chgData name="Ali Ashraf" userId="14d660e7b6ff93a0" providerId="Windows Live" clId="Web-{342C8EE4-BDE4-4631-9154-FFC67BFC3415}" dt="2020-04-18T14:44:54.169" v="187" actId="20577"/>
          <ac:spMkLst>
            <pc:docMk/>
            <pc:sldMk cId="761489109" sldId="258"/>
            <ac:spMk id="3" creationId="{3FE02AA0-14FB-4A87-A687-AEC29D79D52B}"/>
          </ac:spMkLst>
        </pc:spChg>
      </pc:sldChg>
      <pc:sldChg chg="modSp">
        <pc:chgData name="Ali Ashraf" userId="14d660e7b6ff93a0" providerId="Windows Live" clId="Web-{342C8EE4-BDE4-4631-9154-FFC67BFC3415}" dt="2020-04-18T14:49:25.115" v="190" actId="20577"/>
        <pc:sldMkLst>
          <pc:docMk/>
          <pc:sldMk cId="730402012" sldId="262"/>
        </pc:sldMkLst>
        <pc:spChg chg="mod">
          <ac:chgData name="Ali Ashraf" userId="14d660e7b6ff93a0" providerId="Windows Live" clId="Web-{342C8EE4-BDE4-4631-9154-FFC67BFC3415}" dt="2020-04-18T14:49:25.115" v="190" actId="20577"/>
          <ac:spMkLst>
            <pc:docMk/>
            <pc:sldMk cId="730402012" sldId="262"/>
            <ac:spMk id="2" creationId="{1500BB6B-461B-594B-973B-3582D11D444D}"/>
          </ac:spMkLst>
        </pc:spChg>
      </pc:sldChg>
      <pc:sldChg chg="addSp delSp modSp">
        <pc:chgData name="Ali Ashraf" userId="14d660e7b6ff93a0" providerId="Windows Live" clId="Web-{342C8EE4-BDE4-4631-9154-FFC67BFC3415}" dt="2020-04-18T16:20:27.447" v="215"/>
        <pc:sldMkLst>
          <pc:docMk/>
          <pc:sldMk cId="2711098847" sldId="264"/>
        </pc:sldMkLst>
        <pc:spChg chg="del">
          <ac:chgData name="Ali Ashraf" userId="14d660e7b6ff93a0" providerId="Windows Live" clId="Web-{342C8EE4-BDE4-4631-9154-FFC67BFC3415}" dt="2020-04-18T16:20:20.152" v="214"/>
          <ac:spMkLst>
            <pc:docMk/>
            <pc:sldMk cId="2711098847" sldId="264"/>
            <ac:spMk id="3" creationId="{66BC0C72-17A8-2943-9A87-04B2EF155066}"/>
          </ac:spMkLst>
        </pc:spChg>
        <pc:spChg chg="add mod">
          <ac:chgData name="Ali Ashraf" userId="14d660e7b6ff93a0" providerId="Windows Live" clId="Web-{342C8EE4-BDE4-4631-9154-FFC67BFC3415}" dt="2020-04-18T16:20:27.447" v="215"/>
          <ac:spMkLst>
            <pc:docMk/>
            <pc:sldMk cId="2711098847" sldId="264"/>
            <ac:spMk id="10" creationId="{13F1FC24-A579-4732-9AB2-F2DC0105D224}"/>
          </ac:spMkLst>
        </pc:spChg>
        <pc:picChg chg="add del mod ord">
          <ac:chgData name="Ali Ashraf" userId="14d660e7b6ff93a0" providerId="Windows Live" clId="Web-{342C8EE4-BDE4-4631-9154-FFC67BFC3415}" dt="2020-04-18T16:20:27.447" v="215"/>
          <ac:picMkLst>
            <pc:docMk/>
            <pc:sldMk cId="2711098847" sldId="264"/>
            <ac:picMk id="7" creationId="{0E5FDD31-8CC5-43FF-BB32-2E48CB52CF46}"/>
          </ac:picMkLst>
        </pc:picChg>
      </pc:sldChg>
      <pc:sldChg chg="addSp delSp modSp add replId">
        <pc:chgData name="Ali Ashraf" userId="14d660e7b6ff93a0" providerId="Windows Live" clId="Web-{342C8EE4-BDE4-4631-9154-FFC67BFC3415}" dt="2020-04-18T16:23:06.765" v="219"/>
        <pc:sldMkLst>
          <pc:docMk/>
          <pc:sldMk cId="2096195647" sldId="273"/>
        </pc:sldMkLst>
        <pc:spChg chg="mod">
          <ac:chgData name="Ali Ashraf" userId="14d660e7b6ff93a0" providerId="Windows Live" clId="Web-{342C8EE4-BDE4-4631-9154-FFC67BFC3415}" dt="2020-04-18T14:50:17.291" v="205" actId="20577"/>
          <ac:spMkLst>
            <pc:docMk/>
            <pc:sldMk cId="2096195647" sldId="273"/>
            <ac:spMk id="2" creationId="{1500BB6B-461B-594B-973B-3582D11D444D}"/>
          </ac:spMkLst>
        </pc:spChg>
        <pc:picChg chg="add del mod">
          <ac:chgData name="Ali Ashraf" userId="14d660e7b6ff93a0" providerId="Windows Live" clId="Web-{342C8EE4-BDE4-4631-9154-FFC67BFC3415}" dt="2020-04-18T16:19:49.681" v="211"/>
          <ac:picMkLst>
            <pc:docMk/>
            <pc:sldMk cId="2096195647" sldId="273"/>
            <ac:picMk id="3" creationId="{C838C768-2A6C-4CA0-836D-4BD0E8E36138}"/>
          </ac:picMkLst>
        </pc:picChg>
        <pc:picChg chg="add del mod">
          <ac:chgData name="Ali Ashraf" userId="14d660e7b6ff93a0" providerId="Windows Live" clId="Web-{342C8EE4-BDE4-4631-9154-FFC67BFC3415}" dt="2020-04-18T16:20:04.212" v="213"/>
          <ac:picMkLst>
            <pc:docMk/>
            <pc:sldMk cId="2096195647" sldId="273"/>
            <ac:picMk id="8" creationId="{07E54AAC-061B-4111-A614-4E959E9E8B48}"/>
          </ac:picMkLst>
        </pc:picChg>
        <pc:picChg chg="add del mod">
          <ac:chgData name="Ali Ashraf" userId="14d660e7b6ff93a0" providerId="Windows Live" clId="Web-{342C8EE4-BDE4-4631-9154-FFC67BFC3415}" dt="2020-04-18T16:23:06.765" v="219"/>
          <ac:picMkLst>
            <pc:docMk/>
            <pc:sldMk cId="2096195647" sldId="273"/>
            <ac:picMk id="10" creationId="{616BC9C5-2EB8-4565-AC54-3DF2EE015EA2}"/>
          </ac:picMkLst>
        </pc:picChg>
        <pc:picChg chg="del">
          <ac:chgData name="Ali Ashraf" userId="14d660e7b6ff93a0" providerId="Windows Live" clId="Web-{342C8EE4-BDE4-4631-9154-FFC67BFC3415}" dt="2020-04-18T14:50:13.041" v="194"/>
          <ac:picMkLst>
            <pc:docMk/>
            <pc:sldMk cId="2096195647" sldId="273"/>
            <ac:picMk id="1026" creationId="{9FDA716C-E65F-AB49-98F2-248EBBD2B294}"/>
          </ac:picMkLst>
        </pc:picChg>
      </pc:sldChg>
    </pc:docChg>
  </pc:docChgLst>
  <pc:docChgLst>
    <pc:chgData name="Ali Ashraf" userId="14d660e7b6ff93a0" providerId="Windows Live" clId="Web-{F80A6CE4-EC61-41A1-B20C-04031C977EEA}"/>
    <pc:docChg chg="addSld modSld">
      <pc:chgData name="Ali Ashraf" userId="14d660e7b6ff93a0" providerId="Windows Live" clId="Web-{F80A6CE4-EC61-41A1-B20C-04031C977EEA}" dt="2020-04-18T21:29:32.306" v="2951" actId="20577"/>
      <pc:docMkLst>
        <pc:docMk/>
      </pc:docMkLst>
      <pc:sldChg chg="addSp delSp modSp mod setBg">
        <pc:chgData name="Ali Ashraf" userId="14d660e7b6ff93a0" providerId="Windows Live" clId="Web-{F80A6CE4-EC61-41A1-B20C-04031C977EEA}" dt="2020-04-18T18:40:04.498" v="755"/>
        <pc:sldMkLst>
          <pc:docMk/>
          <pc:sldMk cId="2772836316" sldId="257"/>
        </pc:sldMkLst>
        <pc:spChg chg="mod">
          <ac:chgData name="Ali Ashraf" userId="14d660e7b6ff93a0" providerId="Windows Live" clId="Web-{F80A6CE4-EC61-41A1-B20C-04031C977EEA}" dt="2020-04-18T18:40:04.498" v="755"/>
          <ac:spMkLst>
            <pc:docMk/>
            <pc:sldMk cId="2772836316" sldId="257"/>
            <ac:spMk id="2" creationId="{0C397178-26E7-48F2-8453-3170E301EBA4}"/>
          </ac:spMkLst>
        </pc:spChg>
        <pc:spChg chg="add del">
          <ac:chgData name="Ali Ashraf" userId="14d660e7b6ff93a0" providerId="Windows Live" clId="Web-{F80A6CE4-EC61-41A1-B20C-04031C977EEA}" dt="2020-04-18T18:40:04.498" v="755"/>
          <ac:spMkLst>
            <pc:docMk/>
            <pc:sldMk cId="2772836316" sldId="257"/>
            <ac:spMk id="3" creationId="{75A49565-937B-4058-9506-D9CA6766A428}"/>
          </ac:spMkLst>
        </pc:spChg>
        <pc:spChg chg="mod ord">
          <ac:chgData name="Ali Ashraf" userId="14d660e7b6ff93a0" providerId="Windows Live" clId="Web-{F80A6CE4-EC61-41A1-B20C-04031C977EEA}" dt="2020-04-18T18:40:04.498" v="755"/>
          <ac:spMkLst>
            <pc:docMk/>
            <pc:sldMk cId="2772836316" sldId="257"/>
            <ac:spMk id="4" creationId="{40F8B03D-7B29-4CE7-82A4-73F05861841A}"/>
          </ac:spMkLst>
        </pc:spChg>
        <pc:spChg chg="mod ord">
          <ac:chgData name="Ali Ashraf" userId="14d660e7b6ff93a0" providerId="Windows Live" clId="Web-{F80A6CE4-EC61-41A1-B20C-04031C977EEA}" dt="2020-04-18T18:40:04.498" v="755"/>
          <ac:spMkLst>
            <pc:docMk/>
            <pc:sldMk cId="2772836316" sldId="257"/>
            <ac:spMk id="5" creationId="{E030FD2F-7AAC-5A45-9270-319976CCA2ED}"/>
          </ac:spMkLst>
        </pc:spChg>
        <pc:spChg chg="mod">
          <ac:chgData name="Ali Ashraf" userId="14d660e7b6ff93a0" providerId="Windows Live" clId="Web-{F80A6CE4-EC61-41A1-B20C-04031C977EEA}" dt="2020-04-18T18:40:04.498" v="755"/>
          <ac:spMkLst>
            <pc:docMk/>
            <pc:sldMk cId="2772836316" sldId="257"/>
            <ac:spMk id="6" creationId="{039A3139-187D-FF4E-826A-EF0BFB58D53A}"/>
          </ac:spMkLst>
        </pc:spChg>
        <pc:spChg chg="add del">
          <ac:chgData name="Ali Ashraf" userId="14d660e7b6ff93a0" providerId="Windows Live" clId="Web-{F80A6CE4-EC61-41A1-B20C-04031C977EEA}" dt="2020-04-18T18:40:04.498" v="755"/>
          <ac:spMkLst>
            <pc:docMk/>
            <pc:sldMk cId="2772836316" sldId="257"/>
            <ac:spMk id="9" creationId="{68575C10-8187-4AC4-AD72-C754EAFD2867}"/>
          </ac:spMkLst>
        </pc:spChg>
        <pc:graphicFrameChg chg="add del">
          <ac:chgData name="Ali Ashraf" userId="14d660e7b6ff93a0" providerId="Windows Live" clId="Web-{F80A6CE4-EC61-41A1-B20C-04031C977EEA}" dt="2020-04-18T18:40:04.498" v="755"/>
          <ac:graphicFrameMkLst>
            <pc:docMk/>
            <pc:sldMk cId="2772836316" sldId="257"/>
            <ac:graphicFrameMk id="8" creationId="{E6FB0020-A9C8-40FE-8B5A-3383D83A8BBC}"/>
          </ac:graphicFrameMkLst>
        </pc:graphicFrameChg>
        <pc:cxnChg chg="add del">
          <ac:chgData name="Ali Ashraf" userId="14d660e7b6ff93a0" providerId="Windows Live" clId="Web-{F80A6CE4-EC61-41A1-B20C-04031C977EEA}" dt="2020-04-18T18:40:04.498" v="755"/>
          <ac:cxnSpMkLst>
            <pc:docMk/>
            <pc:sldMk cId="2772836316" sldId="257"/>
            <ac:cxnSpMk id="15" creationId="{74E776C9-ED67-41B7-B3A3-4DF76EF3ACEE}"/>
          </ac:cxnSpMkLst>
        </pc:cxnChg>
      </pc:sldChg>
      <pc:sldChg chg="addSp delSp modSp addCm">
        <pc:chgData name="Ali Ashraf" userId="14d660e7b6ff93a0" providerId="Windows Live" clId="Web-{F80A6CE4-EC61-41A1-B20C-04031C977EEA}" dt="2020-04-18T19:11:59.403" v="1309"/>
        <pc:sldMkLst>
          <pc:docMk/>
          <pc:sldMk cId="761489109" sldId="258"/>
        </pc:sldMkLst>
        <pc:spChg chg="mod">
          <ac:chgData name="Ali Ashraf" userId="14d660e7b6ff93a0" providerId="Windows Live" clId="Web-{F80A6CE4-EC61-41A1-B20C-04031C977EEA}" dt="2020-04-18T18:30:02.635" v="254" actId="1076"/>
          <ac:spMkLst>
            <pc:docMk/>
            <pc:sldMk cId="761489109" sldId="258"/>
            <ac:spMk id="3" creationId="{3FE02AA0-14FB-4A87-A687-AEC29D79D52B}"/>
          </ac:spMkLst>
        </pc:spChg>
        <pc:spChg chg="del">
          <ac:chgData name="Ali Ashraf" userId="14d660e7b6ff93a0" providerId="Windows Live" clId="Web-{F80A6CE4-EC61-41A1-B20C-04031C977EEA}" dt="2020-04-18T19:11:59.403" v="1309"/>
          <ac:spMkLst>
            <pc:docMk/>
            <pc:sldMk cId="761489109" sldId="258"/>
            <ac:spMk id="8" creationId="{C5A2B677-F3AC-7649-AB43-705CD1E04B39}"/>
          </ac:spMkLst>
        </pc:spChg>
        <pc:spChg chg="add mod">
          <ac:chgData name="Ali Ashraf" userId="14d660e7b6ff93a0" providerId="Windows Live" clId="Web-{F80A6CE4-EC61-41A1-B20C-04031C977EEA}" dt="2020-04-18T18:38:17.153" v="748" actId="20577"/>
          <ac:spMkLst>
            <pc:docMk/>
            <pc:sldMk cId="761489109" sldId="258"/>
            <ac:spMk id="12" creationId="{450B66F3-CC39-407A-B555-2F28B54BDB04}"/>
          </ac:spMkLst>
        </pc:spChg>
        <pc:spChg chg="add del mod">
          <ac:chgData name="Ali Ashraf" userId="14d660e7b6ff93a0" providerId="Windows Live" clId="Web-{F80A6CE4-EC61-41A1-B20C-04031C977EEA}" dt="2020-04-18T18:37:44.059" v="685"/>
          <ac:spMkLst>
            <pc:docMk/>
            <pc:sldMk cId="761489109" sldId="258"/>
            <ac:spMk id="13" creationId="{1960270D-6AA4-4748-ADB0-D69A641B4B22}"/>
          </ac:spMkLst>
        </pc:spChg>
        <pc:picChg chg="mod">
          <ac:chgData name="Ali Ashraf" userId="14d660e7b6ff93a0" providerId="Windows Live" clId="Web-{F80A6CE4-EC61-41A1-B20C-04031C977EEA}" dt="2020-04-18T18:37:28.715" v="679" actId="1076"/>
          <ac:picMkLst>
            <pc:docMk/>
            <pc:sldMk cId="761489109" sldId="258"/>
            <ac:picMk id="5" creationId="{91ECAD8C-E21C-2A48-833F-A88E4DF2A9B9}"/>
          </ac:picMkLst>
        </pc:picChg>
        <pc:picChg chg="add del mod">
          <ac:chgData name="Ali Ashraf" userId="14d660e7b6ff93a0" providerId="Windows Live" clId="Web-{F80A6CE4-EC61-41A1-B20C-04031C977EEA}" dt="2020-04-18T18:26:25.259" v="217"/>
          <ac:picMkLst>
            <pc:docMk/>
            <pc:sldMk cId="761489109" sldId="258"/>
            <ac:picMk id="8" creationId="{C759C3F4-5DC2-467C-8E2A-1AF3FC661833}"/>
          </ac:picMkLst>
        </pc:picChg>
        <pc:picChg chg="add mod">
          <ac:chgData name="Ali Ashraf" userId="14d660e7b6ff93a0" providerId="Windows Live" clId="Web-{F80A6CE4-EC61-41A1-B20C-04031C977EEA}" dt="2020-04-18T18:29:47.932" v="249" actId="1076"/>
          <ac:picMkLst>
            <pc:docMk/>
            <pc:sldMk cId="761489109" sldId="258"/>
            <ac:picMk id="10" creationId="{DD86F687-6591-40D7-AB24-BE1174D0892C}"/>
          </ac:picMkLst>
        </pc:picChg>
      </pc:sldChg>
      <pc:sldChg chg="modSp">
        <pc:chgData name="Ali Ashraf" userId="14d660e7b6ff93a0" providerId="Windows Live" clId="Web-{F80A6CE4-EC61-41A1-B20C-04031C977EEA}" dt="2020-04-18T19:35:56.502" v="1731" actId="20577"/>
        <pc:sldMkLst>
          <pc:docMk/>
          <pc:sldMk cId="2575385568" sldId="261"/>
        </pc:sldMkLst>
        <pc:spChg chg="mod">
          <ac:chgData name="Ali Ashraf" userId="14d660e7b6ff93a0" providerId="Windows Live" clId="Web-{F80A6CE4-EC61-41A1-B20C-04031C977EEA}" dt="2020-04-18T19:35:56.502" v="1731" actId="20577"/>
          <ac:spMkLst>
            <pc:docMk/>
            <pc:sldMk cId="2575385568" sldId="261"/>
            <ac:spMk id="3" creationId="{49E8EBF7-DF13-B541-ACD8-740513BE07D3}"/>
          </ac:spMkLst>
        </pc:spChg>
      </pc:sldChg>
      <pc:sldChg chg="addCm modCm">
        <pc:chgData name="Ali Ashraf" userId="14d660e7b6ff93a0" providerId="Windows Live" clId="Web-{F80A6CE4-EC61-41A1-B20C-04031C977EEA}" dt="2020-04-18T19:23:52.124" v="1310"/>
        <pc:sldMkLst>
          <pc:docMk/>
          <pc:sldMk cId="730402012" sldId="262"/>
        </pc:sldMkLst>
      </pc:sldChg>
      <pc:sldChg chg="modSp">
        <pc:chgData name="Ali Ashraf" userId="14d660e7b6ff93a0" providerId="Windows Live" clId="Web-{F80A6CE4-EC61-41A1-B20C-04031C977EEA}" dt="2020-04-18T18:47:29.250" v="1303" actId="20577"/>
        <pc:sldMkLst>
          <pc:docMk/>
          <pc:sldMk cId="1738471480" sldId="263"/>
        </pc:sldMkLst>
        <pc:spChg chg="mod">
          <ac:chgData name="Ali Ashraf" userId="14d660e7b6ff93a0" providerId="Windows Live" clId="Web-{F80A6CE4-EC61-41A1-B20C-04031C977EEA}" dt="2020-04-18T18:47:29.250" v="1303" actId="20577"/>
          <ac:spMkLst>
            <pc:docMk/>
            <pc:sldMk cId="1738471480" sldId="263"/>
            <ac:spMk id="3" creationId="{1FC46EAD-1BD0-8449-A5FB-23E1D78FFFA5}"/>
          </ac:spMkLst>
        </pc:spChg>
      </pc:sldChg>
      <pc:sldChg chg="addCm">
        <pc:chgData name="Ali Ashraf" userId="14d660e7b6ff93a0" providerId="Windows Live" clId="Web-{F80A6CE4-EC61-41A1-B20C-04031C977EEA}" dt="2020-04-18T19:09:46.762" v="1307"/>
        <pc:sldMkLst>
          <pc:docMk/>
          <pc:sldMk cId="2711098847" sldId="264"/>
        </pc:sldMkLst>
      </pc:sldChg>
      <pc:sldChg chg="addCm">
        <pc:chgData name="Ali Ashraf" userId="14d660e7b6ff93a0" providerId="Windows Live" clId="Web-{F80A6CE4-EC61-41A1-B20C-04031C977EEA}" dt="2020-04-18T19:10:41.606" v="1308"/>
        <pc:sldMkLst>
          <pc:docMk/>
          <pc:sldMk cId="3055403456" sldId="265"/>
        </pc:sldMkLst>
      </pc:sldChg>
      <pc:sldChg chg="modSp">
        <pc:chgData name="Ali Ashraf" userId="14d660e7b6ff93a0" providerId="Windows Live" clId="Web-{F80A6CE4-EC61-41A1-B20C-04031C977EEA}" dt="2020-04-18T21:25:48.634" v="2949" actId="20577"/>
        <pc:sldMkLst>
          <pc:docMk/>
          <pc:sldMk cId="411579113" sldId="266"/>
        </pc:sldMkLst>
        <pc:spChg chg="mod">
          <ac:chgData name="Ali Ashraf" userId="14d660e7b6ff93a0" providerId="Windows Live" clId="Web-{F80A6CE4-EC61-41A1-B20C-04031C977EEA}" dt="2020-04-18T21:25:48.634" v="2949" actId="20577"/>
          <ac:spMkLst>
            <pc:docMk/>
            <pc:sldMk cId="411579113" sldId="266"/>
            <ac:spMk id="3" creationId="{0EA9BFA6-90B6-6E43-B85C-E2F02F945988}"/>
          </ac:spMkLst>
        </pc:spChg>
      </pc:sldChg>
      <pc:sldChg chg="modSp">
        <pc:chgData name="Ali Ashraf" userId="14d660e7b6ff93a0" providerId="Windows Live" clId="Web-{F80A6CE4-EC61-41A1-B20C-04031C977EEA}" dt="2020-04-18T19:25:41.890" v="1350" actId="20577"/>
        <pc:sldMkLst>
          <pc:docMk/>
          <pc:sldMk cId="1437107540" sldId="267"/>
        </pc:sldMkLst>
        <pc:spChg chg="mod">
          <ac:chgData name="Ali Ashraf" userId="14d660e7b6ff93a0" providerId="Windows Live" clId="Web-{F80A6CE4-EC61-41A1-B20C-04031C977EEA}" dt="2020-04-18T19:25:12.703" v="1341" actId="20577"/>
          <ac:spMkLst>
            <pc:docMk/>
            <pc:sldMk cId="1437107540" sldId="267"/>
            <ac:spMk id="2" creationId="{635ADE61-0749-E440-85FB-89F7B7D6A59E}"/>
          </ac:spMkLst>
        </pc:spChg>
        <pc:spChg chg="mod">
          <ac:chgData name="Ali Ashraf" userId="14d660e7b6ff93a0" providerId="Windows Live" clId="Web-{F80A6CE4-EC61-41A1-B20C-04031C977EEA}" dt="2020-04-18T19:25:41.890" v="1350" actId="20577"/>
          <ac:spMkLst>
            <pc:docMk/>
            <pc:sldMk cId="1437107540" sldId="267"/>
            <ac:spMk id="3" creationId="{5F0FD067-8753-1D4F-A4B2-456C0268267C}"/>
          </ac:spMkLst>
        </pc:spChg>
      </pc:sldChg>
      <pc:sldChg chg="modSp">
        <pc:chgData name="Ali Ashraf" userId="14d660e7b6ff93a0" providerId="Windows Live" clId="Web-{F80A6CE4-EC61-41A1-B20C-04031C977EEA}" dt="2020-04-18T19:27:08.328" v="1547" actId="20577"/>
        <pc:sldMkLst>
          <pc:docMk/>
          <pc:sldMk cId="4234306784" sldId="269"/>
        </pc:sldMkLst>
        <pc:spChg chg="mod">
          <ac:chgData name="Ali Ashraf" userId="14d660e7b6ff93a0" providerId="Windows Live" clId="Web-{F80A6CE4-EC61-41A1-B20C-04031C977EEA}" dt="2020-04-18T19:27:08.328" v="1547" actId="20577"/>
          <ac:spMkLst>
            <pc:docMk/>
            <pc:sldMk cId="4234306784" sldId="269"/>
            <ac:spMk id="2" creationId="{AAD37946-1F87-8347-A021-23E89F409376}"/>
          </ac:spMkLst>
        </pc:spChg>
      </pc:sldChg>
      <pc:sldChg chg="addSp delSp modSp">
        <pc:chgData name="Ali Ashraf" userId="14d660e7b6ff93a0" providerId="Windows Live" clId="Web-{F80A6CE4-EC61-41A1-B20C-04031C977EEA}" dt="2020-04-18T20:46:49.672" v="2819" actId="20577"/>
        <pc:sldMkLst>
          <pc:docMk/>
          <pc:sldMk cId="3373308218" sldId="270"/>
        </pc:sldMkLst>
        <pc:spChg chg="del mod">
          <ac:chgData name="Ali Ashraf" userId="14d660e7b6ff93a0" providerId="Windows Live" clId="Web-{F80A6CE4-EC61-41A1-B20C-04031C977EEA}" dt="2020-04-18T20:25:07.106" v="2672"/>
          <ac:spMkLst>
            <pc:docMk/>
            <pc:sldMk cId="3373308218" sldId="270"/>
            <ac:spMk id="3" creationId="{51BD9FE2-A2BE-EF4B-807F-845ED77F0A16}"/>
          </ac:spMkLst>
        </pc:spChg>
        <pc:spChg chg="del">
          <ac:chgData name="Ali Ashraf" userId="14d660e7b6ff93a0" providerId="Windows Live" clId="Web-{F80A6CE4-EC61-41A1-B20C-04031C977EEA}" dt="2020-04-18T20:46:32.094" v="2816"/>
          <ac:spMkLst>
            <pc:docMk/>
            <pc:sldMk cId="3373308218" sldId="270"/>
            <ac:spMk id="4" creationId="{AB94924C-96ED-BF4A-8CA1-D361921F4EFD}"/>
          </ac:spMkLst>
        </pc:spChg>
        <pc:spChg chg="mod">
          <ac:chgData name="Ali Ashraf" userId="14d660e7b6ff93a0" providerId="Windows Live" clId="Web-{F80A6CE4-EC61-41A1-B20C-04031C977EEA}" dt="2020-04-18T20:46:49.672" v="2819" actId="20577"/>
          <ac:spMkLst>
            <pc:docMk/>
            <pc:sldMk cId="3373308218" sldId="270"/>
            <ac:spMk id="5" creationId="{0BED0441-6CEE-9549-8E94-6CEB91E61F5C}"/>
          </ac:spMkLst>
        </pc:spChg>
        <pc:spChg chg="add del mod">
          <ac:chgData name="Ali Ashraf" userId="14d660e7b6ff93a0" providerId="Windows Live" clId="Web-{F80A6CE4-EC61-41A1-B20C-04031C977EEA}" dt="2020-04-18T20:25:13.684" v="2673"/>
          <ac:spMkLst>
            <pc:docMk/>
            <pc:sldMk cId="3373308218" sldId="270"/>
            <ac:spMk id="8" creationId="{66F24EDA-288C-41B2-86AC-564F392D742D}"/>
          </ac:spMkLst>
        </pc:spChg>
        <pc:spChg chg="add del mod">
          <ac:chgData name="Ali Ashraf" userId="14d660e7b6ff93a0" providerId="Windows Live" clId="Web-{F80A6CE4-EC61-41A1-B20C-04031C977EEA}" dt="2020-04-18T20:46:04.782" v="2815"/>
          <ac:spMkLst>
            <pc:docMk/>
            <pc:sldMk cId="3373308218" sldId="270"/>
            <ac:spMk id="19" creationId="{2692FCEE-E124-4EB8-BE40-2AA96B4FDD33}"/>
          </ac:spMkLst>
        </pc:spChg>
        <pc:spChg chg="add mod">
          <ac:chgData name="Ali Ashraf" userId="14d660e7b6ff93a0" providerId="Windows Live" clId="Web-{F80A6CE4-EC61-41A1-B20C-04031C977EEA}" dt="2020-04-18T20:46:32.891" v="2817"/>
          <ac:spMkLst>
            <pc:docMk/>
            <pc:sldMk cId="3373308218" sldId="270"/>
            <ac:spMk id="24" creationId="{78B52931-ECE6-4DA2-BC47-ECE9AAA43B7E}"/>
          </ac:spMkLst>
        </pc:spChg>
        <pc:picChg chg="add mod">
          <ac:chgData name="Ali Ashraf" userId="14d660e7b6ff93a0" providerId="Windows Live" clId="Web-{F80A6CE4-EC61-41A1-B20C-04031C977EEA}" dt="2020-04-18T20:45:54.375" v="2813" actId="1076"/>
          <ac:picMkLst>
            <pc:docMk/>
            <pc:sldMk cId="3373308218" sldId="270"/>
            <ac:picMk id="9" creationId="{C1B7510C-3B2C-48FE-AB51-6A6AB5E01343}"/>
          </ac:picMkLst>
        </pc:picChg>
        <pc:picChg chg="add mod">
          <ac:chgData name="Ali Ashraf" userId="14d660e7b6ff93a0" providerId="Windows Live" clId="Web-{F80A6CE4-EC61-41A1-B20C-04031C977EEA}" dt="2020-04-18T20:42:26.500" v="2782" actId="14100"/>
          <ac:picMkLst>
            <pc:docMk/>
            <pc:sldMk cId="3373308218" sldId="270"/>
            <ac:picMk id="11" creationId="{E67D532B-C92A-4921-A64F-5A9277D89322}"/>
          </ac:picMkLst>
        </pc:picChg>
        <pc:picChg chg="add mod">
          <ac:chgData name="Ali Ashraf" userId="14d660e7b6ff93a0" providerId="Windows Live" clId="Web-{F80A6CE4-EC61-41A1-B20C-04031C977EEA}" dt="2020-04-18T20:45:48.297" v="2812" actId="1076"/>
          <ac:picMkLst>
            <pc:docMk/>
            <pc:sldMk cId="3373308218" sldId="270"/>
            <ac:picMk id="13" creationId="{65755552-CED2-43FD-BD58-75DEA5B0AF2F}"/>
          </ac:picMkLst>
        </pc:picChg>
        <pc:picChg chg="add mod">
          <ac:chgData name="Ali Ashraf" userId="14d660e7b6ff93a0" providerId="Windows Live" clId="Web-{F80A6CE4-EC61-41A1-B20C-04031C977EEA}" dt="2020-04-18T20:44:29.094" v="2801" actId="1076"/>
          <ac:picMkLst>
            <pc:docMk/>
            <pc:sldMk cId="3373308218" sldId="270"/>
            <ac:picMk id="15" creationId="{A8097849-A94E-4309-90AA-BE674C3D905C}"/>
          </ac:picMkLst>
        </pc:picChg>
        <pc:picChg chg="add mod">
          <ac:chgData name="Ali Ashraf" userId="14d660e7b6ff93a0" providerId="Windows Live" clId="Web-{F80A6CE4-EC61-41A1-B20C-04031C977EEA}" dt="2020-04-18T20:45:32.203" v="2808" actId="1076"/>
          <ac:picMkLst>
            <pc:docMk/>
            <pc:sldMk cId="3373308218" sldId="270"/>
            <ac:picMk id="17" creationId="{3ED0C123-47C2-45A5-9C81-BBC858C4D778}"/>
          </ac:picMkLst>
        </pc:picChg>
        <pc:picChg chg="add mod ord">
          <ac:chgData name="Ali Ashraf" userId="14d660e7b6ff93a0" providerId="Windows Live" clId="Web-{F80A6CE4-EC61-41A1-B20C-04031C977EEA}" dt="2020-04-18T20:41:42.281" v="2780"/>
          <ac:picMkLst>
            <pc:docMk/>
            <pc:sldMk cId="3373308218" sldId="270"/>
            <ac:picMk id="20" creationId="{C5E93E4B-9FF3-4334-84F2-0184B54F5086}"/>
          </ac:picMkLst>
        </pc:picChg>
        <pc:picChg chg="add mod">
          <ac:chgData name="Ali Ashraf" userId="14d660e7b6ff93a0" providerId="Windows Live" clId="Web-{F80A6CE4-EC61-41A1-B20C-04031C977EEA}" dt="2020-04-18T20:45:57.610" v="2814" actId="1076"/>
          <ac:picMkLst>
            <pc:docMk/>
            <pc:sldMk cId="3373308218" sldId="270"/>
            <ac:picMk id="22" creationId="{47553031-4E45-40AA-8D01-DE3370595DB6}"/>
          </ac:picMkLst>
        </pc:picChg>
      </pc:sldChg>
      <pc:sldChg chg="modSp">
        <pc:chgData name="Ali Ashraf" userId="14d660e7b6ff93a0" providerId="Windows Live" clId="Web-{F80A6CE4-EC61-41A1-B20C-04031C977EEA}" dt="2020-04-18T19:27:01.281" v="1542" actId="20577"/>
        <pc:sldMkLst>
          <pc:docMk/>
          <pc:sldMk cId="1814825978" sldId="271"/>
        </pc:sldMkLst>
        <pc:spChg chg="mod">
          <ac:chgData name="Ali Ashraf" userId="14d660e7b6ff93a0" providerId="Windows Live" clId="Web-{F80A6CE4-EC61-41A1-B20C-04031C977EEA}" dt="2020-04-18T19:27:01.281" v="1542" actId="20577"/>
          <ac:spMkLst>
            <pc:docMk/>
            <pc:sldMk cId="1814825978" sldId="271"/>
            <ac:spMk id="3" creationId="{69455013-6ED6-784E-8B9D-37FE675403CD}"/>
          </ac:spMkLst>
        </pc:spChg>
      </pc:sldChg>
      <pc:sldChg chg="addSp delSp modSp">
        <pc:chgData name="Ali Ashraf" userId="14d660e7b6ff93a0" providerId="Windows Live" clId="Web-{F80A6CE4-EC61-41A1-B20C-04031C977EEA}" dt="2020-04-18T20:20:40.667" v="2671"/>
        <pc:sldMkLst>
          <pc:docMk/>
          <pc:sldMk cId="1029393510" sldId="272"/>
        </pc:sldMkLst>
        <pc:spChg chg="del mod">
          <ac:chgData name="Ali Ashraf" userId="14d660e7b6ff93a0" providerId="Windows Live" clId="Web-{F80A6CE4-EC61-41A1-B20C-04031C977EEA}" dt="2020-04-18T19:56:01.615" v="2077"/>
          <ac:spMkLst>
            <pc:docMk/>
            <pc:sldMk cId="1029393510" sldId="272"/>
            <ac:spMk id="3" creationId="{51BD9FE2-A2BE-EF4B-807F-845ED77F0A16}"/>
          </ac:spMkLst>
        </pc:spChg>
        <pc:spChg chg="add del mod">
          <ac:chgData name="Ali Ashraf" userId="14d660e7b6ff93a0" providerId="Windows Live" clId="Web-{F80A6CE4-EC61-41A1-B20C-04031C977EEA}" dt="2020-04-18T19:56:03.928" v="2078"/>
          <ac:spMkLst>
            <pc:docMk/>
            <pc:sldMk cId="1029393510" sldId="272"/>
            <ac:spMk id="10" creationId="{62CF34DF-F1CC-426E-A83A-522AA03A7A1A}"/>
          </ac:spMkLst>
        </pc:spChg>
        <pc:graphicFrameChg chg="add del mod modGraphic">
          <ac:chgData name="Ali Ashraf" userId="14d660e7b6ff93a0" providerId="Windows Live" clId="Web-{F80A6CE4-EC61-41A1-B20C-04031C977EEA}" dt="2020-04-18T19:58:59.522" v="2224"/>
          <ac:graphicFrameMkLst>
            <pc:docMk/>
            <pc:sldMk cId="1029393510" sldId="272"/>
            <ac:graphicFrameMk id="7" creationId="{1AFB36D2-4D4C-42D5-9806-006CD15D0C36}"/>
          </ac:graphicFrameMkLst>
        </pc:graphicFrameChg>
        <pc:graphicFrameChg chg="add mod modGraphic">
          <ac:chgData name="Ali Ashraf" userId="14d660e7b6ff93a0" providerId="Windows Live" clId="Web-{F80A6CE4-EC61-41A1-B20C-04031C977EEA}" dt="2020-04-18T20:20:40.667" v="2671"/>
          <ac:graphicFrameMkLst>
            <pc:docMk/>
            <pc:sldMk cId="1029393510" sldId="272"/>
            <ac:graphicFrameMk id="11" creationId="{9A70123E-C17E-4C9F-A7E4-15B5A8613174}"/>
          </ac:graphicFrameMkLst>
        </pc:graphicFrameChg>
      </pc:sldChg>
      <pc:sldChg chg="modSp">
        <pc:chgData name="Ali Ashraf" userId="14d660e7b6ff93a0" providerId="Windows Live" clId="Web-{F80A6CE4-EC61-41A1-B20C-04031C977EEA}" dt="2020-04-18T20:19:31.073" v="2669"/>
        <pc:sldMkLst>
          <pc:docMk/>
          <pc:sldMk cId="1575187334" sldId="274"/>
        </pc:sldMkLst>
        <pc:graphicFrameChg chg="mod modGraphic">
          <ac:chgData name="Ali Ashraf" userId="14d660e7b6ff93a0" providerId="Windows Live" clId="Web-{F80A6CE4-EC61-41A1-B20C-04031C977EEA}" dt="2020-04-18T20:19:31.073" v="2669"/>
          <ac:graphicFrameMkLst>
            <pc:docMk/>
            <pc:sldMk cId="1575187334" sldId="274"/>
            <ac:graphicFrameMk id="9" creationId="{6162198B-BC80-5D41-9D66-A8CEAB5481B6}"/>
          </ac:graphicFrameMkLst>
        </pc:graphicFrameChg>
      </pc:sldChg>
      <pc:sldChg chg="modSp">
        <pc:chgData name="Ali Ashraf" userId="14d660e7b6ff93a0" providerId="Windows Live" clId="Web-{F80A6CE4-EC61-41A1-B20C-04031C977EEA}" dt="2020-04-18T18:13:41.926" v="213" actId="14100"/>
        <pc:sldMkLst>
          <pc:docMk/>
          <pc:sldMk cId="2728932630" sldId="275"/>
        </pc:sldMkLst>
        <pc:spChg chg="mod">
          <ac:chgData name="Ali Ashraf" userId="14d660e7b6ff93a0" providerId="Windows Live" clId="Web-{F80A6CE4-EC61-41A1-B20C-04031C977EEA}" dt="2020-04-18T18:13:41.926" v="213" actId="14100"/>
          <ac:spMkLst>
            <pc:docMk/>
            <pc:sldMk cId="2728932630" sldId="275"/>
            <ac:spMk id="34" creationId="{6FCCD484-37F6-415A-9BEE-0921297433C1}"/>
          </ac:spMkLst>
        </pc:spChg>
      </pc:sldChg>
      <pc:sldChg chg="modSp">
        <pc:chgData name="Ali Ashraf" userId="14d660e7b6ff93a0" providerId="Windows Live" clId="Web-{F80A6CE4-EC61-41A1-B20C-04031C977EEA}" dt="2020-04-18T18:33:54.042" v="354" actId="20577"/>
        <pc:sldMkLst>
          <pc:docMk/>
          <pc:sldMk cId="3281901684" sldId="276"/>
        </pc:sldMkLst>
        <pc:spChg chg="mod">
          <ac:chgData name="Ali Ashraf" userId="14d660e7b6ff93a0" providerId="Windows Live" clId="Web-{F80A6CE4-EC61-41A1-B20C-04031C977EEA}" dt="2020-04-18T18:33:54.042" v="354" actId="20577"/>
          <ac:spMkLst>
            <pc:docMk/>
            <pc:sldMk cId="3281901684" sldId="276"/>
            <ac:spMk id="3" creationId="{6FA0D0BB-BB1A-4D3E-8BFC-1187A85F1BCC}"/>
          </ac:spMkLst>
        </pc:spChg>
      </pc:sldChg>
      <pc:sldChg chg="modSp new">
        <pc:chgData name="Ali Ashraf" userId="14d660e7b6ff93a0" providerId="Windows Live" clId="Web-{F80A6CE4-EC61-41A1-B20C-04031C977EEA}" dt="2020-04-18T20:47:32.345" v="2864" actId="20577"/>
        <pc:sldMkLst>
          <pc:docMk/>
          <pc:sldMk cId="2880396419" sldId="280"/>
        </pc:sldMkLst>
        <pc:spChg chg="mod">
          <ac:chgData name="Ali Ashraf" userId="14d660e7b6ff93a0" providerId="Windows Live" clId="Web-{F80A6CE4-EC61-41A1-B20C-04031C977EEA}" dt="2020-04-18T20:47:32.345" v="2864" actId="20577"/>
          <ac:spMkLst>
            <pc:docMk/>
            <pc:sldMk cId="2880396419" sldId="280"/>
            <ac:spMk id="2" creationId="{79ADDB3D-9A5A-469D-AFBA-0A9F68117815}"/>
          </ac:spMkLst>
        </pc:spChg>
      </pc:sldChg>
    </pc:docChg>
  </pc:docChgLst>
  <pc:docChgLst>
    <pc:chgData name="Utilisateur invité" providerId="Windows Live" clId="Web-{6EBD040E-4A84-40F7-BCA8-11C01242AE3C}"/>
    <pc:docChg chg="addSld modSld">
      <pc:chgData name="Utilisateur invité" userId="" providerId="Windows Live" clId="Web-{6EBD040E-4A84-40F7-BCA8-11C01242AE3C}" dt="2020-04-18T18:31:08.786" v="21" actId="1076"/>
      <pc:docMkLst>
        <pc:docMk/>
      </pc:docMkLst>
      <pc:sldChg chg="modSp">
        <pc:chgData name="Utilisateur invité" userId="" providerId="Windows Live" clId="Web-{6EBD040E-4A84-40F7-BCA8-11C01242AE3C}" dt="2020-04-18T18:29:20.083" v="0" actId="1076"/>
        <pc:sldMkLst>
          <pc:docMk/>
          <pc:sldMk cId="719741601" sldId="268"/>
        </pc:sldMkLst>
        <pc:picChg chg="mod">
          <ac:chgData name="Utilisateur invité" userId="" providerId="Windows Live" clId="Web-{6EBD040E-4A84-40F7-BCA8-11C01242AE3C}" dt="2020-04-18T18:29:20.083" v="0" actId="1076"/>
          <ac:picMkLst>
            <pc:docMk/>
            <pc:sldMk cId="719741601" sldId="268"/>
            <ac:picMk id="10" creationId="{36FCFA5E-1C00-4829-B5AB-E6685B633861}"/>
          </ac:picMkLst>
        </pc:picChg>
      </pc:sldChg>
      <pc:sldChg chg="addSp modSp new">
        <pc:chgData name="Utilisateur invité" userId="" providerId="Windows Live" clId="Web-{6EBD040E-4A84-40F7-BCA8-11C01242AE3C}" dt="2020-04-18T18:31:08.786" v="21" actId="1076"/>
        <pc:sldMkLst>
          <pc:docMk/>
          <pc:sldMk cId="3281901684" sldId="276"/>
        </pc:sldMkLst>
        <pc:spChg chg="mod">
          <ac:chgData name="Utilisateur invité" userId="" providerId="Windows Live" clId="Web-{6EBD040E-4A84-40F7-BCA8-11C01242AE3C}" dt="2020-04-18T18:30:09.834" v="9" actId="1076"/>
          <ac:spMkLst>
            <pc:docMk/>
            <pc:sldMk cId="3281901684" sldId="276"/>
            <ac:spMk id="2" creationId="{C94BC8FF-2CE2-4CB7-A404-FA447B57C83A}"/>
          </ac:spMkLst>
        </pc:spChg>
        <pc:spChg chg="mod">
          <ac:chgData name="Utilisateur invité" userId="" providerId="Windows Live" clId="Web-{6EBD040E-4A84-40F7-BCA8-11C01242AE3C}" dt="2020-04-18T18:30:09.973" v="13" actId="14100"/>
          <ac:spMkLst>
            <pc:docMk/>
            <pc:sldMk cId="3281901684" sldId="276"/>
            <ac:spMk id="3" creationId="{6FA0D0BB-BB1A-4D3E-8BFC-1187A85F1BCC}"/>
          </ac:spMkLst>
        </pc:spChg>
        <pc:spChg chg="add mod">
          <ac:chgData name="Utilisateur invité" userId="" providerId="Windows Live" clId="Web-{6EBD040E-4A84-40F7-BCA8-11C01242AE3C}" dt="2020-04-18T18:30:35.598" v="17" actId="1076"/>
          <ac:spMkLst>
            <pc:docMk/>
            <pc:sldMk cId="3281901684" sldId="276"/>
            <ac:spMk id="7" creationId="{8FEBF1FA-A0A3-42E5-BA90-BC75BAE1A621}"/>
          </ac:spMkLst>
        </pc:spChg>
        <pc:picChg chg="add">
          <ac:chgData name="Utilisateur invité" userId="" providerId="Windows Live" clId="Web-{6EBD040E-4A84-40F7-BCA8-11C01242AE3C}" dt="2020-04-18T18:30:35.098" v="16"/>
          <ac:picMkLst>
            <pc:docMk/>
            <pc:sldMk cId="3281901684" sldId="276"/>
            <ac:picMk id="9" creationId="{2A0991D7-C2D0-464D-9ACC-A0E3E4BFC9EE}"/>
          </ac:picMkLst>
        </pc:picChg>
        <pc:picChg chg="add">
          <ac:chgData name="Utilisateur invité" userId="" providerId="Windows Live" clId="Web-{6EBD040E-4A84-40F7-BCA8-11C01242AE3C}" dt="2020-04-18T18:30:39.380" v="18"/>
          <ac:picMkLst>
            <pc:docMk/>
            <pc:sldMk cId="3281901684" sldId="276"/>
            <ac:picMk id="11" creationId="{3F8B765D-E86C-42CC-9BB1-BA0C86BDF9AE}"/>
          </ac:picMkLst>
        </pc:picChg>
        <pc:picChg chg="add mod">
          <ac:chgData name="Utilisateur invité" userId="" providerId="Windows Live" clId="Web-{6EBD040E-4A84-40F7-BCA8-11C01242AE3C}" dt="2020-04-18T18:31:08.786" v="21" actId="1076"/>
          <ac:picMkLst>
            <pc:docMk/>
            <pc:sldMk cId="3281901684" sldId="276"/>
            <ac:picMk id="13" creationId="{7879AC4E-3DBB-4F26-B50C-E814C8B08B7C}"/>
          </ac:picMkLst>
        </pc:picChg>
      </pc:sldChg>
    </pc:docChg>
  </pc:docChgLst>
  <pc:docChgLst>
    <pc:chgData name="Ali Ashraf" userId="14d660e7b6ff93a0" providerId="Windows Live" clId="Web-{D6F9CF8E-29E3-44D5-A691-44CBD8413B0F}"/>
    <pc:docChg chg="modSld">
      <pc:chgData name="Ali Ashraf" userId="14d660e7b6ff93a0" providerId="Windows Live" clId="Web-{D6F9CF8E-29E3-44D5-A691-44CBD8413B0F}" dt="2020-04-26T18:48:53.193" v="385"/>
      <pc:docMkLst>
        <pc:docMk/>
      </pc:docMkLst>
      <pc:sldChg chg="modSp">
        <pc:chgData name="Ali Ashraf" userId="14d660e7b6ff93a0" providerId="Windows Live" clId="Web-{D6F9CF8E-29E3-44D5-A691-44CBD8413B0F}" dt="2020-04-26T18:07:12.544" v="104" actId="20577"/>
        <pc:sldMkLst>
          <pc:docMk/>
          <pc:sldMk cId="4234306784" sldId="269"/>
        </pc:sldMkLst>
        <pc:spChg chg="mod">
          <ac:chgData name="Ali Ashraf" userId="14d660e7b6ff93a0" providerId="Windows Live" clId="Web-{D6F9CF8E-29E3-44D5-A691-44CBD8413B0F}" dt="2020-04-26T18:07:12.544" v="104" actId="20577"/>
          <ac:spMkLst>
            <pc:docMk/>
            <pc:sldMk cId="4234306784" sldId="269"/>
            <ac:spMk id="3" creationId="{77A4EF90-46F3-7146-8C0E-6FC1E3F3F7C9}"/>
          </ac:spMkLst>
        </pc:spChg>
      </pc:sldChg>
      <pc:sldChg chg="modSp">
        <pc:chgData name="Ali Ashraf" userId="14d660e7b6ff93a0" providerId="Windows Live" clId="Web-{D6F9CF8E-29E3-44D5-A691-44CBD8413B0F}" dt="2020-04-26T18:48:53.193" v="385"/>
        <pc:sldMkLst>
          <pc:docMk/>
          <pc:sldMk cId="1814825978" sldId="271"/>
        </pc:sldMkLst>
        <pc:graphicFrameChg chg="mod modGraphic">
          <ac:chgData name="Ali Ashraf" userId="14d660e7b6ff93a0" providerId="Windows Live" clId="Web-{D6F9CF8E-29E3-44D5-A691-44CBD8413B0F}" dt="2020-04-26T18:48:53.193" v="385"/>
          <ac:graphicFrameMkLst>
            <pc:docMk/>
            <pc:sldMk cId="1814825978" sldId="271"/>
            <ac:graphicFrameMk id="4" creationId="{6FC73A93-32EE-4B3B-899F-1B22720B7111}"/>
          </ac:graphicFrameMkLst>
        </pc:graphicFrameChg>
      </pc:sldChg>
      <pc:sldChg chg="modSp">
        <pc:chgData name="Ali Ashraf" userId="14d660e7b6ff93a0" providerId="Windows Live" clId="Web-{D6F9CF8E-29E3-44D5-A691-44CBD8413B0F}" dt="2020-04-26T17:47:23.228" v="0" actId="1076"/>
        <pc:sldMkLst>
          <pc:docMk/>
          <pc:sldMk cId="2017142199" sldId="289"/>
        </pc:sldMkLst>
        <pc:spChg chg="mod">
          <ac:chgData name="Ali Ashraf" userId="14d660e7b6ff93a0" providerId="Windows Live" clId="Web-{D6F9CF8E-29E3-44D5-A691-44CBD8413B0F}" dt="2020-04-26T17:47:23.228" v="0" actId="1076"/>
          <ac:spMkLst>
            <pc:docMk/>
            <pc:sldMk cId="2017142199" sldId="289"/>
            <ac:spMk id="21" creationId="{E8BF22A7-3F8F-FF4F-A295-1F5F01C18FFE}"/>
          </ac:spMkLst>
        </pc:spChg>
      </pc:sldChg>
      <pc:sldChg chg="modSp">
        <pc:chgData name="Ali Ashraf" userId="14d660e7b6ff93a0" providerId="Windows Live" clId="Web-{D6F9CF8E-29E3-44D5-A691-44CBD8413B0F}" dt="2020-04-26T18:36:18.035" v="195" actId="1076"/>
        <pc:sldMkLst>
          <pc:docMk/>
          <pc:sldMk cId="995943661" sldId="305"/>
        </pc:sldMkLst>
        <pc:spChg chg="mod">
          <ac:chgData name="Ali Ashraf" userId="14d660e7b6ff93a0" providerId="Windows Live" clId="Web-{D6F9CF8E-29E3-44D5-A691-44CBD8413B0F}" dt="2020-04-26T18:36:18.035" v="195" actId="1076"/>
          <ac:spMkLst>
            <pc:docMk/>
            <pc:sldMk cId="995943661" sldId="305"/>
            <ac:spMk id="8" creationId="{4D2BAD5A-4AAF-9D44-BCF1-DEDBB82EFF49}"/>
          </ac:spMkLst>
        </pc:spChg>
      </pc:sldChg>
      <pc:sldChg chg="addSp delSp modSp">
        <pc:chgData name="Ali Ashraf" userId="14d660e7b6ff93a0" providerId="Windows Live" clId="Web-{D6F9CF8E-29E3-44D5-A691-44CBD8413B0F}" dt="2020-04-26T18:39:56.145" v="207" actId="1076"/>
        <pc:sldMkLst>
          <pc:docMk/>
          <pc:sldMk cId="716419761" sldId="308"/>
        </pc:sldMkLst>
        <pc:spChg chg="mod">
          <ac:chgData name="Ali Ashraf" userId="14d660e7b6ff93a0" providerId="Windows Live" clId="Web-{D6F9CF8E-29E3-44D5-A691-44CBD8413B0F}" dt="2020-04-26T18:30:28.674" v="172" actId="1076"/>
          <ac:spMkLst>
            <pc:docMk/>
            <pc:sldMk cId="716419761" sldId="308"/>
            <ac:spMk id="19" creationId="{0F7B0F3E-04D1-E043-9CDD-09F5F1482EE5}"/>
          </ac:spMkLst>
        </pc:spChg>
        <pc:spChg chg="mod">
          <ac:chgData name="Ali Ashraf" userId="14d660e7b6ff93a0" providerId="Windows Live" clId="Web-{D6F9CF8E-29E3-44D5-A691-44CBD8413B0F}" dt="2020-04-26T18:37:19.378" v="196" actId="1076"/>
          <ac:spMkLst>
            <pc:docMk/>
            <pc:sldMk cId="716419761" sldId="308"/>
            <ac:spMk id="20" creationId="{1EE292CB-1317-0443-B3D3-62F4A70B398B}"/>
          </ac:spMkLst>
        </pc:spChg>
        <pc:spChg chg="mod">
          <ac:chgData name="Ali Ashraf" userId="14d660e7b6ff93a0" providerId="Windows Live" clId="Web-{D6F9CF8E-29E3-44D5-A691-44CBD8413B0F}" dt="2020-04-26T18:37:24.816" v="197" actId="1076"/>
          <ac:spMkLst>
            <pc:docMk/>
            <pc:sldMk cId="716419761" sldId="308"/>
            <ac:spMk id="21" creationId="{851792C1-4849-0645-87F9-0F69079540AC}"/>
          </ac:spMkLst>
        </pc:spChg>
        <pc:spChg chg="del">
          <ac:chgData name="Ali Ashraf" userId="14d660e7b6ff93a0" providerId="Windows Live" clId="Web-{D6F9CF8E-29E3-44D5-A691-44CBD8413B0F}" dt="2020-04-26T18:27:19.283" v="139"/>
          <ac:spMkLst>
            <pc:docMk/>
            <pc:sldMk cId="716419761" sldId="308"/>
            <ac:spMk id="22" creationId="{F2BCFDF8-0CA2-1C45-AF9D-9509ADAF1AA5}"/>
          </ac:spMkLst>
        </pc:spChg>
        <pc:spChg chg="mod">
          <ac:chgData name="Ali Ashraf" userId="14d660e7b6ff93a0" providerId="Windows Live" clId="Web-{D6F9CF8E-29E3-44D5-A691-44CBD8413B0F}" dt="2020-04-26T18:27:11.064" v="123" actId="1076"/>
          <ac:spMkLst>
            <pc:docMk/>
            <pc:sldMk cId="716419761" sldId="308"/>
            <ac:spMk id="34" creationId="{B13DD9B5-F3FC-4570-B6F7-AB8B81A563C2}"/>
          </ac:spMkLst>
        </pc:spChg>
        <pc:spChg chg="mod">
          <ac:chgData name="Ali Ashraf" userId="14d660e7b6ff93a0" providerId="Windows Live" clId="Web-{D6F9CF8E-29E3-44D5-A691-44CBD8413B0F}" dt="2020-04-26T18:03:02.465" v="72"/>
          <ac:spMkLst>
            <pc:docMk/>
            <pc:sldMk cId="716419761" sldId="308"/>
            <ac:spMk id="37" creationId="{28961A29-F5BF-4078-8266-519DE3FC3AE3}"/>
          </ac:spMkLst>
        </pc:spChg>
        <pc:spChg chg="del">
          <ac:chgData name="Ali Ashraf" userId="14d660e7b6ff93a0" providerId="Windows Live" clId="Web-{D6F9CF8E-29E3-44D5-A691-44CBD8413B0F}" dt="2020-04-26T18:28:01.330" v="170"/>
          <ac:spMkLst>
            <pc:docMk/>
            <pc:sldMk cId="716419761" sldId="308"/>
            <ac:spMk id="42" creationId="{5BD45CE5-954A-4EB6-8755-BD68AE42E273}"/>
          </ac:spMkLst>
        </pc:spChg>
        <pc:spChg chg="mod">
          <ac:chgData name="Ali Ashraf" userId="14d660e7b6ff93a0" providerId="Windows Live" clId="Web-{D6F9CF8E-29E3-44D5-A691-44CBD8413B0F}" dt="2020-04-26T18:27:49.720" v="167"/>
          <ac:spMkLst>
            <pc:docMk/>
            <pc:sldMk cId="716419761" sldId="308"/>
            <ac:spMk id="45" creationId="{D3B6CE91-E657-48B9-B7A4-12BF54E4C011}"/>
          </ac:spMkLst>
        </pc:spChg>
        <pc:spChg chg="add mod">
          <ac:chgData name="Ali Ashraf" userId="14d660e7b6ff93a0" providerId="Windows Live" clId="Web-{D6F9CF8E-29E3-44D5-A691-44CBD8413B0F}" dt="2020-04-26T18:27:44.830" v="162" actId="20577"/>
          <ac:spMkLst>
            <pc:docMk/>
            <pc:sldMk cId="716419761" sldId="308"/>
            <ac:spMk id="46" creationId="{C19730AA-3D2E-4267-87E1-A00AF82F1591}"/>
          </ac:spMkLst>
        </pc:spChg>
        <pc:spChg chg="add mod">
          <ac:chgData name="Ali Ashraf" userId="14d660e7b6ff93a0" providerId="Windows Live" clId="Web-{D6F9CF8E-29E3-44D5-A691-44CBD8413B0F}" dt="2020-04-26T18:35:33.253" v="192" actId="20577"/>
          <ac:spMkLst>
            <pc:docMk/>
            <pc:sldMk cId="716419761" sldId="308"/>
            <ac:spMk id="48" creationId="{6A35F308-2D90-4790-8C99-9E1A2A55909C}"/>
          </ac:spMkLst>
        </pc:spChg>
        <pc:spChg chg="add mod">
          <ac:chgData name="Ali Ashraf" userId="14d660e7b6ff93a0" providerId="Windows Live" clId="Web-{D6F9CF8E-29E3-44D5-A691-44CBD8413B0F}" dt="2020-04-26T18:38:37.832" v="205" actId="1076"/>
          <ac:spMkLst>
            <pc:docMk/>
            <pc:sldMk cId="716419761" sldId="308"/>
            <ac:spMk id="49" creationId="{FA367F49-CFCB-44EF-AA88-C22D1CE74820}"/>
          </ac:spMkLst>
        </pc:spChg>
        <pc:grpChg chg="mod">
          <ac:chgData name="Ali Ashraf" userId="14d660e7b6ff93a0" providerId="Windows Live" clId="Web-{D6F9CF8E-29E3-44D5-A691-44CBD8413B0F}" dt="2020-04-26T18:39:56.145" v="207" actId="1076"/>
          <ac:grpSpMkLst>
            <pc:docMk/>
            <pc:sldMk cId="716419761" sldId="308"/>
            <ac:grpSpMk id="17" creationId="{B41160CD-EF40-BC49-A35B-B574DFBF2D9F}"/>
          </ac:grpSpMkLst>
        </pc:grpChg>
        <pc:grpChg chg="mod">
          <ac:chgData name="Ali Ashraf" userId="14d660e7b6ff93a0" providerId="Windows Live" clId="Web-{D6F9CF8E-29E3-44D5-A691-44CBD8413B0F}" dt="2020-04-26T18:27:11.048" v="122" actId="1076"/>
          <ac:grpSpMkLst>
            <pc:docMk/>
            <pc:sldMk cId="716419761" sldId="308"/>
            <ac:grpSpMk id="31" creationId="{31B13AF4-D529-4F3B-91A0-0198392BAB68}"/>
          </ac:grpSpMkLst>
        </pc:grpChg>
        <pc:grpChg chg="del">
          <ac:chgData name="Ali Ashraf" userId="14d660e7b6ff93a0" providerId="Windows Live" clId="Web-{D6F9CF8E-29E3-44D5-A691-44CBD8413B0F}" dt="2020-04-26T18:28:02.252" v="171"/>
          <ac:grpSpMkLst>
            <pc:docMk/>
            <pc:sldMk cId="716419761" sldId="308"/>
            <ac:grpSpMk id="35" creationId="{5A4E860E-7BD9-489D-82E4-42A954A03574}"/>
          </ac:grpSpMkLst>
        </pc:grpChg>
        <pc:grpChg chg="add mod">
          <ac:chgData name="Ali Ashraf" userId="14d660e7b6ff93a0" providerId="Windows Live" clId="Web-{D6F9CF8E-29E3-44D5-A691-44CBD8413B0F}" dt="2020-04-26T18:27:34.673" v="142" actId="1076"/>
          <ac:grpSpMkLst>
            <pc:docMk/>
            <pc:sldMk cId="716419761" sldId="308"/>
            <ac:grpSpMk id="43" creationId="{DF2922BA-CA76-4A84-BF82-7CE076E80043}"/>
          </ac:grpSpMkLst>
        </pc:grpChg>
        <pc:grpChg chg="mod">
          <ac:chgData name="Ali Ashraf" userId="14d660e7b6ff93a0" providerId="Windows Live" clId="Web-{D6F9CF8E-29E3-44D5-A691-44CBD8413B0F}" dt="2020-04-26T18:37:51.769" v="198" actId="1076"/>
          <ac:grpSpMkLst>
            <pc:docMk/>
            <pc:sldMk cId="716419761" sldId="308"/>
            <ac:grpSpMk id="47" creationId="{70723B3F-8013-0040-8C58-7459D0A68B2A}"/>
          </ac:grpSpMkLst>
        </pc:grpChg>
        <pc:cxnChg chg="mod">
          <ac:chgData name="Ali Ashraf" userId="14d660e7b6ff93a0" providerId="Windows Live" clId="Web-{D6F9CF8E-29E3-44D5-A691-44CBD8413B0F}" dt="2020-04-26T18:03:02.512" v="73"/>
          <ac:cxnSpMkLst>
            <pc:docMk/>
            <pc:sldMk cId="716419761" sldId="308"/>
            <ac:cxnSpMk id="36" creationId="{8D79EC13-A4C2-423C-9539-C3E1D6A623F7}"/>
          </ac:cxnSpMkLst>
        </pc:cxnChg>
        <pc:cxnChg chg="mod">
          <ac:chgData name="Ali Ashraf" userId="14d660e7b6ff93a0" providerId="Windows Live" clId="Web-{D6F9CF8E-29E3-44D5-A691-44CBD8413B0F}" dt="2020-04-26T18:27:57.752" v="169"/>
          <ac:cxnSpMkLst>
            <pc:docMk/>
            <pc:sldMk cId="716419761" sldId="308"/>
            <ac:cxnSpMk id="44" creationId="{3E34230D-D081-473E-86AE-C8F8B28B9AB5}"/>
          </ac:cxnSpMkLst>
        </pc:cxnChg>
      </pc:sldChg>
      <pc:sldChg chg="addSp delSp modSp">
        <pc:chgData name="Ali Ashraf" userId="14d660e7b6ff93a0" providerId="Windows Live" clId="Web-{D6F9CF8E-29E3-44D5-A691-44CBD8413B0F}" dt="2020-04-26T18:22:21.922" v="108" actId="14100"/>
        <pc:sldMkLst>
          <pc:docMk/>
          <pc:sldMk cId="3927374651" sldId="310"/>
        </pc:sldMkLst>
        <pc:spChg chg="mod">
          <ac:chgData name="Ali Ashraf" userId="14d660e7b6ff93a0" providerId="Windows Live" clId="Web-{D6F9CF8E-29E3-44D5-A691-44CBD8413B0F}" dt="2020-04-26T17:59:07.965" v="69" actId="20577"/>
          <ac:spMkLst>
            <pc:docMk/>
            <pc:sldMk cId="3927374651" sldId="310"/>
            <ac:spMk id="2" creationId="{375BCC45-E243-5F4D-BFB5-4B8D67AF02C8}"/>
          </ac:spMkLst>
        </pc:spChg>
        <pc:spChg chg="add del mod">
          <ac:chgData name="Ali Ashraf" userId="14d660e7b6ff93a0" providerId="Windows Live" clId="Web-{D6F9CF8E-29E3-44D5-A691-44CBD8413B0F}" dt="2020-04-26T17:58:22.293" v="68"/>
          <ac:spMkLst>
            <pc:docMk/>
            <pc:sldMk cId="3927374651" sldId="310"/>
            <ac:spMk id="3" creationId="{587DED55-71DD-4F7F-8119-4BA583A270FF}"/>
          </ac:spMkLst>
        </pc:spChg>
        <pc:spChg chg="mod">
          <ac:chgData name="Ali Ashraf" userId="14d660e7b6ff93a0" providerId="Windows Live" clId="Web-{D6F9CF8E-29E3-44D5-A691-44CBD8413B0F}" dt="2020-04-26T18:22:21.922" v="108" actId="14100"/>
          <ac:spMkLst>
            <pc:docMk/>
            <pc:sldMk cId="3927374651" sldId="310"/>
            <ac:spMk id="32" creationId="{B5733D20-CA8F-9F4A-8178-8405A85291A1}"/>
          </ac:spMkLst>
        </pc:spChg>
        <pc:spChg chg="mod">
          <ac:chgData name="Ali Ashraf" userId="14d660e7b6ff93a0" providerId="Windows Live" clId="Web-{D6F9CF8E-29E3-44D5-A691-44CBD8413B0F}" dt="2020-04-26T18:22:05.375" v="106" actId="14100"/>
          <ac:spMkLst>
            <pc:docMk/>
            <pc:sldMk cId="3927374651" sldId="310"/>
            <ac:spMk id="36" creationId="{73A80006-3EEE-B841-B267-18A448CEA4B3}"/>
          </ac:spMkLst>
        </pc:spChg>
      </pc:sldChg>
    </pc:docChg>
  </pc:docChgLst>
  <pc:docChgLst>
    <pc:chgData name="Phuc Vu Hong" userId="650d344e6f0cda43" providerId="Windows Live" clId="Web-{50436407-1B9F-47E8-8DCB-9AA5BB140D74}"/>
    <pc:docChg chg="addSld modSld">
      <pc:chgData name="Phuc Vu Hong" userId="650d344e6f0cda43" providerId="Windows Live" clId="Web-{50436407-1B9F-47E8-8DCB-9AA5BB140D74}" dt="2020-04-19T10:46:30.810" v="2132"/>
      <pc:docMkLst>
        <pc:docMk/>
      </pc:docMkLst>
      <pc:sldChg chg="addSp modSp">
        <pc:chgData name="Phuc Vu Hong" userId="650d344e6f0cda43" providerId="Windows Live" clId="Web-{50436407-1B9F-47E8-8DCB-9AA5BB140D74}" dt="2020-04-18T20:05:02.258" v="1639" actId="1076"/>
        <pc:sldMkLst>
          <pc:docMk/>
          <pc:sldMk cId="1437107540" sldId="267"/>
        </pc:sldMkLst>
        <pc:spChg chg="mod">
          <ac:chgData name="Phuc Vu Hong" userId="650d344e6f0cda43" providerId="Windows Live" clId="Web-{50436407-1B9F-47E8-8DCB-9AA5BB140D74}" dt="2020-04-18T19:46:11.175" v="1131" actId="20577"/>
          <ac:spMkLst>
            <pc:docMk/>
            <pc:sldMk cId="1437107540" sldId="267"/>
            <ac:spMk id="2" creationId="{635ADE61-0749-E440-85FB-89F7B7D6A59E}"/>
          </ac:spMkLst>
        </pc:spChg>
        <pc:spChg chg="mod">
          <ac:chgData name="Phuc Vu Hong" userId="650d344e6f0cda43" providerId="Windows Live" clId="Web-{50436407-1B9F-47E8-8DCB-9AA5BB140D74}" dt="2020-04-18T20:02:48.145" v="1560" actId="20577"/>
          <ac:spMkLst>
            <pc:docMk/>
            <pc:sldMk cId="1437107540" sldId="267"/>
            <ac:spMk id="3" creationId="{5F0FD067-8753-1D4F-A4B2-456C0268267C}"/>
          </ac:spMkLst>
        </pc:spChg>
        <pc:spChg chg="add mod">
          <ac:chgData name="Phuc Vu Hong" userId="650d344e6f0cda43" providerId="Windows Live" clId="Web-{50436407-1B9F-47E8-8DCB-9AA5BB140D74}" dt="2020-04-18T20:05:02.258" v="1639" actId="1076"/>
          <ac:spMkLst>
            <pc:docMk/>
            <pc:sldMk cId="1437107540" sldId="267"/>
            <ac:spMk id="7" creationId="{A557095A-9C9E-4AE0-9CBF-16FC047B7534}"/>
          </ac:spMkLst>
        </pc:spChg>
      </pc:sldChg>
      <pc:sldChg chg="addSp delSp modSp new">
        <pc:chgData name="Phuc Vu Hong" userId="650d344e6f0cda43" providerId="Windows Live" clId="Web-{50436407-1B9F-47E8-8DCB-9AA5BB140D74}" dt="2020-04-19T10:46:30.810" v="2132"/>
        <pc:sldMkLst>
          <pc:docMk/>
          <pc:sldMk cId="887108806" sldId="278"/>
        </pc:sldMkLst>
        <pc:spChg chg="mod">
          <ac:chgData name="Phuc Vu Hong" userId="650d344e6f0cda43" providerId="Windows Live" clId="Web-{50436407-1B9F-47E8-8DCB-9AA5BB140D74}" dt="2020-04-18T19:50:16.308" v="1202" actId="20577"/>
          <ac:spMkLst>
            <pc:docMk/>
            <pc:sldMk cId="887108806" sldId="278"/>
            <ac:spMk id="2" creationId="{CFC43FC5-DA93-432D-B62F-66B8B0B4CF3E}"/>
          </ac:spMkLst>
        </pc:spChg>
        <pc:spChg chg="mod">
          <ac:chgData name="Phuc Vu Hong" userId="650d344e6f0cda43" providerId="Windows Live" clId="Web-{50436407-1B9F-47E8-8DCB-9AA5BB140D74}" dt="2020-04-19T10:37:16.511" v="1859" actId="1076"/>
          <ac:spMkLst>
            <pc:docMk/>
            <pc:sldMk cId="887108806" sldId="278"/>
            <ac:spMk id="3" creationId="{87C00199-F764-4C74-A562-E54331EB210F}"/>
          </ac:spMkLst>
        </pc:spChg>
        <pc:spChg chg="add del mod">
          <ac:chgData name="Phuc Vu Hong" userId="650d344e6f0cda43" providerId="Windows Live" clId="Web-{50436407-1B9F-47E8-8DCB-9AA5BB140D74}" dt="2020-04-19T10:36:46.353" v="1854"/>
          <ac:spMkLst>
            <pc:docMk/>
            <pc:sldMk cId="887108806" sldId="278"/>
            <ac:spMk id="6" creationId="{D3432A41-4897-4D5D-AA1B-DC4241E6A7F9}"/>
          </ac:spMkLst>
        </pc:spChg>
        <pc:spChg chg="add mod">
          <ac:chgData name="Phuc Vu Hong" userId="650d344e6f0cda43" providerId="Windows Live" clId="Web-{50436407-1B9F-47E8-8DCB-9AA5BB140D74}" dt="2020-04-19T10:41:48.207" v="1983" actId="20577"/>
          <ac:spMkLst>
            <pc:docMk/>
            <pc:sldMk cId="887108806" sldId="278"/>
            <ac:spMk id="7" creationId="{2F30BB38-7FDD-43AA-A7D8-112689ACD052}"/>
          </ac:spMkLst>
        </pc:spChg>
        <pc:graphicFrameChg chg="add mod modGraphic">
          <ac:chgData name="Phuc Vu Hong" userId="650d344e6f0cda43" providerId="Windows Live" clId="Web-{50436407-1B9F-47E8-8DCB-9AA5BB140D74}" dt="2020-04-19T10:46:30.810" v="2132"/>
          <ac:graphicFrameMkLst>
            <pc:docMk/>
            <pc:sldMk cId="887108806" sldId="278"/>
            <ac:graphicFrameMk id="8" creationId="{32FB9842-59F1-4CD9-BA20-7A17D8688176}"/>
          </ac:graphicFrameMkLst>
        </pc:graphicFrameChg>
      </pc:sldChg>
      <pc:sldChg chg="addSp delSp modSp new">
        <pc:chgData name="Phuc Vu Hong" userId="650d344e6f0cda43" providerId="Windows Live" clId="Web-{50436407-1B9F-47E8-8DCB-9AA5BB140D74}" dt="2020-04-19T10:45:59.762" v="2130"/>
        <pc:sldMkLst>
          <pc:docMk/>
          <pc:sldMk cId="3657953522" sldId="279"/>
        </pc:sldMkLst>
        <pc:spChg chg="mod">
          <ac:chgData name="Phuc Vu Hong" userId="650d344e6f0cda43" providerId="Windows Live" clId="Web-{50436407-1B9F-47E8-8DCB-9AA5BB140D74}" dt="2020-04-18T20:02:51.426" v="1569" actId="20577"/>
          <ac:spMkLst>
            <pc:docMk/>
            <pc:sldMk cId="3657953522" sldId="279"/>
            <ac:spMk id="2" creationId="{21F0FE24-14C4-4CA1-88E9-25BC31FFB749}"/>
          </ac:spMkLst>
        </pc:spChg>
        <pc:spChg chg="mod">
          <ac:chgData name="Phuc Vu Hong" userId="650d344e6f0cda43" providerId="Windows Live" clId="Web-{50436407-1B9F-47E8-8DCB-9AA5BB140D74}" dt="2020-04-19T00:46:51.348" v="1818" actId="20577"/>
          <ac:spMkLst>
            <pc:docMk/>
            <pc:sldMk cId="3657953522" sldId="279"/>
            <ac:spMk id="3" creationId="{1C44E671-80D1-44F7-BCCC-C5AD61511294}"/>
          </ac:spMkLst>
        </pc:spChg>
        <pc:picChg chg="add del mod">
          <ac:chgData name="Phuc Vu Hong" userId="650d344e6f0cda43" providerId="Windows Live" clId="Web-{50436407-1B9F-47E8-8DCB-9AA5BB140D74}" dt="2020-04-19T00:47:35.256" v="1824"/>
          <ac:picMkLst>
            <pc:docMk/>
            <pc:sldMk cId="3657953522" sldId="279"/>
            <ac:picMk id="6" creationId="{4A55A1EB-4E16-4F38-9BD7-678569D4DECD}"/>
          </ac:picMkLst>
        </pc:picChg>
        <pc:picChg chg="add del mod">
          <ac:chgData name="Phuc Vu Hong" userId="650d344e6f0cda43" providerId="Windows Live" clId="Web-{50436407-1B9F-47E8-8DCB-9AA5BB140D74}" dt="2020-04-19T10:16:21.595" v="1828"/>
          <ac:picMkLst>
            <pc:docMk/>
            <pc:sldMk cId="3657953522" sldId="279"/>
            <ac:picMk id="8" creationId="{F5D3BD9A-F2ED-4DEB-9688-8B98549F234A}"/>
          </ac:picMkLst>
        </pc:picChg>
        <pc:picChg chg="add del mod">
          <ac:chgData name="Phuc Vu Hong" userId="650d344e6f0cda43" providerId="Windows Live" clId="Web-{50436407-1B9F-47E8-8DCB-9AA5BB140D74}" dt="2020-04-19T10:23:16.452" v="1832"/>
          <ac:picMkLst>
            <pc:docMk/>
            <pc:sldMk cId="3657953522" sldId="279"/>
            <ac:picMk id="10" creationId="{A09F749D-D991-4544-AD25-453949D09E83}"/>
          </ac:picMkLst>
        </pc:picChg>
        <pc:picChg chg="add del mod">
          <ac:chgData name="Phuc Vu Hong" userId="650d344e6f0cda43" providerId="Windows Live" clId="Web-{50436407-1B9F-47E8-8DCB-9AA5BB140D74}" dt="2020-04-19T10:23:52.266" v="1837"/>
          <ac:picMkLst>
            <pc:docMk/>
            <pc:sldMk cId="3657953522" sldId="279"/>
            <ac:picMk id="12" creationId="{5BB7B563-C823-4F2C-9926-E997AA064D46}"/>
          </ac:picMkLst>
        </pc:picChg>
        <pc:picChg chg="add del mod">
          <ac:chgData name="Phuc Vu Hong" userId="650d344e6f0cda43" providerId="Windows Live" clId="Web-{50436407-1B9F-47E8-8DCB-9AA5BB140D74}" dt="2020-04-19T10:30:09.231" v="1841"/>
          <ac:picMkLst>
            <pc:docMk/>
            <pc:sldMk cId="3657953522" sldId="279"/>
            <ac:picMk id="14" creationId="{E2ED72AF-9C15-4C86-8D79-14BD72DE6798}"/>
          </ac:picMkLst>
        </pc:picChg>
        <pc:picChg chg="add mod">
          <ac:chgData name="Phuc Vu Hong" userId="650d344e6f0cda43" providerId="Windows Live" clId="Web-{50436407-1B9F-47E8-8DCB-9AA5BB140D74}" dt="2020-04-19T10:45:59.762" v="2130"/>
          <ac:picMkLst>
            <pc:docMk/>
            <pc:sldMk cId="3657953522" sldId="279"/>
            <ac:picMk id="16" creationId="{72435BFC-AE25-4054-97F2-C376F4EFB86D}"/>
          </ac:picMkLst>
        </pc:picChg>
      </pc:sldChg>
      <pc:sldChg chg="modSp new">
        <pc:chgData name="Phuc Vu Hong" userId="650d344e6f0cda43" providerId="Windows Live" clId="Web-{50436407-1B9F-47E8-8DCB-9AA5BB140D74}" dt="2020-04-18T20:59:11.034" v="1810" actId="20577"/>
        <pc:sldMkLst>
          <pc:docMk/>
          <pc:sldMk cId="1736107362" sldId="281"/>
        </pc:sldMkLst>
        <pc:spChg chg="mod">
          <ac:chgData name="Phuc Vu Hong" userId="650d344e6f0cda43" providerId="Windows Live" clId="Web-{50436407-1B9F-47E8-8DCB-9AA5BB140D74}" dt="2020-04-18T20:55:51.560" v="1763" actId="20577"/>
          <ac:spMkLst>
            <pc:docMk/>
            <pc:sldMk cId="1736107362" sldId="281"/>
            <ac:spMk id="2" creationId="{97171F3E-C825-48C0-9435-1F58F0CDDAEB}"/>
          </ac:spMkLst>
        </pc:spChg>
        <pc:spChg chg="mod">
          <ac:chgData name="Phuc Vu Hong" userId="650d344e6f0cda43" providerId="Windows Live" clId="Web-{50436407-1B9F-47E8-8DCB-9AA5BB140D74}" dt="2020-04-18T20:59:11.034" v="1810" actId="20577"/>
          <ac:spMkLst>
            <pc:docMk/>
            <pc:sldMk cId="1736107362" sldId="281"/>
            <ac:spMk id="3" creationId="{404FEEA2-64D0-4FB0-A715-C529BA7D57B0}"/>
          </ac:spMkLst>
        </pc:spChg>
      </pc:sldChg>
    </pc:docChg>
  </pc:docChgLst>
  <pc:docChgLst>
    <pc:chgData name="Phuc Vu Hong" userId="650d344e6f0cda43" providerId="LiveId" clId="{038C079A-AD18-2C48-9F17-B22D2168D283}"/>
    <pc:docChg chg="undo redo custSel addSld delSld modSld">
      <pc:chgData name="Phuc Vu Hong" userId="650d344e6f0cda43" providerId="LiveId" clId="{038C079A-AD18-2C48-9F17-B22D2168D283}" dt="2020-04-28T07:29:15.112" v="1882" actId="14734"/>
      <pc:docMkLst>
        <pc:docMk/>
      </pc:docMkLst>
      <pc:sldChg chg="modSp">
        <pc:chgData name="Phuc Vu Hong" userId="650d344e6f0cda43" providerId="LiveId" clId="{038C079A-AD18-2C48-9F17-B22D2168D283}" dt="2020-04-27T22:13:12.161" v="1625" actId="27636"/>
        <pc:sldMkLst>
          <pc:docMk/>
          <pc:sldMk cId="411579113" sldId="266"/>
        </pc:sldMkLst>
        <pc:spChg chg="mod">
          <ac:chgData name="Phuc Vu Hong" userId="650d344e6f0cda43" providerId="LiveId" clId="{038C079A-AD18-2C48-9F17-B22D2168D283}" dt="2020-04-26T18:05:30.772" v="1377" actId="27636"/>
          <ac:spMkLst>
            <pc:docMk/>
            <pc:sldMk cId="411579113" sldId="266"/>
            <ac:spMk id="3" creationId="{0EA9BFA6-90B6-6E43-B85C-E2F02F945988}"/>
          </ac:spMkLst>
        </pc:spChg>
        <pc:spChg chg="mod">
          <ac:chgData name="Phuc Vu Hong" userId="650d344e6f0cda43" providerId="LiveId" clId="{038C079A-AD18-2C48-9F17-B22D2168D283}" dt="2020-04-27T22:13:12.161" v="1625" actId="27636"/>
          <ac:spMkLst>
            <pc:docMk/>
            <pc:sldMk cId="411579113" sldId="266"/>
            <ac:spMk id="19" creationId="{51523D09-4502-D74E-A9D4-776DF3F79DCC}"/>
          </ac:spMkLst>
        </pc:spChg>
      </pc:sldChg>
      <pc:sldChg chg="addSp delSp modSp modTransition">
        <pc:chgData name="Phuc Vu Hong" userId="650d344e6f0cda43" providerId="LiveId" clId="{038C079A-AD18-2C48-9F17-B22D2168D283}" dt="2020-04-28T07:04:48.517" v="1876" actId="20577"/>
        <pc:sldMkLst>
          <pc:docMk/>
          <pc:sldMk cId="1437107540" sldId="267"/>
        </pc:sldMkLst>
        <pc:spChg chg="mod">
          <ac:chgData name="Phuc Vu Hong" userId="650d344e6f0cda43" providerId="LiveId" clId="{038C079A-AD18-2C48-9F17-B22D2168D283}" dt="2020-04-19T14:48:41.298" v="922" actId="20577"/>
          <ac:spMkLst>
            <pc:docMk/>
            <pc:sldMk cId="1437107540" sldId="267"/>
            <ac:spMk id="2" creationId="{635ADE61-0749-E440-85FB-89F7B7D6A59E}"/>
          </ac:spMkLst>
        </pc:spChg>
        <pc:spChg chg="mod">
          <ac:chgData name="Phuc Vu Hong" userId="650d344e6f0cda43" providerId="LiveId" clId="{038C079A-AD18-2C48-9F17-B22D2168D283}" dt="2020-04-19T14:47:37.555" v="917" actId="20577"/>
          <ac:spMkLst>
            <pc:docMk/>
            <pc:sldMk cId="1437107540" sldId="267"/>
            <ac:spMk id="3" creationId="{5F0FD067-8753-1D4F-A4B2-456C0268267C}"/>
          </ac:spMkLst>
        </pc:spChg>
        <pc:spChg chg="del mod">
          <ac:chgData name="Phuc Vu Hong" userId="650d344e6f0cda43" providerId="LiveId" clId="{038C079A-AD18-2C48-9F17-B22D2168D283}" dt="2020-04-19T13:57:02.511" v="650" actId="478"/>
          <ac:spMkLst>
            <pc:docMk/>
            <pc:sldMk cId="1437107540" sldId="267"/>
            <ac:spMk id="7" creationId="{A557095A-9C9E-4AE0-9CBF-16FC047B7534}"/>
          </ac:spMkLst>
        </pc:spChg>
        <pc:spChg chg="mod">
          <ac:chgData name="Phuc Vu Hong" userId="650d344e6f0cda43" providerId="LiveId" clId="{038C079A-AD18-2C48-9F17-B22D2168D283}" dt="2020-04-28T07:04:48.517" v="1876" actId="20577"/>
          <ac:spMkLst>
            <pc:docMk/>
            <pc:sldMk cId="1437107540" sldId="267"/>
            <ac:spMk id="15" creationId="{DEA823D3-0776-9A46-86E6-E6E16E4AED27}"/>
          </ac:spMkLst>
        </pc:spChg>
        <pc:picChg chg="add del mod">
          <ac:chgData name="Phuc Vu Hong" userId="650d344e6f0cda43" providerId="LiveId" clId="{038C079A-AD18-2C48-9F17-B22D2168D283}" dt="2020-04-19T14:05:56.963" v="693" actId="478"/>
          <ac:picMkLst>
            <pc:docMk/>
            <pc:sldMk cId="1437107540" sldId="267"/>
            <ac:picMk id="9" creationId="{E3432C44-2995-E04E-94BA-E90F26137E7D}"/>
          </ac:picMkLst>
        </pc:picChg>
        <pc:picChg chg="add del mod">
          <ac:chgData name="Phuc Vu Hong" userId="650d344e6f0cda43" providerId="LiveId" clId="{038C079A-AD18-2C48-9F17-B22D2168D283}" dt="2020-04-27T22:46:33.834" v="1751" actId="1076"/>
          <ac:picMkLst>
            <pc:docMk/>
            <pc:sldMk cId="1437107540" sldId="267"/>
            <ac:picMk id="11" creationId="{47EDCFFD-2280-6647-9EAC-D4E952E3AE5C}"/>
          </ac:picMkLst>
        </pc:picChg>
      </pc:sldChg>
      <pc:sldChg chg="addSp delSp modSp modTransition">
        <pc:chgData name="Phuc Vu Hong" userId="650d344e6f0cda43" providerId="LiveId" clId="{038C079A-AD18-2C48-9F17-B22D2168D283}" dt="2020-04-26T18:07:47.025" v="1388"/>
        <pc:sldMkLst>
          <pc:docMk/>
          <pc:sldMk cId="887108806" sldId="278"/>
        </pc:sldMkLst>
        <pc:spChg chg="mod">
          <ac:chgData name="Phuc Vu Hong" userId="650d344e6f0cda43" providerId="LiveId" clId="{038C079A-AD18-2C48-9F17-B22D2168D283}" dt="2020-04-19T14:27:54.884" v="798" actId="113"/>
          <ac:spMkLst>
            <pc:docMk/>
            <pc:sldMk cId="887108806" sldId="278"/>
            <ac:spMk id="2" creationId="{CFC43FC5-DA93-432D-B62F-66B8B0B4CF3E}"/>
          </ac:spMkLst>
        </pc:spChg>
        <pc:spChg chg="mod">
          <ac:chgData name="Phuc Vu Hong" userId="650d344e6f0cda43" providerId="LiveId" clId="{038C079A-AD18-2C48-9F17-B22D2168D283}" dt="2020-04-19T14:44:31.539" v="850" actId="20577"/>
          <ac:spMkLst>
            <pc:docMk/>
            <pc:sldMk cId="887108806" sldId="278"/>
            <ac:spMk id="3" creationId="{87C00199-F764-4C74-A562-E54331EB210F}"/>
          </ac:spMkLst>
        </pc:spChg>
        <pc:spChg chg="del">
          <ac:chgData name="Phuc Vu Hong" userId="650d344e6f0cda43" providerId="LiveId" clId="{038C079A-AD18-2C48-9F17-B22D2168D283}" dt="2020-04-19T11:15:22.736" v="225" actId="478"/>
          <ac:spMkLst>
            <pc:docMk/>
            <pc:sldMk cId="887108806" sldId="278"/>
            <ac:spMk id="5" creationId="{A4280CFE-B172-4BD2-98B3-EF503D0AF6A1}"/>
          </ac:spMkLst>
        </pc:spChg>
        <pc:spChg chg="del mod">
          <ac:chgData name="Phuc Vu Hong" userId="650d344e6f0cda43" providerId="LiveId" clId="{038C079A-AD18-2C48-9F17-B22D2168D283}" dt="2020-04-19T11:05:10.105" v="122" actId="478"/>
          <ac:spMkLst>
            <pc:docMk/>
            <pc:sldMk cId="887108806" sldId="278"/>
            <ac:spMk id="7" creationId="{2F30BB38-7FDD-43AA-A7D8-112689ACD052}"/>
          </ac:spMkLst>
        </pc:spChg>
        <pc:spChg chg="add mod">
          <ac:chgData name="Phuc Vu Hong" userId="650d344e6f0cda43" providerId="LiveId" clId="{038C079A-AD18-2C48-9F17-B22D2168D283}" dt="2020-04-19T14:25:13.969" v="774" actId="2711"/>
          <ac:spMkLst>
            <pc:docMk/>
            <pc:sldMk cId="887108806" sldId="278"/>
            <ac:spMk id="16" creationId="{69ED003A-9EB5-AA41-8890-29850E94DBE1}"/>
          </ac:spMkLst>
        </pc:spChg>
        <pc:spChg chg="add mod">
          <ac:chgData name="Phuc Vu Hong" userId="650d344e6f0cda43" providerId="LiveId" clId="{038C079A-AD18-2C48-9F17-B22D2168D283}" dt="2020-04-19T14:26:37.454" v="792" actId="1076"/>
          <ac:spMkLst>
            <pc:docMk/>
            <pc:sldMk cId="887108806" sldId="278"/>
            <ac:spMk id="21" creationId="{7E4A5370-05DC-774C-9596-EC0CD7F3D755}"/>
          </ac:spMkLst>
        </pc:spChg>
        <pc:graphicFrameChg chg="add mod modGraphic">
          <ac:chgData name="Phuc Vu Hong" userId="650d344e6f0cda43" providerId="LiveId" clId="{038C079A-AD18-2C48-9F17-B22D2168D283}" dt="2020-04-19T14:50:54.171" v="924" actId="20577"/>
          <ac:graphicFrameMkLst>
            <pc:docMk/>
            <pc:sldMk cId="887108806" sldId="278"/>
            <ac:graphicFrameMk id="6" creationId="{72FE0110-8FB4-C845-A266-7CA7ED97F4FF}"/>
          </ac:graphicFrameMkLst>
        </pc:graphicFrameChg>
        <pc:graphicFrameChg chg="mod modGraphic">
          <ac:chgData name="Phuc Vu Hong" userId="650d344e6f0cda43" providerId="LiveId" clId="{038C079A-AD18-2C48-9F17-B22D2168D283}" dt="2020-04-19T14:24:39.757" v="771" actId="14100"/>
          <ac:graphicFrameMkLst>
            <pc:docMk/>
            <pc:sldMk cId="887108806" sldId="278"/>
            <ac:graphicFrameMk id="8" creationId="{32FB9842-59F1-4CD9-BA20-7A17D8688176}"/>
          </ac:graphicFrameMkLst>
        </pc:graphicFrameChg>
        <pc:graphicFrameChg chg="add mod modGraphic">
          <ac:chgData name="Phuc Vu Hong" userId="650d344e6f0cda43" providerId="LiveId" clId="{038C079A-AD18-2C48-9F17-B22D2168D283}" dt="2020-04-19T14:24:53.189" v="773" actId="14734"/>
          <ac:graphicFrameMkLst>
            <pc:docMk/>
            <pc:sldMk cId="887108806" sldId="278"/>
            <ac:graphicFrameMk id="9" creationId="{107FA17E-C4D8-174E-BF05-C01255588EDD}"/>
          </ac:graphicFrameMkLst>
        </pc:graphicFrameChg>
        <pc:picChg chg="add mod">
          <ac:chgData name="Phuc Vu Hong" userId="650d344e6f0cda43" providerId="LiveId" clId="{038C079A-AD18-2C48-9F17-B22D2168D283}" dt="2020-04-19T14:21:42.410" v="743" actId="1076"/>
          <ac:picMkLst>
            <pc:docMk/>
            <pc:sldMk cId="887108806" sldId="278"/>
            <ac:picMk id="11" creationId="{8CFFB70C-A3B8-3546-A76E-02E0EC78BB27}"/>
          </ac:picMkLst>
        </pc:picChg>
        <pc:cxnChg chg="add mod">
          <ac:chgData name="Phuc Vu Hong" userId="650d344e6f0cda43" providerId="LiveId" clId="{038C079A-AD18-2C48-9F17-B22D2168D283}" dt="2020-04-19T14:21:24.096" v="740" actId="14100"/>
          <ac:cxnSpMkLst>
            <pc:docMk/>
            <pc:sldMk cId="887108806" sldId="278"/>
            <ac:cxnSpMk id="13" creationId="{86CE51FA-E875-AC40-92E7-DF654731BF54}"/>
          </ac:cxnSpMkLst>
        </pc:cxnChg>
        <pc:cxnChg chg="add mod">
          <ac:chgData name="Phuc Vu Hong" userId="650d344e6f0cda43" providerId="LiveId" clId="{038C079A-AD18-2C48-9F17-B22D2168D283}" dt="2020-04-19T14:21:34.862" v="742" actId="14100"/>
          <ac:cxnSpMkLst>
            <pc:docMk/>
            <pc:sldMk cId="887108806" sldId="278"/>
            <ac:cxnSpMk id="15" creationId="{5A44BFF8-7A72-4940-BF2B-958195F45A26}"/>
          </ac:cxnSpMkLst>
        </pc:cxnChg>
      </pc:sldChg>
      <pc:sldChg chg="addSp delSp modSp modNotesTx">
        <pc:chgData name="Phuc Vu Hong" userId="650d344e6f0cda43" providerId="LiveId" clId="{038C079A-AD18-2C48-9F17-B22D2168D283}" dt="2020-04-26T19:15:45.050" v="1617" actId="1076"/>
        <pc:sldMkLst>
          <pc:docMk/>
          <pc:sldMk cId="3657953522" sldId="279"/>
        </pc:sldMkLst>
        <pc:spChg chg="mod">
          <ac:chgData name="Phuc Vu Hong" userId="650d344e6f0cda43" providerId="LiveId" clId="{038C079A-AD18-2C48-9F17-B22D2168D283}" dt="2020-04-26T18:27:39.214" v="1590" actId="20577"/>
          <ac:spMkLst>
            <pc:docMk/>
            <pc:sldMk cId="3657953522" sldId="279"/>
            <ac:spMk id="2" creationId="{21F0FE24-14C4-4CA1-88E9-25BC31FFB749}"/>
          </ac:spMkLst>
        </pc:spChg>
        <pc:spChg chg="mod">
          <ac:chgData name="Phuc Vu Hong" userId="650d344e6f0cda43" providerId="LiveId" clId="{038C079A-AD18-2C48-9F17-B22D2168D283}" dt="2020-04-26T19:15:45.050" v="1617" actId="1076"/>
          <ac:spMkLst>
            <pc:docMk/>
            <pc:sldMk cId="3657953522" sldId="279"/>
            <ac:spMk id="3" creationId="{1C44E671-80D1-44F7-BCCC-C5AD61511294}"/>
          </ac:spMkLst>
        </pc:spChg>
        <pc:spChg chg="add mod">
          <ac:chgData name="Phuc Vu Hong" userId="650d344e6f0cda43" providerId="LiveId" clId="{038C079A-AD18-2C48-9F17-B22D2168D283}" dt="2020-04-26T18:29:59.898" v="1611" actId="1076"/>
          <ac:spMkLst>
            <pc:docMk/>
            <pc:sldMk cId="3657953522" sldId="279"/>
            <ac:spMk id="4" creationId="{A02FD91D-0578-5345-95D2-1328C61C9B9D}"/>
          </ac:spMkLst>
        </pc:spChg>
        <pc:spChg chg="add mod">
          <ac:chgData name="Phuc Vu Hong" userId="650d344e6f0cda43" providerId="LiveId" clId="{038C079A-AD18-2C48-9F17-B22D2168D283}" dt="2020-04-26T18:30:21.556" v="1614" actId="1076"/>
          <ac:spMkLst>
            <pc:docMk/>
            <pc:sldMk cId="3657953522" sldId="279"/>
            <ac:spMk id="5" creationId="{CE375B96-AD25-5F40-B0FD-7CE3240C9C08}"/>
          </ac:spMkLst>
        </pc:spChg>
        <pc:spChg chg="add del mod">
          <ac:chgData name="Phuc Vu Hong" userId="650d344e6f0cda43" providerId="LiveId" clId="{038C079A-AD18-2C48-9F17-B22D2168D283}" dt="2020-04-19T13:30:37.844" v="265" actId="478"/>
          <ac:spMkLst>
            <pc:docMk/>
            <pc:sldMk cId="3657953522" sldId="279"/>
            <ac:spMk id="6" creationId="{A26CF5F8-E12C-2149-BF5F-2DF79E5F46AD}"/>
          </ac:spMkLst>
        </pc:spChg>
        <pc:spChg chg="add mod">
          <ac:chgData name="Phuc Vu Hong" userId="650d344e6f0cda43" providerId="LiveId" clId="{038C079A-AD18-2C48-9F17-B22D2168D283}" dt="2020-04-26T18:03:29.139" v="1354" actId="1076"/>
          <ac:spMkLst>
            <pc:docMk/>
            <pc:sldMk cId="3657953522" sldId="279"/>
            <ac:spMk id="9" creationId="{F8BFA687-4471-6D45-B7BF-98FB11B6D118}"/>
          </ac:spMkLst>
        </pc:spChg>
        <pc:spChg chg="add del mod">
          <ac:chgData name="Phuc Vu Hong" userId="650d344e6f0cda43" providerId="LiveId" clId="{038C079A-AD18-2C48-9F17-B22D2168D283}" dt="2020-04-26T18:07:05.343" v="1382" actId="478"/>
          <ac:spMkLst>
            <pc:docMk/>
            <pc:sldMk cId="3657953522" sldId="279"/>
            <ac:spMk id="10" creationId="{C9888A99-DCF5-544C-870C-CBFC46AA0D2C}"/>
          </ac:spMkLst>
        </pc:spChg>
        <pc:spChg chg="add mod">
          <ac:chgData name="Phuc Vu Hong" userId="650d344e6f0cda43" providerId="LiveId" clId="{038C079A-AD18-2C48-9F17-B22D2168D283}" dt="2020-04-26T18:03:32.761" v="1355" actId="1076"/>
          <ac:spMkLst>
            <pc:docMk/>
            <pc:sldMk cId="3657953522" sldId="279"/>
            <ac:spMk id="11" creationId="{CF0E9B82-C86A-B149-9E55-21A44BB883D7}"/>
          </ac:spMkLst>
        </pc:spChg>
        <pc:spChg chg="add del mod">
          <ac:chgData name="Phuc Vu Hong" userId="650d344e6f0cda43" providerId="LiveId" clId="{038C079A-AD18-2C48-9F17-B22D2168D283}" dt="2020-04-26T18:07:08.771" v="1384" actId="478"/>
          <ac:spMkLst>
            <pc:docMk/>
            <pc:sldMk cId="3657953522" sldId="279"/>
            <ac:spMk id="12" creationId="{869FC49E-94F8-CD48-BD4A-7A67BE1579D4}"/>
          </ac:spMkLst>
        </pc:spChg>
        <pc:spChg chg="add del mod">
          <ac:chgData name="Phuc Vu Hong" userId="650d344e6f0cda43" providerId="LiveId" clId="{038C079A-AD18-2C48-9F17-B22D2168D283}" dt="2020-04-19T14:51:30.320" v="925" actId="478"/>
          <ac:spMkLst>
            <pc:docMk/>
            <pc:sldMk cId="3657953522" sldId="279"/>
            <ac:spMk id="13" creationId="{30F6503B-91A6-1043-899F-EDDF5EE8F131}"/>
          </ac:spMkLst>
        </pc:spChg>
        <pc:spChg chg="add del mod">
          <ac:chgData name="Phuc Vu Hong" userId="650d344e6f0cda43" providerId="LiveId" clId="{038C079A-AD18-2C48-9F17-B22D2168D283}" dt="2020-04-26T18:07:02.788" v="1381" actId="478"/>
          <ac:spMkLst>
            <pc:docMk/>
            <pc:sldMk cId="3657953522" sldId="279"/>
            <ac:spMk id="15" creationId="{23FD5CFE-21C3-C145-A7CF-A00F2EA080E5}"/>
          </ac:spMkLst>
        </pc:spChg>
        <pc:spChg chg="add del mod">
          <ac:chgData name="Phuc Vu Hong" userId="650d344e6f0cda43" providerId="LiveId" clId="{038C079A-AD18-2C48-9F17-B22D2168D283}" dt="2020-04-26T18:07:11.456" v="1385" actId="478"/>
          <ac:spMkLst>
            <pc:docMk/>
            <pc:sldMk cId="3657953522" sldId="279"/>
            <ac:spMk id="17" creationId="{087CE1EB-AFF5-0945-A750-B29D6781EEC9}"/>
          </ac:spMkLst>
        </pc:spChg>
        <pc:spChg chg="add del mod">
          <ac:chgData name="Phuc Vu Hong" userId="650d344e6f0cda43" providerId="LiveId" clId="{038C079A-AD18-2C48-9F17-B22D2168D283}" dt="2020-04-26T18:27:17.438" v="1583" actId="478"/>
          <ac:spMkLst>
            <pc:docMk/>
            <pc:sldMk cId="3657953522" sldId="279"/>
            <ac:spMk id="24" creationId="{56E9DE64-29B9-DA4B-85F8-CBE175ED48EE}"/>
          </ac:spMkLst>
        </pc:spChg>
        <pc:spChg chg="add del mod">
          <ac:chgData name="Phuc Vu Hong" userId="650d344e6f0cda43" providerId="LiveId" clId="{038C079A-AD18-2C48-9F17-B22D2168D283}" dt="2020-04-26T18:27:23.591" v="1588" actId="478"/>
          <ac:spMkLst>
            <pc:docMk/>
            <pc:sldMk cId="3657953522" sldId="279"/>
            <ac:spMk id="25" creationId="{5D344A65-1DD2-5047-9E28-CDC3FB029B06}"/>
          </ac:spMkLst>
        </pc:spChg>
        <pc:spChg chg="add mod">
          <ac:chgData name="Phuc Vu Hong" userId="650d344e6f0cda43" providerId="LiveId" clId="{038C079A-AD18-2C48-9F17-B22D2168D283}" dt="2020-04-26T18:27:11.511" v="1581" actId="20577"/>
          <ac:spMkLst>
            <pc:docMk/>
            <pc:sldMk cId="3657953522" sldId="279"/>
            <ac:spMk id="26" creationId="{845EEEA9-986D-A740-8586-A95BC22811DC}"/>
          </ac:spMkLst>
        </pc:spChg>
        <pc:spChg chg="add mod">
          <ac:chgData name="Phuc Vu Hong" userId="650d344e6f0cda43" providerId="LiveId" clId="{038C079A-AD18-2C48-9F17-B22D2168D283}" dt="2020-04-26T18:29:52.619" v="1610" actId="1076"/>
          <ac:spMkLst>
            <pc:docMk/>
            <pc:sldMk cId="3657953522" sldId="279"/>
            <ac:spMk id="28" creationId="{59BEC8BB-5AC5-E841-A4CC-5025958C96B8}"/>
          </ac:spMkLst>
        </pc:spChg>
        <pc:spChg chg="add mod">
          <ac:chgData name="Phuc Vu Hong" userId="650d344e6f0cda43" providerId="LiveId" clId="{038C079A-AD18-2C48-9F17-B22D2168D283}" dt="2020-04-26T18:30:15.640" v="1613" actId="1076"/>
          <ac:spMkLst>
            <pc:docMk/>
            <pc:sldMk cId="3657953522" sldId="279"/>
            <ac:spMk id="29" creationId="{512FBD02-D88A-3048-9054-C97B026D43EC}"/>
          </ac:spMkLst>
        </pc:spChg>
        <pc:graphicFrameChg chg="add del mod modGraphic">
          <ac:chgData name="Phuc Vu Hong" userId="650d344e6f0cda43" providerId="LiveId" clId="{038C079A-AD18-2C48-9F17-B22D2168D283}" dt="2020-04-26T18:27:21.051" v="1586" actId="478"/>
          <ac:graphicFrameMkLst>
            <pc:docMk/>
            <pc:sldMk cId="3657953522" sldId="279"/>
            <ac:graphicFrameMk id="20" creationId="{DBD5E210-8373-7A4B-A21D-5040D4AF0285}"/>
          </ac:graphicFrameMkLst>
        </pc:graphicFrameChg>
        <pc:graphicFrameChg chg="add del mod modGraphic">
          <ac:chgData name="Phuc Vu Hong" userId="650d344e6f0cda43" providerId="LiveId" clId="{038C079A-AD18-2C48-9F17-B22D2168D283}" dt="2020-04-26T18:27:14.627" v="1582" actId="478"/>
          <ac:graphicFrameMkLst>
            <pc:docMk/>
            <pc:sldMk cId="3657953522" sldId="279"/>
            <ac:graphicFrameMk id="21" creationId="{AC2EDEA4-180A-CC46-A364-822DF6D46396}"/>
          </ac:graphicFrameMkLst>
        </pc:graphicFrameChg>
        <pc:graphicFrameChg chg="add del mod modGraphic">
          <ac:chgData name="Phuc Vu Hong" userId="650d344e6f0cda43" providerId="LiveId" clId="{038C079A-AD18-2C48-9F17-B22D2168D283}" dt="2020-04-26T18:27:24.482" v="1589" actId="478"/>
          <ac:graphicFrameMkLst>
            <pc:docMk/>
            <pc:sldMk cId="3657953522" sldId="279"/>
            <ac:graphicFrameMk id="27" creationId="{DF39E288-1F08-2846-8C45-711DFCF4E2DC}"/>
          </ac:graphicFrameMkLst>
        </pc:graphicFrameChg>
        <pc:picChg chg="add mod">
          <ac:chgData name="Phuc Vu Hong" userId="650d344e6f0cda43" providerId="LiveId" clId="{038C079A-AD18-2C48-9F17-B22D2168D283}" dt="2020-04-26T18:03:14.649" v="1353" actId="14100"/>
          <ac:picMkLst>
            <pc:docMk/>
            <pc:sldMk cId="3657953522" sldId="279"/>
            <ac:picMk id="8" creationId="{0C7ED89F-AACF-4044-82A4-D82BF1E1152F}"/>
          </ac:picMkLst>
        </pc:picChg>
        <pc:picChg chg="del mod">
          <ac:chgData name="Phuc Vu Hong" userId="650d344e6f0cda43" providerId="LiveId" clId="{038C079A-AD18-2C48-9F17-B22D2168D283}" dt="2020-04-19T13:32:00.784" v="266" actId="478"/>
          <ac:picMkLst>
            <pc:docMk/>
            <pc:sldMk cId="3657953522" sldId="279"/>
            <ac:picMk id="16" creationId="{72435BFC-AE25-4054-97F2-C376F4EFB86D}"/>
          </ac:picMkLst>
        </pc:picChg>
        <pc:picChg chg="add del mod">
          <ac:chgData name="Phuc Vu Hong" userId="650d344e6f0cda43" providerId="LiveId" clId="{038C079A-AD18-2C48-9F17-B22D2168D283}" dt="2020-04-26T18:05:28.748" v="1370"/>
          <ac:picMkLst>
            <pc:docMk/>
            <pc:sldMk cId="3657953522" sldId="279"/>
            <ac:picMk id="19" creationId="{51BB8D9D-A831-884E-A21D-B482ACC0D800}"/>
          </ac:picMkLst>
        </pc:picChg>
        <pc:cxnChg chg="add del mod">
          <ac:chgData name="Phuc Vu Hong" userId="650d344e6f0cda43" providerId="LiveId" clId="{038C079A-AD18-2C48-9F17-B22D2168D283}" dt="2020-04-26T18:27:19.834" v="1585" actId="478"/>
          <ac:cxnSpMkLst>
            <pc:docMk/>
            <pc:sldMk cId="3657953522" sldId="279"/>
            <ac:cxnSpMk id="22" creationId="{02CBA733-C11F-8545-B671-2A596336F897}"/>
          </ac:cxnSpMkLst>
        </pc:cxnChg>
        <pc:cxnChg chg="add del mod">
          <ac:chgData name="Phuc Vu Hong" userId="650d344e6f0cda43" providerId="LiveId" clId="{038C079A-AD18-2C48-9F17-B22D2168D283}" dt="2020-04-26T18:27:17.438" v="1583" actId="478"/>
          <ac:cxnSpMkLst>
            <pc:docMk/>
            <pc:sldMk cId="3657953522" sldId="279"/>
            <ac:cxnSpMk id="23" creationId="{D84DDEB4-3C52-B146-AA50-DA839D1B6B05}"/>
          </ac:cxnSpMkLst>
        </pc:cxnChg>
      </pc:sldChg>
      <pc:sldChg chg="del">
        <pc:chgData name="Phuc Vu Hong" userId="650d344e6f0cda43" providerId="LiveId" clId="{038C079A-AD18-2C48-9F17-B22D2168D283}" dt="2020-04-19T11:11:49" v="185" actId="2696"/>
        <pc:sldMkLst>
          <pc:docMk/>
          <pc:sldMk cId="1736107362" sldId="281"/>
        </pc:sldMkLst>
      </pc:sldChg>
      <pc:sldChg chg="modSp">
        <pc:chgData name="Phuc Vu Hong" userId="650d344e6f0cda43" providerId="LiveId" clId="{038C079A-AD18-2C48-9F17-B22D2168D283}" dt="2020-04-27T22:13:12.085" v="1624" actId="27636"/>
        <pc:sldMkLst>
          <pc:docMk/>
          <pc:sldMk cId="3535598956" sldId="285"/>
        </pc:sldMkLst>
        <pc:spChg chg="mod">
          <ac:chgData name="Phuc Vu Hong" userId="650d344e6f0cda43" providerId="LiveId" clId="{038C079A-AD18-2C48-9F17-B22D2168D283}" dt="2020-04-26T18:05:30.753" v="1376" actId="27636"/>
          <ac:spMkLst>
            <pc:docMk/>
            <pc:sldMk cId="3535598956" sldId="285"/>
            <ac:spMk id="3" creationId="{4EC0CDCF-0A6A-4790-A48B-1B804C668558}"/>
          </ac:spMkLst>
        </pc:spChg>
        <pc:spChg chg="mod">
          <ac:chgData name="Phuc Vu Hong" userId="650d344e6f0cda43" providerId="LiveId" clId="{038C079A-AD18-2C48-9F17-B22D2168D283}" dt="2020-04-27T22:13:12.085" v="1624" actId="27636"/>
          <ac:spMkLst>
            <pc:docMk/>
            <pc:sldMk cId="3535598956" sldId="285"/>
            <ac:spMk id="24" creationId="{3F0C0A6E-0543-0949-B691-0EE734A35D07}"/>
          </ac:spMkLst>
        </pc:spChg>
      </pc:sldChg>
      <pc:sldChg chg="modSp add">
        <pc:chgData name="Phuc Vu Hong" userId="650d344e6f0cda43" providerId="LiveId" clId="{038C079A-AD18-2C48-9F17-B22D2168D283}" dt="2020-04-19T14:53:09.726" v="933" actId="2711"/>
        <pc:sldMkLst>
          <pc:docMk/>
          <pc:sldMk cId="3896328672" sldId="288"/>
        </pc:sldMkLst>
        <pc:spChg chg="mod">
          <ac:chgData name="Phuc Vu Hong" userId="650d344e6f0cda43" providerId="LiveId" clId="{038C079A-AD18-2C48-9F17-B22D2168D283}" dt="2020-04-19T14:28:10.992" v="803" actId="113"/>
          <ac:spMkLst>
            <pc:docMk/>
            <pc:sldMk cId="3896328672" sldId="288"/>
            <ac:spMk id="2" creationId="{6D90EE7F-C195-4143-A852-39185D21F183}"/>
          </ac:spMkLst>
        </pc:spChg>
        <pc:spChg chg="mod">
          <ac:chgData name="Phuc Vu Hong" userId="650d344e6f0cda43" providerId="LiveId" clId="{038C079A-AD18-2C48-9F17-B22D2168D283}" dt="2020-04-19T14:53:09.726" v="933" actId="2711"/>
          <ac:spMkLst>
            <pc:docMk/>
            <pc:sldMk cId="3896328672" sldId="288"/>
            <ac:spMk id="3" creationId="{9055F7F0-4F11-E74A-A401-2177DE84065D}"/>
          </ac:spMkLst>
        </pc:spChg>
      </pc:sldChg>
      <pc:sldChg chg="addSp delSp modSp add">
        <pc:chgData name="Phuc Vu Hong" userId="650d344e6f0cda43" providerId="LiveId" clId="{038C079A-AD18-2C48-9F17-B22D2168D283}" dt="2020-04-28T07:29:15.112" v="1882" actId="14734"/>
        <pc:sldMkLst>
          <pc:docMk/>
          <pc:sldMk cId="995943661" sldId="305"/>
        </pc:sldMkLst>
        <pc:spChg chg="mod">
          <ac:chgData name="Phuc Vu Hong" userId="650d344e6f0cda43" providerId="LiveId" clId="{038C079A-AD18-2C48-9F17-B22D2168D283}" dt="2020-04-26T18:28:15.308" v="1604" actId="20577"/>
          <ac:spMkLst>
            <pc:docMk/>
            <pc:sldMk cId="995943661" sldId="305"/>
            <ac:spMk id="2" creationId="{33F3B25F-B441-C34B-86C0-C9F032148019}"/>
          </ac:spMkLst>
        </pc:spChg>
        <pc:spChg chg="add mod">
          <ac:chgData name="Phuc Vu Hong" userId="650d344e6f0cda43" providerId="LiveId" clId="{038C079A-AD18-2C48-9F17-B22D2168D283}" dt="2020-04-26T18:26:09.836" v="1578" actId="1076"/>
          <ac:spMkLst>
            <pc:docMk/>
            <pc:sldMk cId="995943661" sldId="305"/>
            <ac:spMk id="3" creationId="{262CE48D-2735-AC4E-B0F8-82872A67EE82}"/>
          </ac:spMkLst>
        </pc:spChg>
        <pc:spChg chg="del mod">
          <ac:chgData name="Phuc Vu Hong" userId="650d344e6f0cda43" providerId="LiveId" clId="{038C079A-AD18-2C48-9F17-B22D2168D283}" dt="2020-04-19T21:12:04.256" v="973" actId="3680"/>
          <ac:spMkLst>
            <pc:docMk/>
            <pc:sldMk cId="995943661" sldId="305"/>
            <ac:spMk id="3" creationId="{E95EB388-1931-9C44-B635-7C793A0BA0FB}"/>
          </ac:spMkLst>
        </pc:spChg>
        <pc:spChg chg="add mod">
          <ac:chgData name="Phuc Vu Hong" userId="650d344e6f0cda43" providerId="LiveId" clId="{038C079A-AD18-2C48-9F17-B22D2168D283}" dt="2020-04-26T18:26:33.518" v="1579" actId="1076"/>
          <ac:spMkLst>
            <pc:docMk/>
            <pc:sldMk cId="995943661" sldId="305"/>
            <ac:spMk id="8" creationId="{4D2BAD5A-4AAF-9D44-BCF1-DEDBB82EFF49}"/>
          </ac:spMkLst>
        </pc:spChg>
        <pc:spChg chg="add del mod">
          <ac:chgData name="Phuc Vu Hong" userId="650d344e6f0cda43" providerId="LiveId" clId="{038C079A-AD18-2C48-9F17-B22D2168D283}" dt="2020-04-26T18:15:38.374" v="1459"/>
          <ac:spMkLst>
            <pc:docMk/>
            <pc:sldMk cId="995943661" sldId="305"/>
            <ac:spMk id="14" creationId="{52D5BB61-FDEC-0841-B21D-1663328848AD}"/>
          </ac:spMkLst>
        </pc:spChg>
        <pc:spChg chg="add del mod">
          <ac:chgData name="Phuc Vu Hong" userId="650d344e6f0cda43" providerId="LiveId" clId="{038C079A-AD18-2C48-9F17-B22D2168D283}" dt="2020-04-26T18:15:38.374" v="1459"/>
          <ac:spMkLst>
            <pc:docMk/>
            <pc:sldMk cId="995943661" sldId="305"/>
            <ac:spMk id="15" creationId="{32B17201-4ADA-8D48-BFCF-9EB628399120}"/>
          </ac:spMkLst>
        </pc:spChg>
        <pc:spChg chg="add mod">
          <ac:chgData name="Phuc Vu Hong" userId="650d344e6f0cda43" providerId="LiveId" clId="{038C079A-AD18-2C48-9F17-B22D2168D283}" dt="2020-04-28T06:45:12.171" v="1782" actId="571"/>
          <ac:spMkLst>
            <pc:docMk/>
            <pc:sldMk cId="995943661" sldId="305"/>
            <ac:spMk id="20" creationId="{39446707-DE68-434C-96BB-A56EA3CB5D0A}"/>
          </ac:spMkLst>
        </pc:spChg>
        <pc:spChg chg="add mod">
          <ac:chgData name="Phuc Vu Hong" userId="650d344e6f0cda43" providerId="LiveId" clId="{038C079A-AD18-2C48-9F17-B22D2168D283}" dt="2020-04-26T18:24:40.536" v="1551" actId="1076"/>
          <ac:spMkLst>
            <pc:docMk/>
            <pc:sldMk cId="995943661" sldId="305"/>
            <ac:spMk id="21" creationId="{825AD2CA-D815-F442-AE27-4AB26BF811B8}"/>
          </ac:spMkLst>
        </pc:spChg>
        <pc:spChg chg="add mod">
          <ac:chgData name="Phuc Vu Hong" userId="650d344e6f0cda43" providerId="LiveId" clId="{038C079A-AD18-2C48-9F17-B22D2168D283}" dt="2020-04-26T18:24:40.536" v="1551" actId="1076"/>
          <ac:spMkLst>
            <pc:docMk/>
            <pc:sldMk cId="995943661" sldId="305"/>
            <ac:spMk id="22" creationId="{3DF93FB8-ECF0-4043-8AA4-BDD64A2A1D8A}"/>
          </ac:spMkLst>
        </pc:spChg>
        <pc:spChg chg="del mod">
          <ac:chgData name="Phuc Vu Hong" userId="650d344e6f0cda43" providerId="LiveId" clId="{038C079A-AD18-2C48-9F17-B22D2168D283}" dt="2020-04-26T17:53:15.209" v="1248" actId="478"/>
          <ac:spMkLst>
            <pc:docMk/>
            <pc:sldMk cId="995943661" sldId="305"/>
            <ac:spMk id="23" creationId="{524073AE-B21E-F147-9C45-CD7AB2E39524}"/>
          </ac:spMkLst>
        </pc:spChg>
        <pc:spChg chg="mod">
          <ac:chgData name="Phuc Vu Hong" userId="650d344e6f0cda43" providerId="LiveId" clId="{038C079A-AD18-2C48-9F17-B22D2168D283}" dt="2020-04-28T06:47:06.415" v="1805" actId="1076"/>
          <ac:spMkLst>
            <pc:docMk/>
            <pc:sldMk cId="995943661" sldId="305"/>
            <ac:spMk id="32" creationId="{53CB3F92-6326-1946-A6D6-62CFEB8B463E}"/>
          </ac:spMkLst>
        </pc:spChg>
        <pc:spChg chg="mod">
          <ac:chgData name="Phuc Vu Hong" userId="650d344e6f0cda43" providerId="LiveId" clId="{038C079A-AD18-2C48-9F17-B22D2168D283}" dt="2020-04-28T06:47:06.415" v="1805" actId="1076"/>
          <ac:spMkLst>
            <pc:docMk/>
            <pc:sldMk cId="995943661" sldId="305"/>
            <ac:spMk id="41" creationId="{C3D7DA91-4AA2-8145-B4B3-23049DD3FAC8}"/>
          </ac:spMkLst>
        </pc:spChg>
        <pc:graphicFrameChg chg="add mod modGraphic">
          <ac:chgData name="Phuc Vu Hong" userId="650d344e6f0cda43" providerId="LiveId" clId="{038C079A-AD18-2C48-9F17-B22D2168D283}" dt="2020-04-26T19:15:52.260" v="1622" actId="20577"/>
          <ac:graphicFrameMkLst>
            <pc:docMk/>
            <pc:sldMk cId="995943661" sldId="305"/>
            <ac:graphicFrameMk id="7" creationId="{C6C2B6B4-6986-EC4B-8755-E9439F90DBF5}"/>
          </ac:graphicFrameMkLst>
        </pc:graphicFrameChg>
        <pc:graphicFrameChg chg="add del mod">
          <ac:chgData name="Phuc Vu Hong" userId="650d344e6f0cda43" providerId="LiveId" clId="{038C079A-AD18-2C48-9F17-B22D2168D283}" dt="2020-04-26T18:15:38.374" v="1459"/>
          <ac:graphicFrameMkLst>
            <pc:docMk/>
            <pc:sldMk cId="995943661" sldId="305"/>
            <ac:graphicFrameMk id="10" creationId="{6B133996-7B6A-BC4E-A396-D6A2CBF1D717}"/>
          </ac:graphicFrameMkLst>
        </pc:graphicFrameChg>
        <pc:graphicFrameChg chg="add del mod">
          <ac:chgData name="Phuc Vu Hong" userId="650d344e6f0cda43" providerId="LiveId" clId="{038C079A-AD18-2C48-9F17-B22D2168D283}" dt="2020-04-26T18:15:38.374" v="1459"/>
          <ac:graphicFrameMkLst>
            <pc:docMk/>
            <pc:sldMk cId="995943661" sldId="305"/>
            <ac:graphicFrameMk id="11" creationId="{1A50DF53-2DBE-E946-852B-087EB709E8D9}"/>
          </ac:graphicFrameMkLst>
        </pc:graphicFrameChg>
        <pc:graphicFrameChg chg="add del mod">
          <ac:chgData name="Phuc Vu Hong" userId="650d344e6f0cda43" providerId="LiveId" clId="{038C079A-AD18-2C48-9F17-B22D2168D283}" dt="2020-04-26T18:15:38.374" v="1459"/>
          <ac:graphicFrameMkLst>
            <pc:docMk/>
            <pc:sldMk cId="995943661" sldId="305"/>
            <ac:graphicFrameMk id="16" creationId="{D78898AA-6864-2243-AFAC-C43817E2952C}"/>
          </ac:graphicFrameMkLst>
        </pc:graphicFrameChg>
        <pc:graphicFrameChg chg="add mod modGraphic">
          <ac:chgData name="Phuc Vu Hong" userId="650d344e6f0cda43" providerId="LiveId" clId="{038C079A-AD18-2C48-9F17-B22D2168D283}" dt="2020-04-26T18:24:40.536" v="1551" actId="1076"/>
          <ac:graphicFrameMkLst>
            <pc:docMk/>
            <pc:sldMk cId="995943661" sldId="305"/>
            <ac:graphicFrameMk id="17" creationId="{383B7DB9-09A8-E242-81A9-5871D3733BDD}"/>
          </ac:graphicFrameMkLst>
        </pc:graphicFrameChg>
        <pc:graphicFrameChg chg="add mod modGraphic">
          <ac:chgData name="Phuc Vu Hong" userId="650d344e6f0cda43" providerId="LiveId" clId="{038C079A-AD18-2C48-9F17-B22D2168D283}" dt="2020-04-26T18:24:40.536" v="1551" actId="1076"/>
          <ac:graphicFrameMkLst>
            <pc:docMk/>
            <pc:sldMk cId="995943661" sldId="305"/>
            <ac:graphicFrameMk id="18" creationId="{2B9B2E08-E3DF-0042-A9AD-3353E4614588}"/>
          </ac:graphicFrameMkLst>
        </pc:graphicFrameChg>
        <pc:graphicFrameChg chg="add mod modGraphic">
          <ac:chgData name="Phuc Vu Hong" userId="650d344e6f0cda43" providerId="LiveId" clId="{038C079A-AD18-2C48-9F17-B22D2168D283}" dt="2020-04-26T18:24:40.536" v="1551" actId="1076"/>
          <ac:graphicFrameMkLst>
            <pc:docMk/>
            <pc:sldMk cId="995943661" sldId="305"/>
            <ac:graphicFrameMk id="24" creationId="{4D14C215-81A8-2847-9A2B-DFD61D785B73}"/>
          </ac:graphicFrameMkLst>
        </pc:graphicFrameChg>
        <pc:graphicFrameChg chg="mod modGraphic">
          <ac:chgData name="Phuc Vu Hong" userId="650d344e6f0cda43" providerId="LiveId" clId="{038C079A-AD18-2C48-9F17-B22D2168D283}" dt="2020-04-28T07:29:15.112" v="1882" actId="14734"/>
          <ac:graphicFrameMkLst>
            <pc:docMk/>
            <pc:sldMk cId="995943661" sldId="305"/>
            <ac:graphicFrameMk id="31" creationId="{E39B4BE3-E0D7-7F41-AC79-5D1C15350B6F}"/>
          </ac:graphicFrameMkLst>
        </pc:graphicFrameChg>
        <pc:picChg chg="add del mod">
          <ac:chgData name="Phuc Vu Hong" userId="650d344e6f0cda43" providerId="LiveId" clId="{038C079A-AD18-2C48-9F17-B22D2168D283}" dt="2020-04-28T06:40:08.557" v="1761" actId="478"/>
          <ac:picMkLst>
            <pc:docMk/>
            <pc:sldMk cId="995943661" sldId="305"/>
            <ac:picMk id="4" creationId="{60EAD536-A427-3A49-8BD3-E3C7FE20667D}"/>
          </ac:picMkLst>
        </pc:picChg>
        <pc:picChg chg="add del mod">
          <ac:chgData name="Phuc Vu Hong" userId="650d344e6f0cda43" providerId="LiveId" clId="{038C079A-AD18-2C48-9F17-B22D2168D283}" dt="2020-04-28T06:40:18.940" v="1763" actId="478"/>
          <ac:picMkLst>
            <pc:docMk/>
            <pc:sldMk cId="995943661" sldId="305"/>
            <ac:picMk id="6" creationId="{9C638CCC-DCE9-7045-BCE4-34EBF3FED558}"/>
          </ac:picMkLst>
        </pc:picChg>
        <pc:picChg chg="add mod">
          <ac:chgData name="Phuc Vu Hong" userId="650d344e6f0cda43" providerId="LiveId" clId="{038C079A-AD18-2C48-9F17-B22D2168D283}" dt="2020-04-28T06:49:53.545" v="1806" actId="14826"/>
          <ac:picMkLst>
            <pc:docMk/>
            <pc:sldMk cId="995943661" sldId="305"/>
            <ac:picMk id="8" creationId="{D50DEE08-D18A-CE44-BBE9-AF633117807A}"/>
          </ac:picMkLst>
        </pc:picChg>
        <pc:picChg chg="add mod">
          <ac:chgData name="Phuc Vu Hong" userId="650d344e6f0cda43" providerId="LiveId" clId="{038C079A-AD18-2C48-9F17-B22D2168D283}" dt="2020-04-26T18:25:22.958" v="1555" actId="1076"/>
          <ac:picMkLst>
            <pc:docMk/>
            <pc:sldMk cId="995943661" sldId="305"/>
            <ac:picMk id="25" creationId="{CD42E53F-5DC8-F147-8809-61AAC283AAA7}"/>
          </ac:picMkLst>
        </pc:picChg>
        <pc:picChg chg="del">
          <ac:chgData name="Phuc Vu Hong" userId="650d344e6f0cda43" providerId="LiveId" clId="{038C079A-AD18-2C48-9F17-B22D2168D283}" dt="2020-04-26T17:53:17.633" v="1249" actId="478"/>
          <ac:picMkLst>
            <pc:docMk/>
            <pc:sldMk cId="995943661" sldId="305"/>
            <ac:picMk id="27" creationId="{06D76D82-0790-954F-BE02-2418F31C3372}"/>
          </ac:picMkLst>
        </pc:picChg>
        <pc:picChg chg="mod">
          <ac:chgData name="Phuc Vu Hong" userId="650d344e6f0cda43" providerId="LiveId" clId="{038C079A-AD18-2C48-9F17-B22D2168D283}" dt="2020-04-27T22:15:11.423" v="1626" actId="14826"/>
          <ac:picMkLst>
            <pc:docMk/>
            <pc:sldMk cId="995943661" sldId="305"/>
            <ac:picMk id="40" creationId="{E8DBCA0C-B339-DF4C-A84B-7A782C407276}"/>
          </ac:picMkLst>
        </pc:picChg>
        <pc:cxnChg chg="add del mod">
          <ac:chgData name="Phuc Vu Hong" userId="650d344e6f0cda43" providerId="LiveId" clId="{038C079A-AD18-2C48-9F17-B22D2168D283}" dt="2020-04-26T18:15:38.374" v="1459"/>
          <ac:cxnSpMkLst>
            <pc:docMk/>
            <pc:sldMk cId="995943661" sldId="305"/>
            <ac:cxnSpMk id="12" creationId="{D115CC37-9025-0640-8C03-7BD887DEE553}"/>
          </ac:cxnSpMkLst>
        </pc:cxnChg>
        <pc:cxnChg chg="add del mod">
          <ac:chgData name="Phuc Vu Hong" userId="650d344e6f0cda43" providerId="LiveId" clId="{038C079A-AD18-2C48-9F17-B22D2168D283}" dt="2020-04-26T18:15:38.374" v="1459"/>
          <ac:cxnSpMkLst>
            <pc:docMk/>
            <pc:sldMk cId="995943661" sldId="305"/>
            <ac:cxnSpMk id="13" creationId="{89DF6C15-6617-E34B-9414-DA3DCF0FAABA}"/>
          </ac:cxnSpMkLst>
        </pc:cxnChg>
        <pc:cxnChg chg="add mod">
          <ac:chgData name="Phuc Vu Hong" userId="650d344e6f0cda43" providerId="LiveId" clId="{038C079A-AD18-2C48-9F17-B22D2168D283}" dt="2020-04-26T18:24:40.536" v="1551" actId="1076"/>
          <ac:cxnSpMkLst>
            <pc:docMk/>
            <pc:sldMk cId="995943661" sldId="305"/>
            <ac:cxnSpMk id="19" creationId="{47A7F309-3500-0B44-B1CA-638951C8B42E}"/>
          </ac:cxnSpMkLst>
        </pc:cxnChg>
        <pc:cxnChg chg="add mod">
          <ac:chgData name="Phuc Vu Hong" userId="650d344e6f0cda43" providerId="LiveId" clId="{038C079A-AD18-2C48-9F17-B22D2168D283}" dt="2020-04-26T18:24:40.536" v="1551" actId="1076"/>
          <ac:cxnSpMkLst>
            <pc:docMk/>
            <pc:sldMk cId="995943661" sldId="305"/>
            <ac:cxnSpMk id="20" creationId="{73E50E02-76C4-3245-9AB3-FD56C5764C86}"/>
          </ac:cxnSpMkLst>
        </pc:cxnChg>
      </pc:sldChg>
    </pc:docChg>
  </pc:docChgLst>
  <pc:docChgLst>
    <pc:chgData name="Utilisateur invité" providerId="Windows Live" clId="Web-{F28AAA93-CE4B-437F-9164-74653043D56B}"/>
    <pc:docChg chg="modSld">
      <pc:chgData name="Utilisateur invité" userId="" providerId="Windows Live" clId="Web-{F28AAA93-CE4B-437F-9164-74653043D56B}" dt="2020-04-18T22:19:57.089" v="814"/>
      <pc:docMkLst>
        <pc:docMk/>
      </pc:docMkLst>
      <pc:sldChg chg="modSp">
        <pc:chgData name="Utilisateur invité" userId="" providerId="Windows Live" clId="Web-{F28AAA93-CE4B-437F-9164-74653043D56B}" dt="2020-04-18T21:43:21.536" v="803" actId="20577"/>
        <pc:sldMkLst>
          <pc:docMk/>
          <pc:sldMk cId="2575385568" sldId="261"/>
        </pc:sldMkLst>
        <pc:spChg chg="mod">
          <ac:chgData name="Utilisateur invité" userId="" providerId="Windows Live" clId="Web-{F28AAA93-CE4B-437F-9164-74653043D56B}" dt="2020-04-18T21:33:27.807" v="628" actId="1076"/>
          <ac:spMkLst>
            <pc:docMk/>
            <pc:sldMk cId="2575385568" sldId="261"/>
            <ac:spMk id="2" creationId="{C496DEB7-E1EB-674A-88D2-6C8D4BB5ED6C}"/>
          </ac:spMkLst>
        </pc:spChg>
        <pc:spChg chg="mod">
          <ac:chgData name="Utilisateur invité" userId="" providerId="Windows Live" clId="Web-{F28AAA93-CE4B-437F-9164-74653043D56B}" dt="2020-04-18T21:43:21.536" v="803" actId="20577"/>
          <ac:spMkLst>
            <pc:docMk/>
            <pc:sldMk cId="2575385568" sldId="261"/>
            <ac:spMk id="3" creationId="{49E8EBF7-DF13-B541-ACD8-740513BE07D3}"/>
          </ac:spMkLst>
        </pc:spChg>
        <pc:spChg chg="mod">
          <ac:chgData name="Utilisateur invité" userId="" providerId="Windows Live" clId="Web-{F28AAA93-CE4B-437F-9164-74653043D56B}" dt="2020-04-18T21:27:40.495" v="497" actId="1076"/>
          <ac:spMkLst>
            <pc:docMk/>
            <pc:sldMk cId="2575385568" sldId="261"/>
            <ac:spMk id="5" creationId="{93EA55DB-75A9-3640-87A3-C4A7D4BB4D70}"/>
          </ac:spMkLst>
        </pc:spChg>
      </pc:sldChg>
      <pc:sldChg chg="modSp">
        <pc:chgData name="Utilisateur invité" userId="" providerId="Windows Live" clId="Web-{F28AAA93-CE4B-437F-9164-74653043D56B}" dt="2020-04-18T21:51:06.587" v="806" actId="1076"/>
        <pc:sldMkLst>
          <pc:docMk/>
          <pc:sldMk cId="1738471480" sldId="263"/>
        </pc:sldMkLst>
        <pc:spChg chg="mod">
          <ac:chgData name="Utilisateur invité" userId="" providerId="Windows Live" clId="Web-{F28AAA93-CE4B-437F-9164-74653043D56B}" dt="2020-04-18T21:51:06.587" v="806" actId="1076"/>
          <ac:spMkLst>
            <pc:docMk/>
            <pc:sldMk cId="1738471480" sldId="263"/>
            <ac:spMk id="3" creationId="{1FC46EAD-1BD0-8449-A5FB-23E1D78FFFA5}"/>
          </ac:spMkLst>
        </pc:spChg>
      </pc:sldChg>
      <pc:sldChg chg="addCm">
        <pc:chgData name="Utilisateur invité" userId="" providerId="Windows Live" clId="Web-{F28AAA93-CE4B-437F-9164-74653043D56B}" dt="2020-04-18T21:37:15.332" v="690"/>
        <pc:sldMkLst>
          <pc:docMk/>
          <pc:sldMk cId="2711098847" sldId="264"/>
        </pc:sldMkLst>
      </pc:sldChg>
      <pc:sldChg chg="modSp">
        <pc:chgData name="Utilisateur invité" userId="" providerId="Windows Live" clId="Web-{F28AAA93-CE4B-437F-9164-74653043D56B}" dt="2020-04-18T22:19:57.089" v="814"/>
        <pc:sldMkLst>
          <pc:docMk/>
          <pc:sldMk cId="1029393510" sldId="272"/>
        </pc:sldMkLst>
        <pc:graphicFrameChg chg="mod modGraphic">
          <ac:chgData name="Utilisateur invité" userId="" providerId="Windows Live" clId="Web-{F28AAA93-CE4B-437F-9164-74653043D56B}" dt="2020-04-18T22:19:57.089" v="814"/>
          <ac:graphicFrameMkLst>
            <pc:docMk/>
            <pc:sldMk cId="1029393510" sldId="272"/>
            <ac:graphicFrameMk id="11" creationId="{9A70123E-C17E-4C9F-A7E4-15B5A8613174}"/>
          </ac:graphicFrameMkLst>
        </pc:graphicFrameChg>
      </pc:sldChg>
      <pc:sldChg chg="addSp delSp modSp">
        <pc:chgData name="Utilisateur invité" userId="" providerId="Windows Live" clId="Web-{F28AAA93-CE4B-437F-9164-74653043D56B}" dt="2020-04-18T21:43:10.629" v="800" actId="20577"/>
        <pc:sldMkLst>
          <pc:docMk/>
          <pc:sldMk cId="3281901684" sldId="276"/>
        </pc:sldMkLst>
        <pc:spChg chg="mod">
          <ac:chgData name="Utilisateur invité" userId="" providerId="Windows Live" clId="Web-{F28AAA93-CE4B-437F-9164-74653043D56B}" dt="2020-04-18T20:09:52.012" v="153" actId="20577"/>
          <ac:spMkLst>
            <pc:docMk/>
            <pc:sldMk cId="3281901684" sldId="276"/>
            <ac:spMk id="2" creationId="{C94BC8FF-2CE2-4CB7-A404-FA447B57C83A}"/>
          </ac:spMkLst>
        </pc:spChg>
        <pc:spChg chg="mod">
          <ac:chgData name="Utilisateur invité" userId="" providerId="Windows Live" clId="Web-{F28AAA93-CE4B-437F-9164-74653043D56B}" dt="2020-04-18T21:43:10.629" v="800" actId="20577"/>
          <ac:spMkLst>
            <pc:docMk/>
            <pc:sldMk cId="3281901684" sldId="276"/>
            <ac:spMk id="3" creationId="{6FA0D0BB-BB1A-4D3E-8BFC-1187A85F1BCC}"/>
          </ac:spMkLst>
        </pc:spChg>
        <pc:spChg chg="mod">
          <ac:chgData name="Utilisateur invité" userId="" providerId="Windows Live" clId="Web-{F28AAA93-CE4B-437F-9164-74653043D56B}" dt="2020-04-18T20:04:41.497" v="46" actId="1076"/>
          <ac:spMkLst>
            <pc:docMk/>
            <pc:sldMk cId="3281901684" sldId="276"/>
            <ac:spMk id="7" creationId="{8FEBF1FA-A0A3-42E5-BA90-BC75BAE1A621}"/>
          </ac:spMkLst>
        </pc:spChg>
        <pc:spChg chg="del mod">
          <ac:chgData name="Utilisateur invité" userId="" providerId="Windows Live" clId="Web-{F28AAA93-CE4B-437F-9164-74653043D56B}" dt="2020-04-18T20:03:42.994" v="37"/>
          <ac:spMkLst>
            <pc:docMk/>
            <pc:sldMk cId="3281901684" sldId="276"/>
            <ac:spMk id="10" creationId="{B3C5CFC0-9D69-4053-80C9-37B73208F12D}"/>
          </ac:spMkLst>
        </pc:spChg>
        <pc:spChg chg="add del">
          <ac:chgData name="Utilisateur invité" userId="" providerId="Windows Live" clId="Web-{F28AAA93-CE4B-437F-9164-74653043D56B}" dt="2020-04-18T20:04:24.434" v="43"/>
          <ac:spMkLst>
            <pc:docMk/>
            <pc:sldMk cId="3281901684" sldId="276"/>
            <ac:spMk id="12" creationId="{00F5D2B6-57C9-417F-88EE-07B1DFDCC042}"/>
          </ac:spMkLst>
        </pc:spChg>
        <pc:spChg chg="add del">
          <ac:chgData name="Utilisateur invité" userId="" providerId="Windows Live" clId="Web-{F28AAA93-CE4B-437F-9164-74653043D56B}" dt="2020-04-18T20:07:24.364" v="71"/>
          <ac:spMkLst>
            <pc:docMk/>
            <pc:sldMk cId="3281901684" sldId="276"/>
            <ac:spMk id="17" creationId="{23C1FE60-4A93-40C0-B297-B95E241389B5}"/>
          </ac:spMkLst>
        </pc:spChg>
        <pc:spChg chg="add mod">
          <ac:chgData name="Utilisateur invité" userId="" providerId="Windows Live" clId="Web-{F28AAA93-CE4B-437F-9164-74653043D56B}" dt="2020-04-18T20:09:07.932" v="105"/>
          <ac:spMkLst>
            <pc:docMk/>
            <pc:sldMk cId="3281901684" sldId="276"/>
            <ac:spMk id="18" creationId="{3B03BCCB-07BB-4D16-8AD4-48C1CE3550E0}"/>
          </ac:spMkLst>
        </pc:spChg>
        <pc:picChg chg="mod">
          <ac:chgData name="Utilisateur invité" userId="" providerId="Windows Live" clId="Web-{F28AAA93-CE4B-437F-9164-74653043D56B}" dt="2020-04-18T20:04:03.339" v="41" actId="1076"/>
          <ac:picMkLst>
            <pc:docMk/>
            <pc:sldMk cId="3281901684" sldId="276"/>
            <ac:picMk id="6" creationId="{DBE93A72-C4C3-4178-AA70-1DACC890DA55}"/>
          </ac:picMkLst>
        </pc:picChg>
        <pc:picChg chg="add mod">
          <ac:chgData name="Utilisateur invité" userId="" providerId="Windows Live" clId="Web-{F28AAA93-CE4B-437F-9164-74653043D56B}" dt="2020-04-18T20:03:54.464" v="40" actId="14100"/>
          <ac:picMkLst>
            <pc:docMk/>
            <pc:sldMk cId="3281901684" sldId="276"/>
            <ac:picMk id="8" creationId="{C29C93B3-D1DC-4928-890D-DC06464BD6EB}"/>
          </ac:picMkLst>
        </pc:picChg>
        <pc:picChg chg="mod">
          <ac:chgData name="Utilisateur invité" userId="" providerId="Windows Live" clId="Web-{F28AAA93-CE4B-437F-9164-74653043D56B}" dt="2020-04-18T20:02:48.585" v="27" actId="1076"/>
          <ac:picMkLst>
            <pc:docMk/>
            <pc:sldMk cId="3281901684" sldId="276"/>
            <ac:picMk id="11" creationId="{3F8B765D-E86C-42CC-9BB1-BA0C86BDF9AE}"/>
          </ac:picMkLst>
        </pc:picChg>
        <pc:cxnChg chg="add del">
          <ac:chgData name="Utilisateur invité" userId="" providerId="Windows Live" clId="Web-{F28AAA93-CE4B-437F-9164-74653043D56B}" dt="2020-04-18T20:04:48.388" v="47"/>
          <ac:cxnSpMkLst>
            <pc:docMk/>
            <pc:sldMk cId="3281901684" sldId="276"/>
            <ac:cxnSpMk id="13" creationId="{26C81691-F1EC-4B35-94DB-07AC82A41197}"/>
          </ac:cxnSpMkLst>
        </pc:cxnChg>
        <pc:cxnChg chg="add del mod">
          <ac:chgData name="Utilisateur invité" userId="" providerId="Windows Live" clId="Web-{F28AAA93-CE4B-437F-9164-74653043D56B}" dt="2020-04-18T20:05:20.436" v="53"/>
          <ac:cxnSpMkLst>
            <pc:docMk/>
            <pc:sldMk cId="3281901684" sldId="276"/>
            <ac:cxnSpMk id="14" creationId="{F77D1A32-5114-43DB-81B2-7F2DC90FF6FF}"/>
          </ac:cxnSpMkLst>
        </pc:cxnChg>
        <pc:cxnChg chg="add mod">
          <ac:chgData name="Utilisateur invité" userId="" providerId="Windows Live" clId="Web-{F28AAA93-CE4B-437F-9164-74653043D56B}" dt="2020-04-18T20:06:45.831" v="68"/>
          <ac:cxnSpMkLst>
            <pc:docMk/>
            <pc:sldMk cId="3281901684" sldId="276"/>
            <ac:cxnSpMk id="15" creationId="{1286D11B-23FB-40D6-968A-E6ED93F2C8FF}"/>
          </ac:cxnSpMkLst>
        </pc:cxnChg>
        <pc:cxnChg chg="add mod">
          <ac:chgData name="Utilisateur invité" userId="" providerId="Windows Live" clId="Web-{F28AAA93-CE4B-437F-9164-74653043D56B}" dt="2020-04-18T20:07:00.285" v="69"/>
          <ac:cxnSpMkLst>
            <pc:docMk/>
            <pc:sldMk cId="3281901684" sldId="276"/>
            <ac:cxnSpMk id="16" creationId="{0CF84167-AEF0-4D9C-B0D1-344107526D57}"/>
          </ac:cxnSpMkLst>
        </pc:cxnChg>
      </pc:sldChg>
      <pc:sldChg chg="modSp">
        <pc:chgData name="Utilisateur invité" userId="" providerId="Windows Live" clId="Web-{F28AAA93-CE4B-437F-9164-74653043D56B}" dt="2020-04-18T21:28:12.512" v="528" actId="14100"/>
        <pc:sldMkLst>
          <pc:docMk/>
          <pc:sldMk cId="2880396419" sldId="280"/>
        </pc:sldMkLst>
        <pc:spChg chg="mod">
          <ac:chgData name="Utilisateur invité" userId="" providerId="Windows Live" clId="Web-{F28AAA93-CE4B-437F-9164-74653043D56B}" dt="2020-04-18T21:28:12.512" v="528" actId="14100"/>
          <ac:spMkLst>
            <pc:docMk/>
            <pc:sldMk cId="2880396419" sldId="280"/>
            <ac:spMk id="2" creationId="{79ADDB3D-9A5A-469D-AFBA-0A9F68117815}"/>
          </ac:spMkLst>
        </pc:spChg>
      </pc:sldChg>
      <pc:sldChg chg="addSp delSp modSp">
        <pc:chgData name="Utilisateur invité" userId="" providerId="Windows Live" clId="Web-{F28AAA93-CE4B-437F-9164-74653043D56B}" dt="2020-04-18T21:21:36.995" v="225" actId="1076"/>
        <pc:sldMkLst>
          <pc:docMk/>
          <pc:sldMk cId="246130080" sldId="283"/>
        </pc:sldMkLst>
        <pc:picChg chg="add mod">
          <ac:chgData name="Utilisateur invité" userId="" providerId="Windows Live" clId="Web-{F28AAA93-CE4B-437F-9164-74653043D56B}" dt="2020-04-18T21:21:36.995" v="225" actId="1076"/>
          <ac:picMkLst>
            <pc:docMk/>
            <pc:sldMk cId="246130080" sldId="283"/>
            <ac:picMk id="3" creationId="{90D82196-6175-4907-9EB0-2B16B4C421D2}"/>
          </ac:picMkLst>
        </pc:picChg>
        <pc:picChg chg="mod">
          <ac:chgData name="Utilisateur invité" userId="" providerId="Windows Live" clId="Web-{F28AAA93-CE4B-437F-9164-74653043D56B}" dt="2020-04-18T21:21:33.089" v="224" actId="14100"/>
          <ac:picMkLst>
            <pc:docMk/>
            <pc:sldMk cId="246130080" sldId="283"/>
            <ac:picMk id="20" creationId="{C5E93E4B-9FF3-4334-84F2-0184B54F5086}"/>
          </ac:picMkLst>
        </pc:picChg>
        <pc:picChg chg="mod">
          <ac:chgData name="Utilisateur invité" userId="" providerId="Windows Live" clId="Web-{F28AAA93-CE4B-437F-9164-74653043D56B}" dt="2020-04-18T21:21:23.963" v="220" actId="1076"/>
          <ac:picMkLst>
            <pc:docMk/>
            <pc:sldMk cId="246130080" sldId="283"/>
            <ac:picMk id="26" creationId="{27183276-B562-4C4A-84D1-8CCB3457AC29}"/>
          </ac:picMkLst>
        </pc:picChg>
        <pc:picChg chg="del">
          <ac:chgData name="Utilisateur invité" userId="" providerId="Windows Live" clId="Web-{F28AAA93-CE4B-437F-9164-74653043D56B}" dt="2020-04-18T21:20:48.868" v="206"/>
          <ac:picMkLst>
            <pc:docMk/>
            <pc:sldMk cId="246130080" sldId="283"/>
            <ac:picMk id="27" creationId="{0793C88F-E35C-0044-BADF-2C2252BFD483}"/>
          </ac:picMkLst>
        </pc:picChg>
        <pc:picChg chg="mod">
          <ac:chgData name="Utilisateur invité" userId="" providerId="Windows Live" clId="Web-{F28AAA93-CE4B-437F-9164-74653043D56B}" dt="2020-04-18T21:21:26.135" v="222" actId="1076"/>
          <ac:picMkLst>
            <pc:docMk/>
            <pc:sldMk cId="246130080" sldId="283"/>
            <ac:picMk id="28" creationId="{A9B4A320-A92E-5845-A5D3-6D1EB01FB13F}"/>
          </ac:picMkLst>
        </pc:picChg>
        <pc:picChg chg="mod">
          <ac:chgData name="Utilisateur invité" userId="" providerId="Windows Live" clId="Web-{F28AAA93-CE4B-437F-9164-74653043D56B}" dt="2020-04-18T21:17:57.439" v="203" actId="1076"/>
          <ac:picMkLst>
            <pc:docMk/>
            <pc:sldMk cId="246130080" sldId="283"/>
            <ac:picMk id="29" creationId="{E3B5B622-36B9-724C-A4C4-889AA60A1B5A}"/>
          </ac:picMkLst>
        </pc:picChg>
        <pc:picChg chg="mod">
          <ac:chgData name="Utilisateur invité" userId="" providerId="Windows Live" clId="Web-{F28AAA93-CE4B-437F-9164-74653043D56B}" dt="2020-04-18T21:21:25.041" v="221" actId="1076"/>
          <ac:picMkLst>
            <pc:docMk/>
            <pc:sldMk cId="246130080" sldId="283"/>
            <ac:picMk id="30" creationId="{40403852-6D74-D04D-81E7-BA722684A667}"/>
          </ac:picMkLst>
        </pc:picChg>
        <pc:picChg chg="mod">
          <ac:chgData name="Utilisateur invité" userId="" providerId="Windows Live" clId="Web-{F28AAA93-CE4B-437F-9164-74653043D56B}" dt="2020-04-18T21:21:18.979" v="217" actId="1076"/>
          <ac:picMkLst>
            <pc:docMk/>
            <pc:sldMk cId="246130080" sldId="283"/>
            <ac:picMk id="31" creationId="{6D422ADD-6041-6543-843A-CA0FDEF16960}"/>
          </ac:picMkLst>
        </pc:picChg>
      </pc:sldChg>
    </pc:docChg>
  </pc:docChgLst>
  <pc:docChgLst>
    <pc:chgData name="Utilisateur invité" providerId="Windows Live" clId="Web-{E7C21598-3566-422D-85D6-884531E84E13}"/>
    <pc:docChg chg="">
      <pc:chgData name="Utilisateur invité" userId="" providerId="Windows Live" clId="Web-{E7C21598-3566-422D-85D6-884531E84E13}" dt="2020-06-18T07:16:18.867" v="0"/>
      <pc:docMkLst>
        <pc:docMk/>
      </pc:docMkLst>
      <pc:sldChg chg="addCm">
        <pc:chgData name="Utilisateur invité" userId="" providerId="Windows Live" clId="Web-{E7C21598-3566-422D-85D6-884531E84E13}" dt="2020-06-18T07:16:18.867" v="0"/>
        <pc:sldMkLst>
          <pc:docMk/>
          <pc:sldMk cId="1388178388" sldId="333"/>
        </pc:sldMkLst>
      </pc:sldChg>
    </pc:docChg>
  </pc:docChgLst>
  <pc:docChgLst>
    <pc:chgData name="Phuc Vu Hong" userId="650d344e6f0cda43" providerId="Windows Live" clId="Web-{CA1ED49C-0A62-4D50-BDDC-3BEB2AE1442E}"/>
    <pc:docChg chg="addSld delSld modSld sldOrd modSection">
      <pc:chgData name="Phuc Vu Hong" userId="650d344e6f0cda43" providerId="Windows Live" clId="Web-{CA1ED49C-0A62-4D50-BDDC-3BEB2AE1442E}" dt="2020-06-14T16:39:18.872" v="999" actId="1076"/>
      <pc:docMkLst>
        <pc:docMk/>
      </pc:docMkLst>
      <pc:sldChg chg="delSp modSp del ord">
        <pc:chgData name="Phuc Vu Hong" userId="650d344e6f0cda43" providerId="Windows Live" clId="Web-{CA1ED49C-0A62-4D50-BDDC-3BEB2AE1442E}" dt="2020-06-14T14:56:33.683" v="115"/>
        <pc:sldMkLst>
          <pc:docMk/>
          <pc:sldMk cId="1437107540" sldId="267"/>
        </pc:sldMkLst>
        <pc:spChg chg="mod">
          <ac:chgData name="Phuc Vu Hong" userId="650d344e6f0cda43" providerId="Windows Live" clId="Web-{CA1ED49C-0A62-4D50-BDDC-3BEB2AE1442E}" dt="2020-06-14T14:56:26.714" v="114" actId="20577"/>
          <ac:spMkLst>
            <pc:docMk/>
            <pc:sldMk cId="1437107540" sldId="267"/>
            <ac:spMk id="2" creationId="{635ADE61-0749-E440-85FB-89F7B7D6A59E}"/>
          </ac:spMkLst>
        </pc:spChg>
        <pc:spChg chg="del mod">
          <ac:chgData name="Phuc Vu Hong" userId="650d344e6f0cda43" providerId="Windows Live" clId="Web-{CA1ED49C-0A62-4D50-BDDC-3BEB2AE1442E}" dt="2020-06-14T14:45:03.818" v="7"/>
          <ac:spMkLst>
            <pc:docMk/>
            <pc:sldMk cId="1437107540" sldId="267"/>
            <ac:spMk id="15" creationId="{DEA823D3-0776-9A46-86E6-E6E16E4AED27}"/>
          </ac:spMkLst>
        </pc:spChg>
        <pc:picChg chg="mod">
          <ac:chgData name="Phuc Vu Hong" userId="650d344e6f0cda43" providerId="Windows Live" clId="Web-{CA1ED49C-0A62-4D50-BDDC-3BEB2AE1442E}" dt="2020-06-14T14:45:06.787" v="8" actId="1076"/>
          <ac:picMkLst>
            <pc:docMk/>
            <pc:sldMk cId="1437107540" sldId="267"/>
            <ac:picMk id="11" creationId="{47EDCFFD-2280-6647-9EAC-D4E952E3AE5C}"/>
          </ac:picMkLst>
        </pc:picChg>
      </pc:sldChg>
      <pc:sldChg chg="del ord">
        <pc:chgData name="Phuc Vu Hong" userId="650d344e6f0cda43" providerId="Windows Live" clId="Web-{CA1ED49C-0A62-4D50-BDDC-3BEB2AE1442E}" dt="2020-06-14T16:08:46.488" v="426"/>
        <pc:sldMkLst>
          <pc:docMk/>
          <pc:sldMk cId="3657953522" sldId="279"/>
        </pc:sldMkLst>
      </pc:sldChg>
      <pc:sldChg chg="ord">
        <pc:chgData name="Phuc Vu Hong" userId="650d344e6f0cda43" providerId="Windows Live" clId="Web-{CA1ED49C-0A62-4D50-BDDC-3BEB2AE1442E}" dt="2020-06-14T14:43:20.284" v="2"/>
        <pc:sldMkLst>
          <pc:docMk/>
          <pc:sldMk cId="995943661" sldId="305"/>
        </pc:sldMkLst>
      </pc:sldChg>
      <pc:sldChg chg="addSp delSp modSp">
        <pc:chgData name="Phuc Vu Hong" userId="650d344e6f0cda43" providerId="Windows Live" clId="Web-{CA1ED49C-0A62-4D50-BDDC-3BEB2AE1442E}" dt="2020-06-14T14:56:05.745" v="111" actId="20577"/>
        <pc:sldMkLst>
          <pc:docMk/>
          <pc:sldMk cId="2856887983" sldId="313"/>
        </pc:sldMkLst>
        <pc:spChg chg="mod">
          <ac:chgData name="Phuc Vu Hong" userId="650d344e6f0cda43" providerId="Windows Live" clId="Web-{CA1ED49C-0A62-4D50-BDDC-3BEB2AE1442E}" dt="2020-06-14T14:56:05.745" v="111" actId="20577"/>
          <ac:spMkLst>
            <pc:docMk/>
            <pc:sldMk cId="2856887983" sldId="313"/>
            <ac:spMk id="4" creationId="{3D66EB16-AB0A-4787-9886-5CDC30A34781}"/>
          </ac:spMkLst>
        </pc:spChg>
        <pc:picChg chg="add del mod">
          <ac:chgData name="Phuc Vu Hong" userId="650d344e6f0cda43" providerId="Windows Live" clId="Web-{CA1ED49C-0A62-4D50-BDDC-3BEB2AE1442E}" dt="2020-06-14T14:54:18.460" v="30"/>
          <ac:picMkLst>
            <pc:docMk/>
            <pc:sldMk cId="2856887983" sldId="313"/>
            <ac:picMk id="3" creationId="{7F94FDC4-1C88-4E15-87F8-4862617AE628}"/>
          </ac:picMkLst>
        </pc:picChg>
        <pc:picChg chg="add mod">
          <ac:chgData name="Phuc Vu Hong" userId="650d344e6f0cda43" providerId="Windows Live" clId="Web-{CA1ED49C-0A62-4D50-BDDC-3BEB2AE1442E}" dt="2020-06-14T14:55:22.697" v="36" actId="1076"/>
          <ac:picMkLst>
            <pc:docMk/>
            <pc:sldMk cId="2856887983" sldId="313"/>
            <ac:picMk id="5" creationId="{31CB3669-60E6-4DFE-BBBB-36DCC57B5153}"/>
          </ac:picMkLst>
        </pc:picChg>
      </pc:sldChg>
      <pc:sldChg chg="addSp modSp new">
        <pc:chgData name="Phuc Vu Hong" userId="650d344e6f0cda43" providerId="Windows Live" clId="Web-{CA1ED49C-0A62-4D50-BDDC-3BEB2AE1442E}" dt="2020-06-14T16:33:42.815" v="822" actId="1076"/>
        <pc:sldMkLst>
          <pc:docMk/>
          <pc:sldMk cId="1388178388" sldId="333"/>
        </pc:sldMkLst>
        <pc:spChg chg="mod">
          <ac:chgData name="Phuc Vu Hong" userId="650d344e6f0cda43" providerId="Windows Live" clId="Web-{CA1ED49C-0A62-4D50-BDDC-3BEB2AE1442E}" dt="2020-06-14T14:56:53.762" v="117" actId="20577"/>
          <ac:spMkLst>
            <pc:docMk/>
            <pc:sldMk cId="1388178388" sldId="333"/>
            <ac:spMk id="2" creationId="{C17C588C-771E-4DD8-8EB2-9E9A1BC1BD74}"/>
          </ac:spMkLst>
        </pc:spChg>
        <pc:spChg chg="mod">
          <ac:chgData name="Phuc Vu Hong" userId="650d344e6f0cda43" providerId="Windows Live" clId="Web-{CA1ED49C-0A62-4D50-BDDC-3BEB2AE1442E}" dt="2020-06-14T16:08:59.160" v="427" actId="20577"/>
          <ac:spMkLst>
            <pc:docMk/>
            <pc:sldMk cId="1388178388" sldId="333"/>
            <ac:spMk id="3" creationId="{DF436B82-AB82-46C6-B60E-7321D4E70942}"/>
          </ac:spMkLst>
        </pc:spChg>
        <pc:spChg chg="add mod">
          <ac:chgData name="Phuc Vu Hong" userId="650d344e6f0cda43" providerId="Windows Live" clId="Web-{CA1ED49C-0A62-4D50-BDDC-3BEB2AE1442E}" dt="2020-06-14T16:29:26.479" v="810" actId="20577"/>
          <ac:spMkLst>
            <pc:docMk/>
            <pc:sldMk cId="1388178388" sldId="333"/>
            <ac:spMk id="5" creationId="{80CBFC3E-8F31-4658-B7D1-E474119181C1}"/>
          </ac:spMkLst>
        </pc:spChg>
        <pc:spChg chg="add mod">
          <ac:chgData name="Phuc Vu Hong" userId="650d344e6f0cda43" providerId="Windows Live" clId="Web-{CA1ED49C-0A62-4D50-BDDC-3BEB2AE1442E}" dt="2020-06-14T16:29:38.854" v="815" actId="1076"/>
          <ac:spMkLst>
            <pc:docMk/>
            <pc:sldMk cId="1388178388" sldId="333"/>
            <ac:spMk id="6" creationId="{A293B46D-2A3D-4488-B07F-74EC83E5CDA5}"/>
          </ac:spMkLst>
        </pc:spChg>
        <pc:picChg chg="add mod">
          <ac:chgData name="Phuc Vu Hong" userId="650d344e6f0cda43" providerId="Windows Live" clId="Web-{CA1ED49C-0A62-4D50-BDDC-3BEB2AE1442E}" dt="2020-06-14T15:16:59.127" v="198" actId="1076"/>
          <ac:picMkLst>
            <pc:docMk/>
            <pc:sldMk cId="1388178388" sldId="333"/>
            <ac:picMk id="4" creationId="{C7CC4B6B-EB69-483F-8789-357FA9C7E0A6}"/>
          </ac:picMkLst>
        </pc:picChg>
        <pc:picChg chg="add mod">
          <ac:chgData name="Phuc Vu Hong" userId="650d344e6f0cda43" providerId="Windows Live" clId="Web-{CA1ED49C-0A62-4D50-BDDC-3BEB2AE1442E}" dt="2020-06-14T16:33:42.815" v="822" actId="1076"/>
          <ac:picMkLst>
            <pc:docMk/>
            <pc:sldMk cId="1388178388" sldId="333"/>
            <ac:picMk id="7" creationId="{5B1B7053-0DCC-4403-9FE4-C29D9BD21FEE}"/>
          </ac:picMkLst>
        </pc:picChg>
      </pc:sldChg>
      <pc:sldChg chg="addSp modSp new">
        <pc:chgData name="Phuc Vu Hong" userId="650d344e6f0cda43" providerId="Windows Live" clId="Web-{CA1ED49C-0A62-4D50-BDDC-3BEB2AE1442E}" dt="2020-06-14T16:39:18.872" v="999" actId="1076"/>
        <pc:sldMkLst>
          <pc:docMk/>
          <pc:sldMk cId="3283267216" sldId="334"/>
        </pc:sldMkLst>
        <pc:spChg chg="mod">
          <ac:chgData name="Phuc Vu Hong" userId="650d344e6f0cda43" providerId="Windows Live" clId="Web-{CA1ED49C-0A62-4D50-BDDC-3BEB2AE1442E}" dt="2020-06-14T16:37:38.197" v="825" actId="20577"/>
          <ac:spMkLst>
            <pc:docMk/>
            <pc:sldMk cId="3283267216" sldId="334"/>
            <ac:spMk id="2" creationId="{A00C3F87-6D78-4A4B-8ACC-56EC729A13FF}"/>
          </ac:spMkLst>
        </pc:spChg>
        <pc:spChg chg="mod">
          <ac:chgData name="Phuc Vu Hong" userId="650d344e6f0cda43" providerId="Windows Live" clId="Web-{CA1ED49C-0A62-4D50-BDDC-3BEB2AE1442E}" dt="2020-06-14T16:38:14.417" v="892" actId="20577"/>
          <ac:spMkLst>
            <pc:docMk/>
            <pc:sldMk cId="3283267216" sldId="334"/>
            <ac:spMk id="3" creationId="{35A53BC8-EEA4-439A-B822-25AC4E4550BD}"/>
          </ac:spMkLst>
        </pc:spChg>
        <pc:spChg chg="add mod">
          <ac:chgData name="Phuc Vu Hong" userId="650d344e6f0cda43" providerId="Windows Live" clId="Web-{CA1ED49C-0A62-4D50-BDDC-3BEB2AE1442E}" dt="2020-06-14T16:39:18.872" v="999" actId="1076"/>
          <ac:spMkLst>
            <pc:docMk/>
            <pc:sldMk cId="3283267216" sldId="334"/>
            <ac:spMk id="4" creationId="{2193F9C2-2232-4BA1-8E00-6694C916721F}"/>
          </ac:spMkLst>
        </pc:spChg>
      </pc:sldChg>
    </pc:docChg>
  </pc:docChgLst>
  <pc:docChgLst>
    <pc:chgData name="Mohamed II Bayo" userId="617cf17a31db5105" providerId="Windows Live" clId="Web-{F0CC6B91-E858-4080-A6CD-89CCEFCD7480}"/>
    <pc:docChg chg="delSld modSld modSection">
      <pc:chgData name="Mohamed II Bayo" userId="617cf17a31db5105" providerId="Windows Live" clId="Web-{F0CC6B91-E858-4080-A6CD-89CCEFCD7480}" dt="2020-04-27T20:02:57.267" v="34" actId="20577"/>
      <pc:docMkLst>
        <pc:docMk/>
      </pc:docMkLst>
      <pc:sldChg chg="modSp del">
        <pc:chgData name="Mohamed II Bayo" userId="617cf17a31db5105" providerId="Windows Live" clId="Web-{F0CC6B91-E858-4080-A6CD-89CCEFCD7480}" dt="2020-04-27T19:59:14.687" v="7"/>
        <pc:sldMkLst>
          <pc:docMk/>
          <pc:sldMk cId="3538569052" sldId="303"/>
        </pc:sldMkLst>
        <pc:spChg chg="mod">
          <ac:chgData name="Mohamed II Bayo" userId="617cf17a31db5105" providerId="Windows Live" clId="Web-{F0CC6B91-E858-4080-A6CD-89CCEFCD7480}" dt="2020-04-27T19:58:43.088" v="3" actId="1076"/>
          <ac:spMkLst>
            <pc:docMk/>
            <pc:sldMk cId="3538569052" sldId="303"/>
            <ac:spMk id="8" creationId="{8E355D0C-A1FD-9647-9DA2-A357B814B82C}"/>
          </ac:spMkLst>
        </pc:spChg>
      </pc:sldChg>
      <pc:sldChg chg="addSp modSp">
        <pc:chgData name="Mohamed II Bayo" userId="617cf17a31db5105" providerId="Windows Live" clId="Web-{F0CC6B91-E858-4080-A6CD-89CCEFCD7480}" dt="2020-04-27T20:02:57.267" v="33" actId="20577"/>
        <pc:sldMkLst>
          <pc:docMk/>
          <pc:sldMk cId="3290630916" sldId="304"/>
        </pc:sldMkLst>
        <pc:spChg chg="add mod">
          <ac:chgData name="Mohamed II Bayo" userId="617cf17a31db5105" providerId="Windows Live" clId="Web-{F0CC6B91-E858-4080-A6CD-89CCEFCD7480}" dt="2020-04-27T19:59:47.093" v="29" actId="20577"/>
          <ac:spMkLst>
            <pc:docMk/>
            <pc:sldMk cId="3290630916" sldId="304"/>
            <ac:spMk id="22" creationId="{F5FFE71F-9703-4550-8827-18D5B05C9268}"/>
          </ac:spMkLst>
        </pc:spChg>
        <pc:spChg chg="mod">
          <ac:chgData name="Mohamed II Bayo" userId="617cf17a31db5105" providerId="Windows Live" clId="Web-{F0CC6B91-E858-4080-A6CD-89CCEFCD7480}" dt="2020-04-27T20:02:57.267" v="33" actId="20577"/>
          <ac:spMkLst>
            <pc:docMk/>
            <pc:sldMk cId="3290630916" sldId="304"/>
            <ac:spMk id="46" creationId="{A913F639-0EA3-4C6F-85E1-60281A212825}"/>
          </ac:spMkLst>
        </pc:spChg>
        <pc:grpChg chg="mod">
          <ac:chgData name="Mohamed II Bayo" userId="617cf17a31db5105" providerId="Windows Live" clId="Web-{F0CC6B91-E858-4080-A6CD-89CCEFCD7480}" dt="2020-04-27T20:00:29.625" v="30" actId="1076"/>
          <ac:grpSpMkLst>
            <pc:docMk/>
            <pc:sldMk cId="3290630916" sldId="304"/>
            <ac:grpSpMk id="26" creationId="{571E7710-3FE0-4445-AFBE-19D5BC21A713}"/>
          </ac:grpSpMkLst>
        </pc:grpChg>
      </pc:sldChg>
    </pc:docChg>
  </pc:docChgLst>
  <pc:docChgLst>
    <pc:chgData name="Ali Ashraf" userId="14d660e7b6ff93a0" providerId="Windows Live" clId="Web-{C519E9B2-667D-4B4E-B6AA-4BC040670263}"/>
    <pc:docChg chg="modSld sldOrd">
      <pc:chgData name="Ali Ashraf" userId="14d660e7b6ff93a0" providerId="Windows Live" clId="Web-{C519E9B2-667D-4B4E-B6AA-4BC040670263}" dt="2020-04-19T17:02:02.419" v="1" actId="1076"/>
      <pc:docMkLst>
        <pc:docMk/>
      </pc:docMkLst>
      <pc:sldChg chg="modSp">
        <pc:chgData name="Ali Ashraf" userId="14d660e7b6ff93a0" providerId="Windows Live" clId="Web-{C519E9B2-667D-4B4E-B6AA-4BC040670263}" dt="2020-04-19T17:02:02.419" v="1" actId="1076"/>
        <pc:sldMkLst>
          <pc:docMk/>
          <pc:sldMk cId="1738471480" sldId="263"/>
        </pc:sldMkLst>
        <pc:spChg chg="mod">
          <ac:chgData name="Ali Ashraf" userId="14d660e7b6ff93a0" providerId="Windows Live" clId="Web-{C519E9B2-667D-4B4E-B6AA-4BC040670263}" dt="2020-04-19T17:02:02.419" v="1" actId="1076"/>
          <ac:spMkLst>
            <pc:docMk/>
            <pc:sldMk cId="1738471480" sldId="263"/>
            <ac:spMk id="50" creationId="{CE0F192F-3B5A-4F45-8F90-1B9CAFCAC3CA}"/>
          </ac:spMkLst>
        </pc:spChg>
      </pc:sldChg>
      <pc:sldChg chg="ord">
        <pc:chgData name="Ali Ashraf" userId="14d660e7b6ff93a0" providerId="Windows Live" clId="Web-{C519E9B2-667D-4B4E-B6AA-4BC040670263}" dt="2020-04-19T17:01:42.105" v="0"/>
        <pc:sldMkLst>
          <pc:docMk/>
          <pc:sldMk cId="2017142199" sldId="289"/>
        </pc:sldMkLst>
      </pc:sldChg>
    </pc:docChg>
  </pc:docChgLst>
  <pc:docChgLst>
    <pc:chgData name="Ali Ashraf" userId="14d660e7b6ff93a0" providerId="LiveId" clId="{041FA509-AE8F-4901-ADA2-0654CCC0C190}"/>
    <pc:docChg chg="undo redo custSel delSld modSld">
      <pc:chgData name="Ali Ashraf" userId="14d660e7b6ff93a0" providerId="LiveId" clId="{041FA509-AE8F-4901-ADA2-0654CCC0C190}" dt="2020-04-19T18:16:49.963" v="740" actId="20577"/>
      <pc:docMkLst>
        <pc:docMk/>
      </pc:docMkLst>
      <pc:sldChg chg="addSp modSp del mod">
        <pc:chgData name="Ali Ashraf" userId="14d660e7b6ff93a0" providerId="LiveId" clId="{041FA509-AE8F-4901-ADA2-0654CCC0C190}" dt="2020-04-18T18:05:51.923" v="5" actId="47"/>
        <pc:sldMkLst>
          <pc:docMk/>
          <pc:sldMk cId="3978781755" sldId="256"/>
        </pc:sldMkLst>
        <pc:spChg chg="add mod">
          <ac:chgData name="Ali Ashraf" userId="14d660e7b6ff93a0" providerId="LiveId" clId="{041FA509-AE8F-4901-ADA2-0654CCC0C190}" dt="2020-04-18T16:24:52.562" v="3" actId="1076"/>
          <ac:spMkLst>
            <pc:docMk/>
            <pc:sldMk cId="3978781755" sldId="256"/>
            <ac:spMk id="42" creationId="{47ADD7A2-36AF-42AF-9DB2-A4BB80434D93}"/>
          </ac:spMkLst>
        </pc:spChg>
      </pc:sldChg>
      <pc:sldChg chg="addSp delSp modSp mod">
        <pc:chgData name="Ali Ashraf" userId="14d660e7b6ff93a0" providerId="LiveId" clId="{041FA509-AE8F-4901-ADA2-0654CCC0C190}" dt="2020-04-19T17:03:20.043" v="697" actId="207"/>
        <pc:sldMkLst>
          <pc:docMk/>
          <pc:sldMk cId="1738471480" sldId="263"/>
        </pc:sldMkLst>
        <pc:spChg chg="mod">
          <ac:chgData name="Ali Ashraf" userId="14d660e7b6ff93a0" providerId="LiveId" clId="{041FA509-AE8F-4901-ADA2-0654CCC0C190}" dt="2020-04-19T16:11:15.654" v="505" actId="1076"/>
          <ac:spMkLst>
            <pc:docMk/>
            <pc:sldMk cId="1738471480" sldId="263"/>
            <ac:spMk id="2" creationId="{A17AD175-6CF1-7A4A-9302-C018D3681A36}"/>
          </ac:spMkLst>
        </pc:spChg>
        <pc:spChg chg="add mod">
          <ac:chgData name="Ali Ashraf" userId="14d660e7b6ff93a0" providerId="LiveId" clId="{041FA509-AE8F-4901-ADA2-0654CCC0C190}" dt="2020-04-19T16:59:15.925" v="674" actId="1037"/>
          <ac:spMkLst>
            <pc:docMk/>
            <pc:sldMk cId="1738471480" sldId="263"/>
            <ac:spMk id="3" creationId="{2B0CF795-D796-43E9-AC27-1B91814A9D69}"/>
          </ac:spMkLst>
        </pc:spChg>
        <pc:spChg chg="add mod">
          <ac:chgData name="Ali Ashraf" userId="14d660e7b6ff93a0" providerId="LiveId" clId="{041FA509-AE8F-4901-ADA2-0654CCC0C190}" dt="2020-04-19T15:52:08.158" v="217" actId="164"/>
          <ac:spMkLst>
            <pc:docMk/>
            <pc:sldMk cId="1738471480" sldId="263"/>
            <ac:spMk id="7" creationId="{2EEA3BDC-48AD-4FCE-B5B0-EFD1205179FD}"/>
          </ac:spMkLst>
        </pc:spChg>
        <pc:spChg chg="add del mod">
          <ac:chgData name="Ali Ashraf" userId="14d660e7b6ff93a0" providerId="LiveId" clId="{041FA509-AE8F-4901-ADA2-0654CCC0C190}" dt="2020-04-19T15:54:02.124" v="229" actId="478"/>
          <ac:spMkLst>
            <pc:docMk/>
            <pc:sldMk cId="1738471480" sldId="263"/>
            <ac:spMk id="10" creationId="{07E6A493-00FA-451B-9DF9-D7CDA4F472FF}"/>
          </ac:spMkLst>
        </pc:spChg>
        <pc:spChg chg="del">
          <ac:chgData name="Ali Ashraf" userId="14d660e7b6ff93a0" providerId="LiveId" clId="{041FA509-AE8F-4901-ADA2-0654CCC0C190}" dt="2020-04-19T17:00:41.971" v="695" actId="478"/>
          <ac:spMkLst>
            <pc:docMk/>
            <pc:sldMk cId="1738471480" sldId="263"/>
            <ac:spMk id="10" creationId="{F9120AB0-3B3B-4584-8CD9-81E8E022078C}"/>
          </ac:spMkLst>
        </pc:spChg>
        <pc:spChg chg="add del mod">
          <ac:chgData name="Ali Ashraf" userId="14d660e7b6ff93a0" providerId="LiveId" clId="{041FA509-AE8F-4901-ADA2-0654CCC0C190}" dt="2020-04-19T15:51:48.982" v="215" actId="478"/>
          <ac:spMkLst>
            <pc:docMk/>
            <pc:sldMk cId="1738471480" sldId="263"/>
            <ac:spMk id="12" creationId="{38ACF5DB-26EB-4E49-B222-35CD2AA08D2B}"/>
          </ac:spMkLst>
        </pc:spChg>
        <pc:spChg chg="add mod">
          <ac:chgData name="Ali Ashraf" userId="14d660e7b6ff93a0" providerId="LiveId" clId="{041FA509-AE8F-4901-ADA2-0654CCC0C190}" dt="2020-04-19T16:59:15.925" v="674" actId="1037"/>
          <ac:spMkLst>
            <pc:docMk/>
            <pc:sldMk cId="1738471480" sldId="263"/>
            <ac:spMk id="16" creationId="{CE5C1264-2D9B-4C68-96B6-CA7F5FDF4600}"/>
          </ac:spMkLst>
        </pc:spChg>
        <pc:spChg chg="add del mod">
          <ac:chgData name="Ali Ashraf" userId="14d660e7b6ff93a0" providerId="LiveId" clId="{041FA509-AE8F-4901-ADA2-0654CCC0C190}" dt="2020-04-19T15:42:01.763" v="145" actId="478"/>
          <ac:spMkLst>
            <pc:docMk/>
            <pc:sldMk cId="1738471480" sldId="263"/>
            <ac:spMk id="18" creationId="{27E43EA5-0247-4861-95EA-40F1329EA218}"/>
          </ac:spMkLst>
        </pc:spChg>
        <pc:spChg chg="add mod">
          <ac:chgData name="Ali Ashraf" userId="14d660e7b6ff93a0" providerId="LiveId" clId="{041FA509-AE8F-4901-ADA2-0654CCC0C190}" dt="2020-04-19T15:52:39.110" v="227" actId="14100"/>
          <ac:spMkLst>
            <pc:docMk/>
            <pc:sldMk cId="1738471480" sldId="263"/>
            <ac:spMk id="24" creationId="{BA154AA9-966E-4C3F-AB40-15ACD6D76271}"/>
          </ac:spMkLst>
        </pc:spChg>
        <pc:spChg chg="del">
          <ac:chgData name="Ali Ashraf" userId="14d660e7b6ff93a0" providerId="LiveId" clId="{041FA509-AE8F-4901-ADA2-0654CCC0C190}" dt="2020-04-19T15:39:37.948" v="121" actId="478"/>
          <ac:spMkLst>
            <pc:docMk/>
            <pc:sldMk cId="1738471480" sldId="263"/>
            <ac:spMk id="29" creationId="{3203EAF1-7A7C-45EB-AEFE-51C0B2AC6063}"/>
          </ac:spMkLst>
        </pc:spChg>
        <pc:spChg chg="add mod">
          <ac:chgData name="Ali Ashraf" userId="14d660e7b6ff93a0" providerId="LiveId" clId="{041FA509-AE8F-4901-ADA2-0654CCC0C190}" dt="2020-04-19T16:59:15.925" v="674" actId="1037"/>
          <ac:spMkLst>
            <pc:docMk/>
            <pc:sldMk cId="1738471480" sldId="263"/>
            <ac:spMk id="31" creationId="{27A347EE-9F4D-4B2D-AC2A-257BF8B618C6}"/>
          </ac:spMkLst>
        </pc:spChg>
        <pc:spChg chg="add mod">
          <ac:chgData name="Ali Ashraf" userId="14d660e7b6ff93a0" providerId="LiveId" clId="{041FA509-AE8F-4901-ADA2-0654CCC0C190}" dt="2020-04-19T16:58:09.472" v="603" actId="478"/>
          <ac:spMkLst>
            <pc:docMk/>
            <pc:sldMk cId="1738471480" sldId="263"/>
            <ac:spMk id="32" creationId="{2A107017-E7EE-4245-B98D-CA0706BF64F7}"/>
          </ac:spMkLst>
        </pc:spChg>
        <pc:spChg chg="add del mod">
          <ac:chgData name="Ali Ashraf" userId="14d660e7b6ff93a0" providerId="LiveId" clId="{041FA509-AE8F-4901-ADA2-0654CCC0C190}" dt="2020-04-19T15:58:54.952" v="330" actId="478"/>
          <ac:spMkLst>
            <pc:docMk/>
            <pc:sldMk cId="1738471480" sldId="263"/>
            <ac:spMk id="33" creationId="{87FDE817-6A7D-4687-B0F3-C31D098D7F3E}"/>
          </ac:spMkLst>
        </pc:spChg>
        <pc:spChg chg="add del mod">
          <ac:chgData name="Ali Ashraf" userId="14d660e7b6ff93a0" providerId="LiveId" clId="{041FA509-AE8F-4901-ADA2-0654CCC0C190}" dt="2020-04-19T16:59:22.038" v="680" actId="255"/>
          <ac:spMkLst>
            <pc:docMk/>
            <pc:sldMk cId="1738471480" sldId="263"/>
            <ac:spMk id="34" creationId="{6EE21E45-3C3C-4E4E-B62C-0584F1430D67}"/>
          </ac:spMkLst>
        </pc:spChg>
        <pc:spChg chg="mod">
          <ac:chgData name="Ali Ashraf" userId="14d660e7b6ff93a0" providerId="LiveId" clId="{041FA509-AE8F-4901-ADA2-0654CCC0C190}" dt="2020-04-19T16:02:56.726" v="392" actId="2085"/>
          <ac:spMkLst>
            <pc:docMk/>
            <pc:sldMk cId="1738471480" sldId="263"/>
            <ac:spMk id="39" creationId="{481D8986-16D0-48CA-9BAC-92261EFB9828}"/>
          </ac:spMkLst>
        </pc:spChg>
        <pc:spChg chg="mod">
          <ac:chgData name="Ali Ashraf" userId="14d660e7b6ff93a0" providerId="LiveId" clId="{041FA509-AE8F-4901-ADA2-0654CCC0C190}" dt="2020-04-19T16:01:54.616" v="382" actId="20577"/>
          <ac:spMkLst>
            <pc:docMk/>
            <pc:sldMk cId="1738471480" sldId="263"/>
            <ac:spMk id="40" creationId="{75BF1017-11DF-41D8-B9C8-E161750CC643}"/>
          </ac:spMkLst>
        </pc:spChg>
        <pc:spChg chg="mod">
          <ac:chgData name="Ali Ashraf" userId="14d660e7b6ff93a0" providerId="LiveId" clId="{041FA509-AE8F-4901-ADA2-0654CCC0C190}" dt="2020-04-19T16:03:52.493" v="405" actId="207"/>
          <ac:spMkLst>
            <pc:docMk/>
            <pc:sldMk cId="1738471480" sldId="263"/>
            <ac:spMk id="42" creationId="{0BA37A0E-C2BE-428F-A9A3-AACD5E41F407}"/>
          </ac:spMkLst>
        </pc:spChg>
        <pc:spChg chg="mod">
          <ac:chgData name="Ali Ashraf" userId="14d660e7b6ff93a0" providerId="LiveId" clId="{041FA509-AE8F-4901-ADA2-0654CCC0C190}" dt="2020-04-19T16:05:54.324" v="429" actId="1038"/>
          <ac:spMkLst>
            <pc:docMk/>
            <pc:sldMk cId="1738471480" sldId="263"/>
            <ac:spMk id="43" creationId="{8AD684EC-5748-4D30-A044-88C4D30E6BCF}"/>
          </ac:spMkLst>
        </pc:spChg>
        <pc:spChg chg="mod">
          <ac:chgData name="Ali Ashraf" userId="14d660e7b6ff93a0" providerId="LiveId" clId="{041FA509-AE8F-4901-ADA2-0654CCC0C190}" dt="2020-04-19T16:05:25.036" v="426" actId="207"/>
          <ac:spMkLst>
            <pc:docMk/>
            <pc:sldMk cId="1738471480" sldId="263"/>
            <ac:spMk id="45" creationId="{9A6F772F-3A9A-407E-AA08-EA7232C70A81}"/>
          </ac:spMkLst>
        </pc:spChg>
        <pc:spChg chg="mod">
          <ac:chgData name="Ali Ashraf" userId="14d660e7b6ff93a0" providerId="LiveId" clId="{041FA509-AE8F-4901-ADA2-0654CCC0C190}" dt="2020-04-19T16:05:04.404" v="424" actId="1037"/>
          <ac:spMkLst>
            <pc:docMk/>
            <pc:sldMk cId="1738471480" sldId="263"/>
            <ac:spMk id="46" creationId="{A7BE3627-4B5A-46C9-98D6-9642FB0F3B1E}"/>
          </ac:spMkLst>
        </pc:spChg>
        <pc:spChg chg="add del mod">
          <ac:chgData name="Ali Ashraf" userId="14d660e7b6ff93a0" providerId="LiveId" clId="{041FA509-AE8F-4901-ADA2-0654CCC0C190}" dt="2020-04-19T16:59:26.235" v="686"/>
          <ac:spMkLst>
            <pc:docMk/>
            <pc:sldMk cId="1738471480" sldId="263"/>
            <ac:spMk id="48" creationId="{FAB043B9-474C-4959-83EE-9A07A51A362B}"/>
          </ac:spMkLst>
        </pc:spChg>
        <pc:spChg chg="add mod">
          <ac:chgData name="Ali Ashraf" userId="14d660e7b6ff93a0" providerId="LiveId" clId="{041FA509-AE8F-4901-ADA2-0654CCC0C190}" dt="2020-04-19T16:59:15.925" v="674" actId="1037"/>
          <ac:spMkLst>
            <pc:docMk/>
            <pc:sldMk cId="1738471480" sldId="263"/>
            <ac:spMk id="50" creationId="{CE0F192F-3B5A-4F45-8F90-1B9CAFCAC3CA}"/>
          </ac:spMkLst>
        </pc:spChg>
        <pc:spChg chg="add del mod">
          <ac:chgData name="Ali Ashraf" userId="14d660e7b6ff93a0" providerId="LiveId" clId="{041FA509-AE8F-4901-ADA2-0654CCC0C190}" dt="2020-04-19T16:11:02.189" v="499" actId="478"/>
          <ac:spMkLst>
            <pc:docMk/>
            <pc:sldMk cId="1738471480" sldId="263"/>
            <ac:spMk id="53" creationId="{EAAE806B-915E-4DE0-B66E-F8B3A40004B4}"/>
          </ac:spMkLst>
        </pc:spChg>
        <pc:spChg chg="add del mod">
          <ac:chgData name="Ali Ashraf" userId="14d660e7b6ff93a0" providerId="LiveId" clId="{041FA509-AE8F-4901-ADA2-0654CCC0C190}" dt="2020-04-19T16:10:12.694" v="492" actId="478"/>
          <ac:spMkLst>
            <pc:docMk/>
            <pc:sldMk cId="1738471480" sldId="263"/>
            <ac:spMk id="54" creationId="{DE605166-83D8-4707-9538-B6A4B33160F1}"/>
          </ac:spMkLst>
        </pc:spChg>
        <pc:spChg chg="add del mod">
          <ac:chgData name="Ali Ashraf" userId="14d660e7b6ff93a0" providerId="LiveId" clId="{041FA509-AE8F-4901-ADA2-0654CCC0C190}" dt="2020-04-19T16:11:00.519" v="498" actId="21"/>
          <ac:spMkLst>
            <pc:docMk/>
            <pc:sldMk cId="1738471480" sldId="263"/>
            <ac:spMk id="55" creationId="{7B75F897-DDBE-4BC1-9F38-7819EB4F1B92}"/>
          </ac:spMkLst>
        </pc:spChg>
        <pc:spChg chg="add del mod">
          <ac:chgData name="Ali Ashraf" userId="14d660e7b6ff93a0" providerId="LiveId" clId="{041FA509-AE8F-4901-ADA2-0654CCC0C190}" dt="2020-04-19T16:10:35.406" v="494" actId="478"/>
          <ac:spMkLst>
            <pc:docMk/>
            <pc:sldMk cId="1738471480" sldId="263"/>
            <ac:spMk id="56" creationId="{3A352A8C-39A2-4507-A878-5DFB94E3B80B}"/>
          </ac:spMkLst>
        </pc:spChg>
        <pc:spChg chg="add del mod">
          <ac:chgData name="Ali Ashraf" userId="14d660e7b6ff93a0" providerId="LiveId" clId="{041FA509-AE8F-4901-ADA2-0654CCC0C190}" dt="2020-04-19T16:11:00.519" v="498" actId="21"/>
          <ac:spMkLst>
            <pc:docMk/>
            <pc:sldMk cId="1738471480" sldId="263"/>
            <ac:spMk id="57" creationId="{B2A53EA8-C5C6-4228-A9F1-0FA8FFC06499}"/>
          </ac:spMkLst>
        </pc:spChg>
        <pc:spChg chg="add mod">
          <ac:chgData name="Ali Ashraf" userId="14d660e7b6ff93a0" providerId="LiveId" clId="{041FA509-AE8F-4901-ADA2-0654CCC0C190}" dt="2020-04-19T17:03:20.043" v="697" actId="207"/>
          <ac:spMkLst>
            <pc:docMk/>
            <pc:sldMk cId="1738471480" sldId="263"/>
            <ac:spMk id="58" creationId="{A86A90FD-AF32-4155-9020-F22B4D596136}"/>
          </ac:spMkLst>
        </pc:spChg>
        <pc:spChg chg="add mod">
          <ac:chgData name="Ali Ashraf" userId="14d660e7b6ff93a0" providerId="LiveId" clId="{041FA509-AE8F-4901-ADA2-0654CCC0C190}" dt="2020-04-19T17:03:14.163" v="696" actId="207"/>
          <ac:spMkLst>
            <pc:docMk/>
            <pc:sldMk cId="1738471480" sldId="263"/>
            <ac:spMk id="59" creationId="{F28D1E96-234E-4496-99B7-96C381F3DBC1}"/>
          </ac:spMkLst>
        </pc:spChg>
        <pc:spChg chg="add del mod">
          <ac:chgData name="Ali Ashraf" userId="14d660e7b6ff93a0" providerId="LiveId" clId="{041FA509-AE8F-4901-ADA2-0654CCC0C190}" dt="2020-04-19T16:13:24.123" v="530" actId="478"/>
          <ac:spMkLst>
            <pc:docMk/>
            <pc:sldMk cId="1738471480" sldId="263"/>
            <ac:spMk id="62" creationId="{EAAB50D2-2D4D-4160-A044-3B67F53FDF66}"/>
          </ac:spMkLst>
        </pc:spChg>
        <pc:spChg chg="add mod">
          <ac:chgData name="Ali Ashraf" userId="14d660e7b6ff93a0" providerId="LiveId" clId="{041FA509-AE8F-4901-ADA2-0654CCC0C190}" dt="2020-04-19T17:00:17.427" v="694" actId="207"/>
          <ac:spMkLst>
            <pc:docMk/>
            <pc:sldMk cId="1738471480" sldId="263"/>
            <ac:spMk id="67" creationId="{28F3DBF0-6AD9-4FA2-9381-E2FA42F7B919}"/>
          </ac:spMkLst>
        </pc:spChg>
        <pc:grpChg chg="add mod ord">
          <ac:chgData name="Ali Ashraf" userId="14d660e7b6ff93a0" providerId="LiveId" clId="{041FA509-AE8F-4901-ADA2-0654CCC0C190}" dt="2020-04-19T15:52:08.158" v="217" actId="164"/>
          <ac:grpSpMkLst>
            <pc:docMk/>
            <pc:sldMk cId="1738471480" sldId="263"/>
            <ac:grpSpMk id="8" creationId="{A64D2242-2DEB-4770-B422-DE7080679527}"/>
          </ac:grpSpMkLst>
        </pc:grpChg>
        <pc:grpChg chg="add mod">
          <ac:chgData name="Ali Ashraf" userId="14d660e7b6ff93a0" providerId="LiveId" clId="{041FA509-AE8F-4901-ADA2-0654CCC0C190}" dt="2020-04-19T16:59:17.330" v="678" actId="164"/>
          <ac:grpSpMkLst>
            <pc:docMk/>
            <pc:sldMk cId="1738471480" sldId="263"/>
            <ac:grpSpMk id="10" creationId="{09C1F76B-C3FA-4929-8704-A5D16D604377}"/>
          </ac:grpSpMkLst>
        </pc:grpChg>
        <pc:grpChg chg="add mod">
          <ac:chgData name="Ali Ashraf" userId="14d660e7b6ff93a0" providerId="LiveId" clId="{041FA509-AE8F-4901-ADA2-0654CCC0C190}" dt="2020-04-19T16:59:15.925" v="674" actId="1037"/>
          <ac:grpSpMkLst>
            <pc:docMk/>
            <pc:sldMk cId="1738471480" sldId="263"/>
            <ac:grpSpMk id="14" creationId="{D63B7AD8-C8B1-45EB-8473-2C00D0147447}"/>
          </ac:grpSpMkLst>
        </pc:grpChg>
        <pc:grpChg chg="add del mod">
          <ac:chgData name="Ali Ashraf" userId="14d660e7b6ff93a0" providerId="LiveId" clId="{041FA509-AE8F-4901-ADA2-0654CCC0C190}" dt="2020-04-19T16:58:09.472" v="603" actId="478"/>
          <ac:grpSpMkLst>
            <pc:docMk/>
            <pc:sldMk cId="1738471480" sldId="263"/>
            <ac:grpSpMk id="35" creationId="{18577282-6EDA-4271-A35F-90DAF0514FDF}"/>
          </ac:grpSpMkLst>
        </pc:grpChg>
        <pc:grpChg chg="add mod">
          <ac:chgData name="Ali Ashraf" userId="14d660e7b6ff93a0" providerId="LiveId" clId="{041FA509-AE8F-4901-ADA2-0654CCC0C190}" dt="2020-04-19T16:11:26.022" v="507" actId="164"/>
          <ac:grpSpMkLst>
            <pc:docMk/>
            <pc:sldMk cId="1738471480" sldId="263"/>
            <ac:grpSpMk id="38" creationId="{7A88C9F6-E205-4DE5-8005-DF7B4DC09809}"/>
          </ac:grpSpMkLst>
        </pc:grpChg>
        <pc:grpChg chg="add mod">
          <ac:chgData name="Ali Ashraf" userId="14d660e7b6ff93a0" providerId="LiveId" clId="{041FA509-AE8F-4901-ADA2-0654CCC0C190}" dt="2020-04-19T16:11:26.022" v="507" actId="164"/>
          <ac:grpSpMkLst>
            <pc:docMk/>
            <pc:sldMk cId="1738471480" sldId="263"/>
            <ac:grpSpMk id="41" creationId="{704D1FB1-A1F7-44AA-917F-A4F5CE0B71EC}"/>
          </ac:grpSpMkLst>
        </pc:grpChg>
        <pc:grpChg chg="add mod">
          <ac:chgData name="Ali Ashraf" userId="14d660e7b6ff93a0" providerId="LiveId" clId="{041FA509-AE8F-4901-ADA2-0654CCC0C190}" dt="2020-04-19T16:11:26.022" v="507" actId="164"/>
          <ac:grpSpMkLst>
            <pc:docMk/>
            <pc:sldMk cId="1738471480" sldId="263"/>
            <ac:grpSpMk id="44" creationId="{AA517456-54D7-48C6-85C8-CC48CDF408D4}"/>
          </ac:grpSpMkLst>
        </pc:grpChg>
        <pc:grpChg chg="add del mod">
          <ac:chgData name="Ali Ashraf" userId="14d660e7b6ff93a0" providerId="LiveId" clId="{041FA509-AE8F-4901-ADA2-0654CCC0C190}" dt="2020-04-19T16:59:36.476" v="689" actId="165"/>
          <ac:grpSpMkLst>
            <pc:docMk/>
            <pc:sldMk cId="1738471480" sldId="263"/>
            <ac:grpSpMk id="49" creationId="{9E6B8B70-867D-4116-9E29-EE7E12D77085}"/>
          </ac:grpSpMkLst>
        </pc:grpChg>
        <pc:grpChg chg="mod topLvl">
          <ac:chgData name="Ali Ashraf" userId="14d660e7b6ff93a0" providerId="LiveId" clId="{041FA509-AE8F-4901-ADA2-0654CCC0C190}" dt="2020-04-19T16:59:36.476" v="689" actId="165"/>
          <ac:grpSpMkLst>
            <pc:docMk/>
            <pc:sldMk cId="1738471480" sldId="263"/>
            <ac:grpSpMk id="51" creationId="{F4CF4CC6-45DD-4BDF-AA6B-8089253959FE}"/>
          </ac:grpSpMkLst>
        </pc:grpChg>
        <pc:grpChg chg="mod topLvl">
          <ac:chgData name="Ali Ashraf" userId="14d660e7b6ff93a0" providerId="LiveId" clId="{041FA509-AE8F-4901-ADA2-0654CCC0C190}" dt="2020-04-19T16:59:36.476" v="689" actId="165"/>
          <ac:grpSpMkLst>
            <pc:docMk/>
            <pc:sldMk cId="1738471480" sldId="263"/>
            <ac:grpSpMk id="52" creationId="{4F8E95A6-04E8-4BCB-82A0-F3FD46545E16}"/>
          </ac:grpSpMkLst>
        </pc:grpChg>
        <pc:grpChg chg="mod topLvl">
          <ac:chgData name="Ali Ashraf" userId="14d660e7b6ff93a0" providerId="LiveId" clId="{041FA509-AE8F-4901-ADA2-0654CCC0C190}" dt="2020-04-19T16:59:36.476" v="689" actId="165"/>
          <ac:grpSpMkLst>
            <pc:docMk/>
            <pc:sldMk cId="1738471480" sldId="263"/>
            <ac:grpSpMk id="53" creationId="{12ADB991-CFC8-41A2-BE38-91254160E648}"/>
          </ac:grpSpMkLst>
        </pc:grpChg>
        <pc:grpChg chg="mod topLvl">
          <ac:chgData name="Ali Ashraf" userId="14d660e7b6ff93a0" providerId="LiveId" clId="{041FA509-AE8F-4901-ADA2-0654CCC0C190}" dt="2020-04-19T16:59:36.476" v="689" actId="165"/>
          <ac:grpSpMkLst>
            <pc:docMk/>
            <pc:sldMk cId="1738471480" sldId="263"/>
            <ac:grpSpMk id="54" creationId="{26CCAC48-C64E-47D3-8C2B-E184C1CCA2BD}"/>
          </ac:grpSpMkLst>
        </pc:grpChg>
        <pc:grpChg chg="add mod">
          <ac:chgData name="Ali Ashraf" userId="14d660e7b6ff93a0" providerId="LiveId" clId="{041FA509-AE8F-4901-ADA2-0654CCC0C190}" dt="2020-04-19T17:00:07.940" v="693" actId="1076"/>
          <ac:grpSpMkLst>
            <pc:docMk/>
            <pc:sldMk cId="1738471480" sldId="263"/>
            <ac:grpSpMk id="60" creationId="{652C56B0-8021-4B62-870F-52265E72E7A3}"/>
          </ac:grpSpMkLst>
        </pc:grpChg>
        <pc:grpChg chg="add mod">
          <ac:chgData name="Ali Ashraf" userId="14d660e7b6ff93a0" providerId="LiveId" clId="{041FA509-AE8F-4901-ADA2-0654CCC0C190}" dt="2020-04-19T16:59:17.330" v="678" actId="164"/>
          <ac:grpSpMkLst>
            <pc:docMk/>
            <pc:sldMk cId="1738471480" sldId="263"/>
            <ac:grpSpMk id="61" creationId="{DE1D10A2-DB3A-47B7-8F76-E8403275F703}"/>
          </ac:grpSpMkLst>
        </pc:grpChg>
        <pc:picChg chg="mod">
          <ac:chgData name="Ali Ashraf" userId="14d660e7b6ff93a0" providerId="LiveId" clId="{041FA509-AE8F-4901-ADA2-0654CCC0C190}" dt="2020-04-19T16:59:15.925" v="674" actId="1037"/>
          <ac:picMkLst>
            <pc:docMk/>
            <pc:sldMk cId="1738471480" sldId="263"/>
            <ac:picMk id="9" creationId="{0291DD56-4161-4C06-A670-BE2CEE215276}"/>
          </ac:picMkLst>
        </pc:picChg>
        <pc:picChg chg="mod">
          <ac:chgData name="Ali Ashraf" userId="14d660e7b6ff93a0" providerId="LiveId" clId="{041FA509-AE8F-4901-ADA2-0654CCC0C190}" dt="2020-04-19T15:42:23.003" v="147" actId="164"/>
          <ac:picMkLst>
            <pc:docMk/>
            <pc:sldMk cId="1738471480" sldId="263"/>
            <ac:picMk id="11" creationId="{207DB92F-7303-4990-B520-4CBBC3CF2B0B}"/>
          </ac:picMkLst>
        </pc:picChg>
        <pc:picChg chg="mod">
          <ac:chgData name="Ali Ashraf" userId="14d660e7b6ff93a0" providerId="LiveId" clId="{041FA509-AE8F-4901-ADA2-0654CCC0C190}" dt="2020-04-19T15:42:23.003" v="147" actId="164"/>
          <ac:picMkLst>
            <pc:docMk/>
            <pc:sldMk cId="1738471480" sldId="263"/>
            <ac:picMk id="13" creationId="{28E626BD-34A4-444C-A9E0-5DAC66629C7B}"/>
          </ac:picMkLst>
        </pc:picChg>
        <pc:picChg chg="mod">
          <ac:chgData name="Ali Ashraf" userId="14d660e7b6ff93a0" providerId="LiveId" clId="{041FA509-AE8F-4901-ADA2-0654CCC0C190}" dt="2020-04-19T15:42:23.003" v="147" actId="164"/>
          <ac:picMkLst>
            <pc:docMk/>
            <pc:sldMk cId="1738471480" sldId="263"/>
            <ac:picMk id="15" creationId="{E8FBB115-A01B-4518-8D17-9A2685FA9032}"/>
          </ac:picMkLst>
        </pc:picChg>
        <pc:picChg chg="mod">
          <ac:chgData name="Ali Ashraf" userId="14d660e7b6ff93a0" providerId="LiveId" clId="{041FA509-AE8F-4901-ADA2-0654CCC0C190}" dt="2020-04-19T15:42:23.003" v="147" actId="164"/>
          <ac:picMkLst>
            <pc:docMk/>
            <pc:sldMk cId="1738471480" sldId="263"/>
            <ac:picMk id="17" creationId="{C9ED7373-FDA5-4EAF-B236-068ADDFAC3D7}"/>
          </ac:picMkLst>
        </pc:picChg>
        <pc:picChg chg="add mod">
          <ac:chgData name="Ali Ashraf" userId="14d660e7b6ff93a0" providerId="LiveId" clId="{041FA509-AE8F-4901-ADA2-0654CCC0C190}" dt="2020-04-19T17:00:04.613" v="692" actId="1076"/>
          <ac:picMkLst>
            <pc:docMk/>
            <pc:sldMk cId="1738471480" sldId="263"/>
            <ac:picMk id="20" creationId="{50313F2C-6D9B-4486-9178-AF1D1FD2F7CF}"/>
          </ac:picMkLst>
        </pc:picChg>
        <pc:picChg chg="mod">
          <ac:chgData name="Ali Ashraf" userId="14d660e7b6ff93a0" providerId="LiveId" clId="{041FA509-AE8F-4901-ADA2-0654CCC0C190}" dt="2020-04-19T15:42:23.003" v="147" actId="164"/>
          <ac:picMkLst>
            <pc:docMk/>
            <pc:sldMk cId="1738471480" sldId="263"/>
            <ac:picMk id="21" creationId="{411A62FC-AF93-4687-B438-C63DDB678F97}"/>
          </ac:picMkLst>
        </pc:picChg>
        <pc:picChg chg="mod">
          <ac:chgData name="Ali Ashraf" userId="14d660e7b6ff93a0" providerId="LiveId" clId="{041FA509-AE8F-4901-ADA2-0654CCC0C190}" dt="2020-04-19T15:42:23.003" v="147" actId="164"/>
          <ac:picMkLst>
            <pc:docMk/>
            <pc:sldMk cId="1738471480" sldId="263"/>
            <ac:picMk id="23" creationId="{250225A4-68F1-486C-B7B2-6346D7032C5C}"/>
          </ac:picMkLst>
        </pc:picChg>
        <pc:picChg chg="mod">
          <ac:chgData name="Ali Ashraf" userId="14d660e7b6ff93a0" providerId="LiveId" clId="{041FA509-AE8F-4901-ADA2-0654CCC0C190}" dt="2020-04-19T15:42:23.003" v="147" actId="164"/>
          <ac:picMkLst>
            <pc:docMk/>
            <pc:sldMk cId="1738471480" sldId="263"/>
            <ac:picMk id="27" creationId="{9ABA52B4-60EF-482C-843C-DD30A518B2BE}"/>
          </ac:picMkLst>
        </pc:picChg>
        <pc:picChg chg="add mod">
          <ac:chgData name="Ali Ashraf" userId="14d660e7b6ff93a0" providerId="LiveId" clId="{041FA509-AE8F-4901-ADA2-0654CCC0C190}" dt="2020-04-19T16:59:15.925" v="674" actId="1037"/>
          <ac:picMkLst>
            <pc:docMk/>
            <pc:sldMk cId="1738471480" sldId="263"/>
            <ac:picMk id="30" creationId="{543EB031-1A2F-4DD5-8D02-CCB7C2B00179}"/>
          </ac:picMkLst>
        </pc:picChg>
        <pc:picChg chg="add del mod">
          <ac:chgData name="Ali Ashraf" userId="14d660e7b6ff93a0" providerId="LiveId" clId="{041FA509-AE8F-4901-ADA2-0654CCC0C190}" dt="2020-04-19T16:07:53.567" v="448" actId="478"/>
          <ac:picMkLst>
            <pc:docMk/>
            <pc:sldMk cId="1738471480" sldId="263"/>
            <ac:picMk id="52" creationId="{9BC31EB8-A7D6-4918-94AB-AA9BD0F88D86}"/>
          </ac:picMkLst>
        </pc:picChg>
        <pc:cxnChg chg="add mod">
          <ac:chgData name="Ali Ashraf" userId="14d660e7b6ff93a0" providerId="LiveId" clId="{041FA509-AE8F-4901-ADA2-0654CCC0C190}" dt="2020-04-19T17:00:04.613" v="692" actId="1076"/>
          <ac:cxnSpMkLst>
            <pc:docMk/>
            <pc:sldMk cId="1738471480" sldId="263"/>
            <ac:cxnSpMk id="22" creationId="{2FBD9430-3CE0-487F-B5AE-2309C39A6D46}"/>
          </ac:cxnSpMkLst>
        </pc:cxnChg>
        <pc:cxnChg chg="add mod">
          <ac:chgData name="Ali Ashraf" userId="14d660e7b6ff93a0" providerId="LiveId" clId="{041FA509-AE8F-4901-ADA2-0654CCC0C190}" dt="2020-04-19T17:00:04.613" v="692" actId="1076"/>
          <ac:cxnSpMkLst>
            <pc:docMk/>
            <pc:sldMk cId="1738471480" sldId="263"/>
            <ac:cxnSpMk id="47" creationId="{066EC4D6-8C8D-4317-97A9-981DFCF8BF8D}"/>
          </ac:cxnSpMkLst>
        </pc:cxnChg>
      </pc:sldChg>
      <pc:sldChg chg="modSp mod">
        <pc:chgData name="Ali Ashraf" userId="14d660e7b6ff93a0" providerId="LiveId" clId="{041FA509-AE8F-4901-ADA2-0654CCC0C190}" dt="2020-04-19T18:16:49.963" v="740" actId="20577"/>
        <pc:sldMkLst>
          <pc:docMk/>
          <pc:sldMk cId="1814825978" sldId="271"/>
        </pc:sldMkLst>
        <pc:graphicFrameChg chg="mod modGraphic">
          <ac:chgData name="Ali Ashraf" userId="14d660e7b6ff93a0" providerId="LiveId" clId="{041FA509-AE8F-4901-ADA2-0654CCC0C190}" dt="2020-04-19T18:16:49.963" v="740" actId="20577"/>
          <ac:graphicFrameMkLst>
            <pc:docMk/>
            <pc:sldMk cId="1814825978" sldId="271"/>
            <ac:graphicFrameMk id="4" creationId="{6FC73A93-32EE-4B3B-899F-1B22720B7111}"/>
          </ac:graphicFrameMkLst>
        </pc:graphicFrameChg>
      </pc:sldChg>
      <pc:sldChg chg="modSp mod">
        <pc:chgData name="Ali Ashraf" userId="14d660e7b6ff93a0" providerId="LiveId" clId="{041FA509-AE8F-4901-ADA2-0654CCC0C190}" dt="2020-04-19T18:14:45.386" v="700" actId="14734"/>
        <pc:sldMkLst>
          <pc:docMk/>
          <pc:sldMk cId="1029393510" sldId="272"/>
        </pc:sldMkLst>
        <pc:graphicFrameChg chg="mod modGraphic">
          <ac:chgData name="Ali Ashraf" userId="14d660e7b6ff93a0" providerId="LiveId" clId="{041FA509-AE8F-4901-ADA2-0654CCC0C190}" dt="2020-04-19T18:14:45.386" v="700" actId="14734"/>
          <ac:graphicFrameMkLst>
            <pc:docMk/>
            <pc:sldMk cId="1029393510" sldId="272"/>
            <ac:graphicFrameMk id="11" creationId="{9A70123E-C17E-4C9F-A7E4-15B5A8613174}"/>
          </ac:graphicFrameMkLst>
        </pc:graphicFrameChg>
      </pc:sldChg>
      <pc:sldChg chg="del">
        <pc:chgData name="Ali Ashraf" userId="14d660e7b6ff93a0" providerId="LiveId" clId="{041FA509-AE8F-4901-ADA2-0654CCC0C190}" dt="2020-04-18T16:25:01.255" v="4" actId="47"/>
        <pc:sldMkLst>
          <pc:docMk/>
          <pc:sldMk cId="2096195647" sldId="273"/>
        </pc:sldMkLst>
      </pc:sldChg>
      <pc:sldChg chg="addSp modSp mod">
        <pc:chgData name="Ali Ashraf" userId="14d660e7b6ff93a0" providerId="LiveId" clId="{041FA509-AE8F-4901-ADA2-0654CCC0C190}" dt="2020-04-18T18:06:22.364" v="120" actId="20577"/>
        <pc:sldMkLst>
          <pc:docMk/>
          <pc:sldMk cId="2728932630" sldId="275"/>
        </pc:sldMkLst>
        <pc:spChg chg="add mod">
          <ac:chgData name="Ali Ashraf" userId="14d660e7b6ff93a0" providerId="LiveId" clId="{041FA509-AE8F-4901-ADA2-0654CCC0C190}" dt="2020-04-18T18:06:22.364" v="120" actId="20577"/>
          <ac:spMkLst>
            <pc:docMk/>
            <pc:sldMk cId="2728932630" sldId="275"/>
            <ac:spMk id="2" creationId="{C73ABDCA-F6D5-4359-B162-8330084E767B}"/>
          </ac:spMkLst>
        </pc:spChg>
        <pc:spChg chg="add mod">
          <ac:chgData name="Ali Ashraf" userId="14d660e7b6ff93a0" providerId="LiveId" clId="{041FA509-AE8F-4901-ADA2-0654CCC0C190}" dt="2020-04-18T18:05:59.076" v="7" actId="1076"/>
          <ac:spMkLst>
            <pc:docMk/>
            <pc:sldMk cId="2728932630" sldId="275"/>
            <ac:spMk id="42" creationId="{9B2D3AEF-336C-4E57-A57B-5B741B0CA6AA}"/>
          </ac:spMkLst>
        </pc:spChg>
      </pc:sldChg>
    </pc:docChg>
  </pc:docChgLst>
  <pc:docChgLst>
    <pc:chgData name="Phuc Vu Hong" userId="650d344e6f0cda43" providerId="Windows Live" clId="Web-{FE93C610-AD1B-45DE-9DE9-9C25BBAF90A9}"/>
    <pc:docChg chg="modSld">
      <pc:chgData name="Phuc Vu Hong" userId="650d344e6f0cda43" providerId="Windows Live" clId="Web-{FE93C610-AD1B-45DE-9DE9-9C25BBAF90A9}" dt="2020-04-18T19:31:51.884" v="17" actId="20577"/>
      <pc:docMkLst>
        <pc:docMk/>
      </pc:docMkLst>
      <pc:sldChg chg="modSp">
        <pc:chgData name="Phuc Vu Hong" userId="650d344e6f0cda43" providerId="Windows Live" clId="Web-{FE93C610-AD1B-45DE-9DE9-9C25BBAF90A9}" dt="2020-04-18T19:31:50.681" v="15" actId="20577"/>
        <pc:sldMkLst>
          <pc:docMk/>
          <pc:sldMk cId="1437107540" sldId="267"/>
        </pc:sldMkLst>
        <pc:spChg chg="mod">
          <ac:chgData name="Phuc Vu Hong" userId="650d344e6f0cda43" providerId="Windows Live" clId="Web-{FE93C610-AD1B-45DE-9DE9-9C25BBAF90A9}" dt="2020-04-18T19:31:50.681" v="15" actId="20577"/>
          <ac:spMkLst>
            <pc:docMk/>
            <pc:sldMk cId="1437107540" sldId="267"/>
            <ac:spMk id="2" creationId="{635ADE61-0749-E440-85FB-89F7B7D6A59E}"/>
          </ac:spMkLst>
        </pc:spChg>
        <pc:spChg chg="mod">
          <ac:chgData name="Phuc Vu Hong" userId="650d344e6f0cda43" providerId="Windows Live" clId="Web-{FE93C610-AD1B-45DE-9DE9-9C25BBAF90A9}" dt="2020-04-18T19:31:43.883" v="2" actId="20577"/>
          <ac:spMkLst>
            <pc:docMk/>
            <pc:sldMk cId="1437107540" sldId="267"/>
            <ac:spMk id="3" creationId="{5F0FD067-8753-1D4F-A4B2-456C0268267C}"/>
          </ac:spMkLst>
        </pc:spChg>
      </pc:sldChg>
    </pc:docChg>
  </pc:docChgLst>
  <pc:docChgLst>
    <pc:chgData name="Utilisateur invité" providerId="Windows Live" clId="Web-{972C9CD7-662C-4159-AE90-6D2C4F6B3115}"/>
    <pc:docChg chg="modSld">
      <pc:chgData name="Utilisateur invité" userId="" providerId="Windows Live" clId="Web-{972C9CD7-662C-4159-AE90-6D2C4F6B3115}" dt="2020-06-15T23:59:19.792" v="225" actId="20577"/>
      <pc:docMkLst>
        <pc:docMk/>
      </pc:docMkLst>
      <pc:sldChg chg="modSp">
        <pc:chgData name="Utilisateur invité" userId="" providerId="Windows Live" clId="Web-{972C9CD7-662C-4159-AE90-6D2C4F6B3115}" dt="2020-06-15T23:58:36.510" v="221" actId="1076"/>
        <pc:sldMkLst>
          <pc:docMk/>
          <pc:sldMk cId="3855760744" sldId="284"/>
        </pc:sldMkLst>
        <pc:spChg chg="mod">
          <ac:chgData name="Utilisateur invité" userId="" providerId="Windows Live" clId="Web-{972C9CD7-662C-4159-AE90-6D2C4F6B3115}" dt="2020-06-15T23:58:36.510" v="221" actId="1076"/>
          <ac:spMkLst>
            <pc:docMk/>
            <pc:sldMk cId="3855760744" sldId="284"/>
            <ac:spMk id="5" creationId="{6EB77189-1234-4445-959D-D1B9697030F8}"/>
          </ac:spMkLst>
        </pc:spChg>
      </pc:sldChg>
      <pc:sldChg chg="modSp">
        <pc:chgData name="Utilisateur invité" userId="" providerId="Windows Live" clId="Web-{972C9CD7-662C-4159-AE90-6D2C4F6B3115}" dt="2020-06-15T23:58:50.010" v="222" actId="1076"/>
        <pc:sldMkLst>
          <pc:docMk/>
          <pc:sldMk cId="1247239965" sldId="315"/>
        </pc:sldMkLst>
        <pc:spChg chg="mod">
          <ac:chgData name="Utilisateur invité" userId="" providerId="Windows Live" clId="Web-{972C9CD7-662C-4159-AE90-6D2C4F6B3115}" dt="2020-06-15T23:58:50.010" v="222" actId="1076"/>
          <ac:spMkLst>
            <pc:docMk/>
            <pc:sldMk cId="1247239965" sldId="315"/>
            <ac:spMk id="5" creationId="{6EB77189-1234-4445-959D-D1B9697030F8}"/>
          </ac:spMkLst>
        </pc:spChg>
      </pc:sldChg>
      <pc:sldChg chg="modSp addCm">
        <pc:chgData name="Utilisateur invité" userId="" providerId="Windows Live" clId="Web-{972C9CD7-662C-4159-AE90-6D2C4F6B3115}" dt="2020-06-15T23:42:19.907" v="40" actId="1076"/>
        <pc:sldMkLst>
          <pc:docMk/>
          <pc:sldMk cId="4110622416" sldId="317"/>
        </pc:sldMkLst>
        <pc:spChg chg="mod">
          <ac:chgData name="Utilisateur invité" userId="" providerId="Windows Live" clId="Web-{972C9CD7-662C-4159-AE90-6D2C4F6B3115}" dt="2020-06-15T23:42:18.142" v="38" actId="20577"/>
          <ac:spMkLst>
            <pc:docMk/>
            <pc:sldMk cId="4110622416" sldId="317"/>
            <ac:spMk id="4" creationId="{790AEE3A-0854-4BF8-B236-EDAC0A454800}"/>
          </ac:spMkLst>
        </pc:spChg>
        <pc:picChg chg="mod">
          <ac:chgData name="Utilisateur invité" userId="" providerId="Windows Live" clId="Web-{972C9CD7-662C-4159-AE90-6D2C4F6B3115}" dt="2020-06-15T23:42:19.907" v="40" actId="1076"/>
          <ac:picMkLst>
            <pc:docMk/>
            <pc:sldMk cId="4110622416" sldId="317"/>
            <ac:picMk id="5" creationId="{F2453329-2365-469A-8133-8794E0C2805A}"/>
          </ac:picMkLst>
        </pc:picChg>
      </pc:sldChg>
      <pc:sldChg chg="modSp">
        <pc:chgData name="Utilisateur invité" userId="" providerId="Windows Live" clId="Web-{972C9CD7-662C-4159-AE90-6D2C4F6B3115}" dt="2020-06-15T23:56:34.462" v="216" actId="20577"/>
        <pc:sldMkLst>
          <pc:docMk/>
          <pc:sldMk cId="1748084793" sldId="318"/>
        </pc:sldMkLst>
        <pc:spChg chg="mod">
          <ac:chgData name="Utilisateur invité" userId="" providerId="Windows Live" clId="Web-{972C9CD7-662C-4159-AE90-6D2C4F6B3115}" dt="2020-06-15T23:56:18.602" v="211" actId="1076"/>
          <ac:spMkLst>
            <pc:docMk/>
            <pc:sldMk cId="1748084793" sldId="318"/>
            <ac:spMk id="4" creationId="{5686E8AE-CD1D-4BB1-A6CE-240527163BB9}"/>
          </ac:spMkLst>
        </pc:spChg>
        <pc:spChg chg="mod">
          <ac:chgData name="Utilisateur invité" userId="" providerId="Windows Live" clId="Web-{972C9CD7-662C-4159-AE90-6D2C4F6B3115}" dt="2020-06-15T23:44:27.315" v="44" actId="20577"/>
          <ac:spMkLst>
            <pc:docMk/>
            <pc:sldMk cId="1748084793" sldId="318"/>
            <ac:spMk id="5" creationId="{70DAEC3C-3014-394D-95CC-6F850A031596}"/>
          </ac:spMkLst>
        </pc:spChg>
        <pc:spChg chg="mod">
          <ac:chgData name="Utilisateur invité" userId="" providerId="Windows Live" clId="Web-{972C9CD7-662C-4159-AE90-6D2C4F6B3115}" dt="2020-06-15T23:56:34.462" v="216" actId="20577"/>
          <ac:spMkLst>
            <pc:docMk/>
            <pc:sldMk cId="1748084793" sldId="318"/>
            <ac:spMk id="8" creationId="{759AC9DC-9F29-462E-92E3-2CCB92193F58}"/>
          </ac:spMkLst>
        </pc:spChg>
        <pc:picChg chg="mod">
          <ac:chgData name="Utilisateur invité" userId="" providerId="Windows Live" clId="Web-{972C9CD7-662C-4159-AE90-6D2C4F6B3115}" dt="2020-06-15T23:42:39.126" v="41" actId="1076"/>
          <ac:picMkLst>
            <pc:docMk/>
            <pc:sldMk cId="1748084793" sldId="318"/>
            <ac:picMk id="11" creationId="{9633DE65-183D-4559-98CC-AA5EED3CAAD7}"/>
          </ac:picMkLst>
        </pc:picChg>
        <pc:picChg chg="mod">
          <ac:chgData name="Utilisateur invité" userId="" providerId="Windows Live" clId="Web-{972C9CD7-662C-4159-AE90-6D2C4F6B3115}" dt="2020-06-15T23:43:43.408" v="43" actId="1076"/>
          <ac:picMkLst>
            <pc:docMk/>
            <pc:sldMk cId="1748084793" sldId="318"/>
            <ac:picMk id="14" creationId="{36DB8094-F3C1-4ACD-B1E1-60C43873CEA0}"/>
          </ac:picMkLst>
        </pc:picChg>
      </pc:sldChg>
      <pc:sldChg chg="addSp modSp addCm">
        <pc:chgData name="Utilisateur invité" userId="" providerId="Windows Live" clId="Web-{972C9CD7-662C-4159-AE90-6D2C4F6B3115}" dt="2020-06-15T23:59:17.041" v="223" actId="20577"/>
        <pc:sldMkLst>
          <pc:docMk/>
          <pc:sldMk cId="2277094326" sldId="319"/>
        </pc:sldMkLst>
        <pc:spChg chg="add mod">
          <ac:chgData name="Utilisateur invité" userId="" providerId="Windows Live" clId="Web-{972C9CD7-662C-4159-AE90-6D2C4F6B3115}" dt="2020-06-15T23:55:51.243" v="206" actId="1076"/>
          <ac:spMkLst>
            <pc:docMk/>
            <pc:sldMk cId="2277094326" sldId="319"/>
            <ac:spMk id="8" creationId="{ED0F9F23-4806-44B3-B67C-826B8B3D94E1}"/>
          </ac:spMkLst>
        </pc:spChg>
        <pc:spChg chg="add mod">
          <ac:chgData name="Utilisateur invité" userId="" providerId="Windows Live" clId="Web-{972C9CD7-662C-4159-AE90-6D2C4F6B3115}" dt="2020-06-15T23:59:17.041" v="223" actId="20577"/>
          <ac:spMkLst>
            <pc:docMk/>
            <pc:sldMk cId="2277094326" sldId="319"/>
            <ac:spMk id="9" creationId="{EA5811CA-61FD-4A0B-8CD2-D14B3B027B9D}"/>
          </ac:spMkLst>
        </pc:spChg>
        <pc:spChg chg="add mod">
          <ac:chgData name="Utilisateur invité" userId="" providerId="Windows Live" clId="Web-{972C9CD7-662C-4159-AE90-6D2C4F6B3115}" dt="2020-06-15T23:55:42.461" v="202" actId="1076"/>
          <ac:spMkLst>
            <pc:docMk/>
            <pc:sldMk cId="2277094326" sldId="319"/>
            <ac:spMk id="10" creationId="{DB768BDE-3999-40ED-8FC7-371B46405094}"/>
          </ac:spMkLst>
        </pc:spChg>
        <pc:picChg chg="mod">
          <ac:chgData name="Utilisateur invité" userId="" providerId="Windows Live" clId="Web-{972C9CD7-662C-4159-AE90-6D2C4F6B3115}" dt="2020-06-15T23:55:31.930" v="199" actId="14100"/>
          <ac:picMkLst>
            <pc:docMk/>
            <pc:sldMk cId="2277094326" sldId="319"/>
            <ac:picMk id="3" creationId="{2BF1EA5D-82EB-4FF0-BF28-033F0BC58F6C}"/>
          </ac:picMkLst>
        </pc:picChg>
        <pc:picChg chg="add mod">
          <ac:chgData name="Utilisateur invité" userId="" providerId="Windows Live" clId="Web-{972C9CD7-662C-4159-AE90-6D2C4F6B3115}" dt="2020-06-15T23:55:44.118" v="203" actId="1076"/>
          <ac:picMkLst>
            <pc:docMk/>
            <pc:sldMk cId="2277094326" sldId="319"/>
            <ac:picMk id="4" creationId="{307C585E-B3D2-4AD0-9265-046259BF3586}"/>
          </ac:picMkLst>
        </pc:picChg>
        <pc:picChg chg="add mod">
          <ac:chgData name="Utilisateur invité" userId="" providerId="Windows Live" clId="Web-{972C9CD7-662C-4159-AE90-6D2C4F6B3115}" dt="2020-06-15T23:55:39.852" v="201" actId="1076"/>
          <ac:picMkLst>
            <pc:docMk/>
            <pc:sldMk cId="2277094326" sldId="319"/>
            <ac:picMk id="6" creationId="{50B2F9B0-6A5B-4184-BA5F-581556F28DDB}"/>
          </ac:picMkLst>
        </pc:picChg>
        <pc:picChg chg="add mod">
          <ac:chgData name="Utilisateur invité" userId="" providerId="Windows Live" clId="Web-{972C9CD7-662C-4159-AE90-6D2C4F6B3115}" dt="2020-06-15T23:55:49.274" v="205" actId="1076"/>
          <ac:picMkLst>
            <pc:docMk/>
            <pc:sldMk cId="2277094326" sldId="319"/>
            <ac:picMk id="7" creationId="{7ED361A8-9E5A-4C46-952A-664F97C503A8}"/>
          </ac:picMkLst>
        </pc:picChg>
      </pc:sldChg>
    </pc:docChg>
  </pc:docChgLst>
  <pc:docChgLst>
    <pc:chgData name="Mohamed II Bayo" userId="617cf17a31db5105" providerId="Windows Live" clId="Web-{CAC39CF1-21F4-4AD4-8B54-DCC4E8DDA462}"/>
    <pc:docChg chg="modSld">
      <pc:chgData name="Mohamed II Bayo" userId="617cf17a31db5105" providerId="Windows Live" clId="Web-{CAC39CF1-21F4-4AD4-8B54-DCC4E8DDA462}" dt="2020-04-28T06:16:46.612" v="2" actId="1076"/>
      <pc:docMkLst>
        <pc:docMk/>
      </pc:docMkLst>
      <pc:sldChg chg="modSp">
        <pc:chgData name="Mohamed II Bayo" userId="617cf17a31db5105" providerId="Windows Live" clId="Web-{CAC39CF1-21F4-4AD4-8B54-DCC4E8DDA462}" dt="2020-04-28T06:16:46.612" v="2" actId="1076"/>
        <pc:sldMkLst>
          <pc:docMk/>
          <pc:sldMk cId="3535598956" sldId="285"/>
        </pc:sldMkLst>
        <pc:spChg chg="mod">
          <ac:chgData name="Mohamed II Bayo" userId="617cf17a31db5105" providerId="Windows Live" clId="Web-{CAC39CF1-21F4-4AD4-8B54-DCC4E8DDA462}" dt="2020-04-28T06:16:44.425" v="1" actId="1076"/>
          <ac:spMkLst>
            <pc:docMk/>
            <pc:sldMk cId="3535598956" sldId="285"/>
            <ac:spMk id="2" creationId="{C5863C0E-79CA-4522-BF56-A602965F5E00}"/>
          </ac:spMkLst>
        </pc:spChg>
        <pc:spChg chg="mod">
          <ac:chgData name="Mohamed II Bayo" userId="617cf17a31db5105" providerId="Windows Live" clId="Web-{CAC39CF1-21F4-4AD4-8B54-DCC4E8DDA462}" dt="2020-04-28T06:16:46.612" v="2" actId="1076"/>
          <ac:spMkLst>
            <pc:docMk/>
            <pc:sldMk cId="3535598956" sldId="285"/>
            <ac:spMk id="24" creationId="{3F0C0A6E-0543-0949-B691-0EE734A35D07}"/>
          </ac:spMkLst>
        </pc:spChg>
      </pc:sldChg>
    </pc:docChg>
  </pc:docChgLst>
  <pc:docChgLst>
    <pc:chgData name="Ali Ashraf" userId="14d660e7b6ff93a0" providerId="Windows Live" clId="Web-{89F05A69-4891-4A32-BF3B-0A97B7F504A5}"/>
    <pc:docChg chg="modSld">
      <pc:chgData name="Ali Ashraf" userId="14d660e7b6ff93a0" providerId="Windows Live" clId="Web-{89F05A69-4891-4A32-BF3B-0A97B7F504A5}" dt="2020-04-19T15:38:51.677" v="88" actId="14100"/>
      <pc:docMkLst>
        <pc:docMk/>
      </pc:docMkLst>
      <pc:sldChg chg="addSp delSp modSp">
        <pc:chgData name="Ali Ashraf" userId="14d660e7b6ff93a0" providerId="Windows Live" clId="Web-{89F05A69-4891-4A32-BF3B-0A97B7F504A5}" dt="2020-04-19T15:38:51.677" v="88" actId="14100"/>
        <pc:sldMkLst>
          <pc:docMk/>
          <pc:sldMk cId="1738471480" sldId="263"/>
        </pc:sldMkLst>
        <pc:spChg chg="mod">
          <ac:chgData name="Ali Ashraf" userId="14d660e7b6ff93a0" providerId="Windows Live" clId="Web-{89F05A69-4891-4A32-BF3B-0A97B7F504A5}" dt="2020-04-19T15:38:16.051" v="75" actId="14100"/>
          <ac:spMkLst>
            <pc:docMk/>
            <pc:sldMk cId="1738471480" sldId="263"/>
            <ac:spMk id="2" creationId="{A17AD175-6CF1-7A4A-9302-C018D3681A36}"/>
          </ac:spMkLst>
        </pc:spChg>
        <pc:spChg chg="del">
          <ac:chgData name="Ali Ashraf" userId="14d660e7b6ff93a0" providerId="Windows Live" clId="Web-{89F05A69-4891-4A32-BF3B-0A97B7F504A5}" dt="2020-04-19T15:34:44.281" v="20"/>
          <ac:spMkLst>
            <pc:docMk/>
            <pc:sldMk cId="1738471480" sldId="263"/>
            <ac:spMk id="3" creationId="{1FC46EAD-1BD0-8449-A5FB-23E1D78FFFA5}"/>
          </ac:spMkLst>
        </pc:spChg>
        <pc:spChg chg="add del mod">
          <ac:chgData name="Ali Ashraf" userId="14d660e7b6ff93a0" providerId="Windows Live" clId="Web-{89F05A69-4891-4A32-BF3B-0A97B7F504A5}" dt="2020-04-19T15:35:16.141" v="21"/>
          <ac:spMkLst>
            <pc:docMk/>
            <pc:sldMk cId="1738471480" sldId="263"/>
            <ac:spMk id="8" creationId="{29F6717B-93A4-4A94-88F2-9CE2AE0A46A1}"/>
          </ac:spMkLst>
        </pc:spChg>
        <pc:spChg chg="add mod">
          <ac:chgData name="Ali Ashraf" userId="14d660e7b6ff93a0" providerId="Windows Live" clId="Web-{89F05A69-4891-4A32-BF3B-0A97B7F504A5}" dt="2020-04-19T15:38:51.677" v="88" actId="14100"/>
          <ac:spMkLst>
            <pc:docMk/>
            <pc:sldMk cId="1738471480" sldId="263"/>
            <ac:spMk id="29" creationId="{3203EAF1-7A7C-45EB-AEFE-51C0B2AC6063}"/>
          </ac:spMkLst>
        </pc:spChg>
        <pc:picChg chg="add mod ord">
          <ac:chgData name="Ali Ashraf" userId="14d660e7b6ff93a0" providerId="Windows Live" clId="Web-{89F05A69-4891-4A32-BF3B-0A97B7F504A5}" dt="2020-04-19T15:38:34.926" v="86" actId="1076"/>
          <ac:picMkLst>
            <pc:docMk/>
            <pc:sldMk cId="1738471480" sldId="263"/>
            <ac:picMk id="9" creationId="{0291DD56-4161-4C06-A670-BE2CEE215276}"/>
          </ac:picMkLst>
        </pc:picChg>
        <pc:picChg chg="add mod">
          <ac:chgData name="Ali Ashraf" userId="14d660e7b6ff93a0" providerId="Windows Live" clId="Web-{89F05A69-4891-4A32-BF3B-0A97B7F504A5}" dt="2020-04-19T15:38:23.473" v="80" actId="1076"/>
          <ac:picMkLst>
            <pc:docMk/>
            <pc:sldMk cId="1738471480" sldId="263"/>
            <ac:picMk id="11" creationId="{207DB92F-7303-4990-B520-4CBBC3CF2B0B}"/>
          </ac:picMkLst>
        </pc:picChg>
        <pc:picChg chg="add mod">
          <ac:chgData name="Ali Ashraf" userId="14d660e7b6ff93a0" providerId="Windows Live" clId="Web-{89F05A69-4891-4A32-BF3B-0A97B7F504A5}" dt="2020-04-19T15:38:29.208" v="84" actId="1076"/>
          <ac:picMkLst>
            <pc:docMk/>
            <pc:sldMk cId="1738471480" sldId="263"/>
            <ac:picMk id="13" creationId="{28E626BD-34A4-444C-A9E0-5DAC66629C7B}"/>
          </ac:picMkLst>
        </pc:picChg>
        <pc:picChg chg="add mod">
          <ac:chgData name="Ali Ashraf" userId="14d660e7b6ff93a0" providerId="Windows Live" clId="Web-{89F05A69-4891-4A32-BF3B-0A97B7F504A5}" dt="2020-04-19T15:38:31.504" v="85" actId="1076"/>
          <ac:picMkLst>
            <pc:docMk/>
            <pc:sldMk cId="1738471480" sldId="263"/>
            <ac:picMk id="15" creationId="{E8FBB115-A01B-4518-8D17-9A2685FA9032}"/>
          </ac:picMkLst>
        </pc:picChg>
        <pc:picChg chg="add mod">
          <ac:chgData name="Ali Ashraf" userId="14d660e7b6ff93a0" providerId="Windows Live" clId="Web-{89F05A69-4891-4A32-BF3B-0A97B7F504A5}" dt="2020-04-19T15:38:26.129" v="82" actId="1076"/>
          <ac:picMkLst>
            <pc:docMk/>
            <pc:sldMk cId="1738471480" sldId="263"/>
            <ac:picMk id="17" creationId="{C9ED7373-FDA5-4EAF-B236-068ADDFAC3D7}"/>
          </ac:picMkLst>
        </pc:picChg>
        <pc:picChg chg="add del mod">
          <ac:chgData name="Ali Ashraf" userId="14d660e7b6ff93a0" providerId="Windows Live" clId="Web-{89F05A69-4891-4A32-BF3B-0A97B7F504A5}" dt="2020-04-19T15:36:52.268" v="56"/>
          <ac:picMkLst>
            <pc:docMk/>
            <pc:sldMk cId="1738471480" sldId="263"/>
            <ac:picMk id="19" creationId="{0BDABA4E-1621-4409-955B-F4E41028FF54}"/>
          </ac:picMkLst>
        </pc:picChg>
        <pc:picChg chg="add mod">
          <ac:chgData name="Ali Ashraf" userId="14d660e7b6ff93a0" providerId="Windows Live" clId="Web-{89F05A69-4891-4A32-BF3B-0A97B7F504A5}" dt="2020-04-19T15:38:28.130" v="83" actId="1076"/>
          <ac:picMkLst>
            <pc:docMk/>
            <pc:sldMk cId="1738471480" sldId="263"/>
            <ac:picMk id="21" creationId="{411A62FC-AF93-4687-B438-C63DDB678F97}"/>
          </ac:picMkLst>
        </pc:picChg>
        <pc:picChg chg="add mod">
          <ac:chgData name="Ali Ashraf" userId="14d660e7b6ff93a0" providerId="Windows Live" clId="Web-{89F05A69-4891-4A32-BF3B-0A97B7F504A5}" dt="2020-04-19T15:38:24.770" v="81" actId="1076"/>
          <ac:picMkLst>
            <pc:docMk/>
            <pc:sldMk cId="1738471480" sldId="263"/>
            <ac:picMk id="23" creationId="{250225A4-68F1-486C-B7B2-6346D7032C5C}"/>
          </ac:picMkLst>
        </pc:picChg>
        <pc:picChg chg="add del mod">
          <ac:chgData name="Ali Ashraf" userId="14d660e7b6ff93a0" providerId="Windows Live" clId="Web-{89F05A69-4891-4A32-BF3B-0A97B7F504A5}" dt="2020-04-19T15:36:43.877" v="53"/>
          <ac:picMkLst>
            <pc:docMk/>
            <pc:sldMk cId="1738471480" sldId="263"/>
            <ac:picMk id="25" creationId="{F62375BF-A69A-4ADC-8409-D65E5146E7AD}"/>
          </ac:picMkLst>
        </pc:picChg>
        <pc:picChg chg="add mod">
          <ac:chgData name="Ali Ashraf" userId="14d660e7b6ff93a0" providerId="Windows Live" clId="Web-{89F05A69-4891-4A32-BF3B-0A97B7F504A5}" dt="2020-04-19T15:38:22.192" v="79" actId="1076"/>
          <ac:picMkLst>
            <pc:docMk/>
            <pc:sldMk cId="1738471480" sldId="263"/>
            <ac:picMk id="27" creationId="{9ABA52B4-60EF-482C-843C-DD30A518B2BE}"/>
          </ac:picMkLst>
        </pc:picChg>
      </pc:sldChg>
      <pc:sldChg chg="modSp">
        <pc:chgData name="Ali Ashraf" userId="14d660e7b6ff93a0" providerId="Windows Live" clId="Web-{89F05A69-4891-4A32-BF3B-0A97B7F504A5}" dt="2020-04-19T15:23:35.768" v="6" actId="20577"/>
        <pc:sldMkLst>
          <pc:docMk/>
          <pc:sldMk cId="3281901684" sldId="276"/>
        </pc:sldMkLst>
        <pc:spChg chg="mod">
          <ac:chgData name="Ali Ashraf" userId="14d660e7b6ff93a0" providerId="Windows Live" clId="Web-{89F05A69-4891-4A32-BF3B-0A97B7F504A5}" dt="2020-04-19T15:23:35.768" v="6" actId="20577"/>
          <ac:spMkLst>
            <pc:docMk/>
            <pc:sldMk cId="3281901684" sldId="276"/>
            <ac:spMk id="2" creationId="{C94BC8FF-2CE2-4CB7-A404-FA447B57C83A}"/>
          </ac:spMkLst>
        </pc:spChg>
      </pc:sldChg>
      <pc:sldChg chg="addSp delSp modSp">
        <pc:chgData name="Ali Ashraf" userId="14d660e7b6ff93a0" providerId="Windows Live" clId="Web-{89F05A69-4891-4A32-BF3B-0A97B7F504A5}" dt="2020-04-19T15:25:15.410" v="19" actId="1076"/>
        <pc:sldMkLst>
          <pc:docMk/>
          <pc:sldMk cId="246130080" sldId="283"/>
        </pc:sldMkLst>
        <pc:picChg chg="del">
          <ac:chgData name="Ali Ashraf" userId="14d660e7b6ff93a0" providerId="Windows Live" clId="Web-{89F05A69-4891-4A32-BF3B-0A97B7F504A5}" dt="2020-04-19T15:24:12.346" v="8"/>
          <ac:picMkLst>
            <pc:docMk/>
            <pc:sldMk cId="246130080" sldId="283"/>
            <ac:picMk id="3" creationId="{90D82196-6175-4907-9EB0-2B16B4C421D2}"/>
          </ac:picMkLst>
        </pc:picChg>
        <pc:picChg chg="add mod">
          <ac:chgData name="Ali Ashraf" userId="14d660e7b6ff93a0" providerId="Windows Live" clId="Web-{89F05A69-4891-4A32-BF3B-0A97B7F504A5}" dt="2020-04-19T15:24:50.457" v="14" actId="1076"/>
          <ac:picMkLst>
            <pc:docMk/>
            <pc:sldMk cId="246130080" sldId="283"/>
            <ac:picMk id="4" creationId="{6308D55C-37F2-42DA-92D2-3534E8CE63AA}"/>
          </ac:picMkLst>
        </pc:picChg>
        <pc:picChg chg="mod">
          <ac:chgData name="Ali Ashraf" userId="14d660e7b6ff93a0" providerId="Windows Live" clId="Web-{89F05A69-4891-4A32-BF3B-0A97B7F504A5}" dt="2020-04-19T15:25:09.019" v="18" actId="1076"/>
          <ac:picMkLst>
            <pc:docMk/>
            <pc:sldMk cId="246130080" sldId="283"/>
            <ac:picMk id="23" creationId="{1CE57205-4A52-4B40-A5B5-7960E09DE552}"/>
          </ac:picMkLst>
        </pc:picChg>
        <pc:picChg chg="mod">
          <ac:chgData name="Ali Ashraf" userId="14d660e7b6ff93a0" providerId="Windows Live" clId="Web-{89F05A69-4891-4A32-BF3B-0A97B7F504A5}" dt="2020-04-19T15:24:43.456" v="13" actId="1076"/>
          <ac:picMkLst>
            <pc:docMk/>
            <pc:sldMk cId="246130080" sldId="283"/>
            <ac:picMk id="26" creationId="{27183276-B562-4C4A-84D1-8CCB3457AC29}"/>
          </ac:picMkLst>
        </pc:picChg>
        <pc:picChg chg="mod">
          <ac:chgData name="Ali Ashraf" userId="14d660e7b6ff93a0" providerId="Windows Live" clId="Web-{89F05A69-4891-4A32-BF3B-0A97B7F504A5}" dt="2020-04-19T15:25:00.769" v="16" actId="1076"/>
          <ac:picMkLst>
            <pc:docMk/>
            <pc:sldMk cId="246130080" sldId="283"/>
            <ac:picMk id="28" creationId="{A9B4A320-A92E-5845-A5D3-6D1EB01FB13F}"/>
          </ac:picMkLst>
        </pc:picChg>
        <pc:picChg chg="mod">
          <ac:chgData name="Ali Ashraf" userId="14d660e7b6ff93a0" providerId="Windows Live" clId="Web-{89F05A69-4891-4A32-BF3B-0A97B7F504A5}" dt="2020-04-19T15:25:06.707" v="17" actId="1076"/>
          <ac:picMkLst>
            <pc:docMk/>
            <pc:sldMk cId="246130080" sldId="283"/>
            <ac:picMk id="29" creationId="{E3B5B622-36B9-724C-A4C4-889AA60A1B5A}"/>
          </ac:picMkLst>
        </pc:picChg>
        <pc:picChg chg="mod">
          <ac:chgData name="Ali Ashraf" userId="14d660e7b6ff93a0" providerId="Windows Live" clId="Web-{89F05A69-4891-4A32-BF3B-0A97B7F504A5}" dt="2020-04-19T15:24:57.738" v="15" actId="1076"/>
          <ac:picMkLst>
            <pc:docMk/>
            <pc:sldMk cId="246130080" sldId="283"/>
            <ac:picMk id="30" creationId="{40403852-6D74-D04D-81E7-BA722684A667}"/>
          </ac:picMkLst>
        </pc:picChg>
        <pc:picChg chg="mod">
          <ac:chgData name="Ali Ashraf" userId="14d660e7b6ff93a0" providerId="Windows Live" clId="Web-{89F05A69-4891-4A32-BF3B-0A97B7F504A5}" dt="2020-04-19T15:25:15.410" v="19" actId="1076"/>
          <ac:picMkLst>
            <pc:docMk/>
            <pc:sldMk cId="246130080" sldId="283"/>
            <ac:picMk id="31" creationId="{6D422ADD-6041-6543-843A-CA0FDEF16960}"/>
          </ac:picMkLst>
        </pc:picChg>
      </pc:sldChg>
    </pc:docChg>
  </pc:docChgLst>
  <pc:docChgLst>
    <pc:chgData name="Utilisateur invité" providerId="Windows Live" clId="Web-{DF1748F2-8EA2-4511-A54F-BA9D4A157B27}"/>
    <pc:docChg chg="modSld">
      <pc:chgData name="Utilisateur invité" userId="" providerId="Windows Live" clId="Web-{DF1748F2-8EA2-4511-A54F-BA9D4A157B27}" dt="2020-04-18T18:25:55.314" v="173" actId="20577"/>
      <pc:docMkLst>
        <pc:docMk/>
      </pc:docMkLst>
      <pc:sldChg chg="modSp">
        <pc:chgData name="Utilisateur invité" userId="" providerId="Windows Live" clId="Web-{DF1748F2-8EA2-4511-A54F-BA9D4A157B27}" dt="2020-04-18T17:13:39.410" v="20" actId="14100"/>
        <pc:sldMkLst>
          <pc:docMk/>
          <pc:sldMk cId="3978781755" sldId="256"/>
        </pc:sldMkLst>
        <pc:spChg chg="mod">
          <ac:chgData name="Utilisateur invité" userId="" providerId="Windows Live" clId="Web-{DF1748F2-8EA2-4511-A54F-BA9D4A157B27}" dt="2020-04-18T17:13:33.394" v="18" actId="1076"/>
          <ac:spMkLst>
            <pc:docMk/>
            <pc:sldMk cId="3978781755" sldId="256"/>
            <ac:spMk id="42" creationId="{47ADD7A2-36AF-42AF-9DB2-A4BB80434D93}"/>
          </ac:spMkLst>
        </pc:spChg>
        <pc:grpChg chg="mod">
          <ac:chgData name="Utilisateur invité" userId="" providerId="Windows Live" clId="Web-{DF1748F2-8EA2-4511-A54F-BA9D4A157B27}" dt="2020-04-18T17:13:39.410" v="20" actId="14100"/>
          <ac:grpSpMkLst>
            <pc:docMk/>
            <pc:sldMk cId="3978781755" sldId="256"/>
            <ac:grpSpMk id="80" creationId="{7CFBCD72-65BC-46A1-BAEF-A6B351281A83}"/>
          </ac:grpSpMkLst>
        </pc:grpChg>
      </pc:sldChg>
      <pc:sldChg chg="modSp addCm">
        <pc:chgData name="Utilisateur invité" userId="" providerId="Windows Live" clId="Web-{DF1748F2-8EA2-4511-A54F-BA9D4A157B27}" dt="2020-04-18T17:12:56.705" v="10" actId="1076"/>
        <pc:sldMkLst>
          <pc:docMk/>
          <pc:sldMk cId="761489109" sldId="258"/>
        </pc:sldMkLst>
        <pc:picChg chg="mod">
          <ac:chgData name="Utilisateur invité" userId="" providerId="Windows Live" clId="Web-{DF1748F2-8EA2-4511-A54F-BA9D4A157B27}" dt="2020-04-18T17:12:56.705" v="10" actId="1076"/>
          <ac:picMkLst>
            <pc:docMk/>
            <pc:sldMk cId="761489109" sldId="258"/>
            <ac:picMk id="5" creationId="{91ECAD8C-E21C-2A48-833F-A88E4DF2A9B9}"/>
          </ac:picMkLst>
        </pc:picChg>
      </pc:sldChg>
      <pc:sldChg chg="modSp">
        <pc:chgData name="Utilisateur invité" userId="" providerId="Windows Live" clId="Web-{DF1748F2-8EA2-4511-A54F-BA9D4A157B27}" dt="2020-04-18T17:14:03.707" v="27" actId="1076"/>
        <pc:sldMkLst>
          <pc:docMk/>
          <pc:sldMk cId="730402012" sldId="262"/>
        </pc:sldMkLst>
        <pc:spChg chg="mod">
          <ac:chgData name="Utilisateur invité" userId="" providerId="Windows Live" clId="Web-{DF1748F2-8EA2-4511-A54F-BA9D4A157B27}" dt="2020-04-18T17:13:54.410" v="24" actId="14100"/>
          <ac:spMkLst>
            <pc:docMk/>
            <pc:sldMk cId="730402012" sldId="262"/>
            <ac:spMk id="2" creationId="{1500BB6B-461B-594B-973B-3582D11D444D}"/>
          </ac:spMkLst>
        </pc:spChg>
        <pc:picChg chg="mod">
          <ac:chgData name="Utilisateur invité" userId="" providerId="Windows Live" clId="Web-{DF1748F2-8EA2-4511-A54F-BA9D4A157B27}" dt="2020-04-18T17:14:03.707" v="27" actId="1076"/>
          <ac:picMkLst>
            <pc:docMk/>
            <pc:sldMk cId="730402012" sldId="262"/>
            <ac:picMk id="1026" creationId="{9FDA716C-E65F-AB49-98F2-248EBBD2B294}"/>
          </ac:picMkLst>
        </pc:picChg>
      </pc:sldChg>
      <pc:sldChg chg="modSp">
        <pc:chgData name="Utilisateur invité" userId="" providerId="Windows Live" clId="Web-{DF1748F2-8EA2-4511-A54F-BA9D4A157B27}" dt="2020-04-18T18:25:55.314" v="173" actId="20577"/>
        <pc:sldMkLst>
          <pc:docMk/>
          <pc:sldMk cId="1437107540" sldId="267"/>
        </pc:sldMkLst>
        <pc:spChg chg="mod">
          <ac:chgData name="Utilisateur invité" userId="" providerId="Windows Live" clId="Web-{DF1748F2-8EA2-4511-A54F-BA9D4A157B27}" dt="2020-04-18T18:25:55.314" v="173" actId="20577"/>
          <ac:spMkLst>
            <pc:docMk/>
            <pc:sldMk cId="1437107540" sldId="267"/>
            <ac:spMk id="3" creationId="{5F0FD067-8753-1D4F-A4B2-456C0268267C}"/>
          </ac:spMkLst>
        </pc:spChg>
      </pc:sldChg>
      <pc:sldChg chg="addSp delSp modSp">
        <pc:chgData name="Utilisateur invité" userId="" providerId="Windows Live" clId="Web-{DF1748F2-8EA2-4511-A54F-BA9D4A157B27}" dt="2020-04-18T18:25:25.298" v="167" actId="1076"/>
        <pc:sldMkLst>
          <pc:docMk/>
          <pc:sldMk cId="719741601" sldId="268"/>
        </pc:sldMkLst>
        <pc:spChg chg="mod">
          <ac:chgData name="Utilisateur invité" userId="" providerId="Windows Live" clId="Web-{DF1748F2-8EA2-4511-A54F-BA9D4A157B27}" dt="2020-04-18T17:42:33.136" v="94" actId="1076"/>
          <ac:spMkLst>
            <pc:docMk/>
            <pc:sldMk cId="719741601" sldId="268"/>
            <ac:spMk id="2" creationId="{BA646767-EDDA-754B-8DCB-C12FA0D11825}"/>
          </ac:spMkLst>
        </pc:spChg>
        <pc:spChg chg="del mod">
          <ac:chgData name="Utilisateur invité" userId="" providerId="Windows Live" clId="Web-{DF1748F2-8EA2-4511-A54F-BA9D4A157B27}" dt="2020-04-18T18:17:47.296" v="141"/>
          <ac:spMkLst>
            <pc:docMk/>
            <pc:sldMk cId="719741601" sldId="268"/>
            <ac:spMk id="3" creationId="{F8EAB665-1451-7F49-92DF-3D1C09A6697C}"/>
          </ac:spMkLst>
        </pc:spChg>
        <pc:spChg chg="add mod">
          <ac:chgData name="Utilisateur invité" userId="" providerId="Windows Live" clId="Web-{DF1748F2-8EA2-4511-A54F-BA9D4A157B27}" dt="2020-04-18T18:25:23.626" v="166" actId="1076"/>
          <ac:spMkLst>
            <pc:docMk/>
            <pc:sldMk cId="719741601" sldId="268"/>
            <ac:spMk id="7" creationId="{9D49A060-1702-4C4A-8F85-05831B0E0458}"/>
          </ac:spMkLst>
        </pc:spChg>
        <pc:picChg chg="add mod">
          <ac:chgData name="Utilisateur invité" userId="" providerId="Windows Live" clId="Web-{DF1748F2-8EA2-4511-A54F-BA9D4A157B27}" dt="2020-04-18T18:25:25.298" v="167" actId="1076"/>
          <ac:picMkLst>
            <pc:docMk/>
            <pc:sldMk cId="719741601" sldId="268"/>
            <ac:picMk id="8" creationId="{0C37E42D-8632-4E53-AD7A-EAFEA1478C39}"/>
          </ac:picMkLst>
        </pc:picChg>
        <pc:picChg chg="add mod">
          <ac:chgData name="Utilisateur invité" userId="" providerId="Windows Live" clId="Web-{DF1748F2-8EA2-4511-A54F-BA9D4A157B27}" dt="2020-04-18T18:25:20.829" v="165" actId="14100"/>
          <ac:picMkLst>
            <pc:docMk/>
            <pc:sldMk cId="719741601" sldId="268"/>
            <ac:picMk id="10" creationId="{36FCFA5E-1C00-4829-B5AB-E6685B633861}"/>
          </ac:picMkLst>
        </pc:picChg>
      </pc:sldChg>
    </pc:docChg>
  </pc:docChgLst>
  <pc:docChgLst>
    <pc:chgData name="Ali Ashraf" userId="14d660e7b6ff93a0" providerId="Windows Live" clId="Web-{E8572816-272D-47DF-A5FD-E6999ED95035}"/>
    <pc:docChg chg="addSld modSld sldOrd modSection">
      <pc:chgData name="Ali Ashraf" userId="14d660e7b6ff93a0" providerId="Windows Live" clId="Web-{E8572816-272D-47DF-A5FD-E6999ED95035}" dt="2020-04-26T16:03:49.011" v="1269"/>
      <pc:docMkLst>
        <pc:docMk/>
      </pc:docMkLst>
      <pc:sldChg chg="addSp delSp modSp">
        <pc:chgData name="Ali Ashraf" userId="14d660e7b6ff93a0" providerId="Windows Live" clId="Web-{E8572816-272D-47DF-A5FD-E6999ED95035}" dt="2020-04-26T15:04:54.285" v="407" actId="20577"/>
        <pc:sldMkLst>
          <pc:docMk/>
          <pc:sldMk cId="730402012" sldId="262"/>
        </pc:sldMkLst>
        <pc:spChg chg="mod">
          <ac:chgData name="Ali Ashraf" userId="14d660e7b6ff93a0" providerId="Windows Live" clId="Web-{E8572816-272D-47DF-A5FD-E6999ED95035}" dt="2020-04-26T14:54:01.168" v="376" actId="14100"/>
          <ac:spMkLst>
            <pc:docMk/>
            <pc:sldMk cId="730402012" sldId="262"/>
            <ac:spMk id="12" creationId="{28119C62-EE19-8A4E-BD4C-5DA7CB773E09}"/>
          </ac:spMkLst>
        </pc:spChg>
        <pc:spChg chg="mod">
          <ac:chgData name="Ali Ashraf" userId="14d660e7b6ff93a0" providerId="Windows Live" clId="Web-{E8572816-272D-47DF-A5FD-E6999ED95035}" dt="2020-04-26T14:28:44.417" v="335" actId="1076"/>
          <ac:spMkLst>
            <pc:docMk/>
            <pc:sldMk cId="730402012" sldId="262"/>
            <ac:spMk id="37" creationId="{D03E8801-E314-2C4C-B892-74CE9E6CE8ED}"/>
          </ac:spMkLst>
        </pc:spChg>
        <pc:spChg chg="mod">
          <ac:chgData name="Ali Ashraf" userId="14d660e7b6ff93a0" providerId="Windows Live" clId="Web-{E8572816-272D-47DF-A5FD-E6999ED95035}" dt="2020-04-26T15:04:54.285" v="407" actId="20577"/>
          <ac:spMkLst>
            <pc:docMk/>
            <pc:sldMk cId="730402012" sldId="262"/>
            <ac:spMk id="43" creationId="{218F26C8-18FD-6A4B-8697-EFD9831FD75C}"/>
          </ac:spMkLst>
        </pc:spChg>
        <pc:spChg chg="mod">
          <ac:chgData name="Ali Ashraf" userId="14d660e7b6ff93a0" providerId="Windows Live" clId="Web-{E8572816-272D-47DF-A5FD-E6999ED95035}" dt="2020-04-26T14:28:28.417" v="331" actId="14100"/>
          <ac:spMkLst>
            <pc:docMk/>
            <pc:sldMk cId="730402012" sldId="262"/>
            <ac:spMk id="45" creationId="{E7572CCC-76D4-1041-A851-4D006697F90D}"/>
          </ac:spMkLst>
        </pc:spChg>
        <pc:spChg chg="mod">
          <ac:chgData name="Ali Ashraf" userId="14d660e7b6ff93a0" providerId="Windows Live" clId="Web-{E8572816-272D-47DF-A5FD-E6999ED95035}" dt="2020-04-26T14:28:32.058" v="333" actId="20577"/>
          <ac:spMkLst>
            <pc:docMk/>
            <pc:sldMk cId="730402012" sldId="262"/>
            <ac:spMk id="52" creationId="{0D65A522-D81E-6D40-941A-556441E38CA2}"/>
          </ac:spMkLst>
        </pc:spChg>
        <pc:cxnChg chg="mod">
          <ac:chgData name="Ali Ashraf" userId="14d660e7b6ff93a0" providerId="Windows Live" clId="Web-{E8572816-272D-47DF-A5FD-E6999ED95035}" dt="2020-04-26T14:28:28.417" v="331" actId="14100"/>
          <ac:cxnSpMkLst>
            <pc:docMk/>
            <pc:sldMk cId="730402012" sldId="262"/>
            <ac:cxnSpMk id="21" creationId="{F9FEE159-C0D6-A54B-8358-9D794E38C372}"/>
          </ac:cxnSpMkLst>
        </pc:cxnChg>
        <pc:cxnChg chg="add del mod">
          <ac:chgData name="Ali Ashraf" userId="14d660e7b6ff93a0" providerId="Windows Live" clId="Web-{E8572816-272D-47DF-A5FD-E6999ED95035}" dt="2020-04-26T14:50:19.400" v="361"/>
          <ac:cxnSpMkLst>
            <pc:docMk/>
            <pc:sldMk cId="730402012" sldId="262"/>
            <ac:cxnSpMk id="75" creationId="{C9774B97-C342-4FF7-A96A-2780CA5B6EFB}"/>
          </ac:cxnSpMkLst>
        </pc:cxnChg>
        <pc:cxnChg chg="add mod">
          <ac:chgData name="Ali Ashraf" userId="14d660e7b6ff93a0" providerId="Windows Live" clId="Web-{E8572816-272D-47DF-A5FD-E6999ED95035}" dt="2020-04-26T14:50:38.744" v="366" actId="14100"/>
          <ac:cxnSpMkLst>
            <pc:docMk/>
            <pc:sldMk cId="730402012" sldId="262"/>
            <ac:cxnSpMk id="76" creationId="{8785D6A1-60D4-4C3B-94CB-362AAED680F3}"/>
          </ac:cxnSpMkLst>
        </pc:cxnChg>
      </pc:sldChg>
      <pc:sldChg chg="addSp delSp modSp ord">
        <pc:chgData name="Ali Ashraf" userId="14d660e7b6ff93a0" providerId="Windows Live" clId="Web-{E8572816-272D-47DF-A5FD-E6999ED95035}" dt="2020-04-26T14:14:12.189" v="329" actId="1076"/>
        <pc:sldMkLst>
          <pc:docMk/>
          <pc:sldMk cId="1738471480" sldId="263"/>
        </pc:sldMkLst>
        <pc:spChg chg="mod">
          <ac:chgData name="Ali Ashraf" userId="14d660e7b6ff93a0" providerId="Windows Live" clId="Web-{E8572816-272D-47DF-A5FD-E6999ED95035}" dt="2020-04-26T14:12:51.172" v="326" actId="14100"/>
          <ac:spMkLst>
            <pc:docMk/>
            <pc:sldMk cId="1738471480" sldId="263"/>
            <ac:spMk id="2" creationId="{A17AD175-6CF1-7A4A-9302-C018D3681A36}"/>
          </ac:spMkLst>
        </pc:spChg>
        <pc:spChg chg="mod">
          <ac:chgData name="Ali Ashraf" userId="14d660e7b6ff93a0" providerId="Windows Live" clId="Web-{E8572816-272D-47DF-A5FD-E6999ED95035}" dt="2020-04-26T14:14:12.189" v="329" actId="1076"/>
          <ac:spMkLst>
            <pc:docMk/>
            <pc:sldMk cId="1738471480" sldId="263"/>
            <ac:spMk id="85" creationId="{99BF9286-EBCC-154B-96C9-2CF34E49F59D}"/>
          </ac:spMkLst>
        </pc:spChg>
        <pc:grpChg chg="add">
          <ac:chgData name="Ali Ashraf" userId="14d660e7b6ff93a0" providerId="Windows Live" clId="Web-{E8572816-272D-47DF-A5FD-E6999ED95035}" dt="2020-04-26T14:09:56.389" v="320"/>
          <ac:grpSpMkLst>
            <pc:docMk/>
            <pc:sldMk cId="1738471480" sldId="263"/>
            <ac:grpSpMk id="10" creationId="{331CE746-E810-41C5-80E2-791D66F2D526}"/>
          </ac:grpSpMkLst>
        </pc:grpChg>
        <pc:grpChg chg="add">
          <ac:chgData name="Ali Ashraf" userId="14d660e7b6ff93a0" providerId="Windows Live" clId="Web-{E8572816-272D-47DF-A5FD-E6999ED95035}" dt="2020-04-26T14:10:08.092" v="321"/>
          <ac:grpSpMkLst>
            <pc:docMk/>
            <pc:sldMk cId="1738471480" sldId="263"/>
            <ac:grpSpMk id="12" creationId="{32FCB454-FCBE-42CD-A524-E41EBF57E9CE}"/>
          </ac:grpSpMkLst>
        </pc:grpChg>
        <pc:grpChg chg="add">
          <ac:chgData name="Ali Ashraf" userId="14d660e7b6ff93a0" providerId="Windows Live" clId="Web-{E8572816-272D-47DF-A5FD-E6999ED95035}" dt="2020-04-26T14:10:21.311" v="322"/>
          <ac:grpSpMkLst>
            <pc:docMk/>
            <pc:sldMk cId="1738471480" sldId="263"/>
            <ac:grpSpMk id="14" creationId="{F03A29EE-156D-43CE-A013-7221A4DE9F30}"/>
          </ac:grpSpMkLst>
        </pc:grpChg>
        <pc:grpChg chg="add">
          <ac:chgData name="Ali Ashraf" userId="14d660e7b6ff93a0" providerId="Windows Live" clId="Web-{E8572816-272D-47DF-A5FD-E6999ED95035}" dt="2020-04-26T14:10:43.640" v="323"/>
          <ac:grpSpMkLst>
            <pc:docMk/>
            <pc:sldMk cId="1738471480" sldId="263"/>
            <ac:grpSpMk id="18" creationId="{7F6A1A6F-3426-42EF-976C-4F0BABB8543C}"/>
          </ac:grpSpMkLst>
        </pc:grpChg>
        <pc:picChg chg="ord">
          <ac:chgData name="Ali Ashraf" userId="14d660e7b6ff93a0" providerId="Windows Live" clId="Web-{E8572816-272D-47DF-A5FD-E6999ED95035}" dt="2020-04-26T14:10:53.062" v="324"/>
          <ac:picMkLst>
            <pc:docMk/>
            <pc:sldMk cId="1738471480" sldId="263"/>
            <ac:picMk id="9" creationId="{0291DD56-4161-4C06-A670-BE2CEE215276}"/>
          </ac:picMkLst>
        </pc:picChg>
        <pc:cxnChg chg="add del">
          <ac:chgData name="Ali Ashraf" userId="14d660e7b6ff93a0" providerId="Windows Live" clId="Web-{E8572816-272D-47DF-A5FD-E6999ED95035}" dt="2020-04-26T14:13:08.157" v="327"/>
          <ac:cxnSpMkLst>
            <pc:docMk/>
            <pc:sldMk cId="1738471480" sldId="263"/>
            <ac:cxnSpMk id="3" creationId="{5DBFA208-B3E8-481E-9C56-6BBD015EC62B}"/>
          </ac:cxnSpMkLst>
        </pc:cxnChg>
      </pc:sldChg>
      <pc:sldChg chg="addSp modSp">
        <pc:chgData name="Ali Ashraf" userId="14d660e7b6ff93a0" providerId="Windows Live" clId="Web-{E8572816-272D-47DF-A5FD-E6999ED95035}" dt="2020-04-26T15:47:07.422" v="1063"/>
        <pc:sldMkLst>
          <pc:docMk/>
          <pc:sldMk cId="411579113" sldId="266"/>
        </pc:sldMkLst>
        <pc:spChg chg="mod">
          <ac:chgData name="Ali Ashraf" userId="14d660e7b6ff93a0" providerId="Windows Live" clId="Web-{E8572816-272D-47DF-A5FD-E6999ED95035}" dt="2020-04-26T15:37:54.978" v="922" actId="20577"/>
          <ac:spMkLst>
            <pc:docMk/>
            <pc:sldMk cId="411579113" sldId="266"/>
            <ac:spMk id="2" creationId="{AABBB679-05AE-154C-BC4B-0C1D4E6F8B8C}"/>
          </ac:spMkLst>
        </pc:spChg>
        <pc:spChg chg="mod">
          <ac:chgData name="Ali Ashraf" userId="14d660e7b6ff93a0" providerId="Windows Live" clId="Web-{E8572816-272D-47DF-A5FD-E6999ED95035}" dt="2020-04-26T15:43:57.951" v="1017" actId="1076"/>
          <ac:spMkLst>
            <pc:docMk/>
            <pc:sldMk cId="411579113" sldId="266"/>
            <ac:spMk id="3" creationId="{0EA9BFA6-90B6-6E43-B85C-E2F02F945988}"/>
          </ac:spMkLst>
        </pc:spChg>
        <pc:graphicFrameChg chg="add mod modGraphic">
          <ac:chgData name="Ali Ashraf" userId="14d660e7b6ff93a0" providerId="Windows Live" clId="Web-{E8572816-272D-47DF-A5FD-E6999ED95035}" dt="2020-04-26T15:47:07.422" v="1063"/>
          <ac:graphicFrameMkLst>
            <pc:docMk/>
            <pc:sldMk cId="411579113" sldId="266"/>
            <ac:graphicFrameMk id="4" creationId="{78B48D69-8722-4396-B9EC-67BA0020F1D5}"/>
          </ac:graphicFrameMkLst>
        </pc:graphicFrameChg>
      </pc:sldChg>
      <pc:sldChg chg="modSp">
        <pc:chgData name="Ali Ashraf" userId="14d660e7b6ff93a0" providerId="Windows Live" clId="Web-{E8572816-272D-47DF-A5FD-E6999ED95035}" dt="2020-04-26T16:03:49.011" v="1269"/>
        <pc:sldMkLst>
          <pc:docMk/>
          <pc:sldMk cId="1814825978" sldId="271"/>
        </pc:sldMkLst>
        <pc:spChg chg="mod">
          <ac:chgData name="Ali Ashraf" userId="14d660e7b6ff93a0" providerId="Windows Live" clId="Web-{E8572816-272D-47DF-A5FD-E6999ED95035}" dt="2020-04-26T15:59:36.336" v="1145" actId="20577"/>
          <ac:spMkLst>
            <pc:docMk/>
            <pc:sldMk cId="1814825978" sldId="271"/>
            <ac:spMk id="2" creationId="{9C19EBD9-7F9F-0D46-9993-0B285AE3E4FF}"/>
          </ac:spMkLst>
        </pc:spChg>
        <pc:spChg chg="mod">
          <ac:chgData name="Ali Ashraf" userId="14d660e7b6ff93a0" providerId="Windows Live" clId="Web-{E8572816-272D-47DF-A5FD-E6999ED95035}" dt="2020-04-26T15:58:20.742" v="1135" actId="20577"/>
          <ac:spMkLst>
            <pc:docMk/>
            <pc:sldMk cId="1814825978" sldId="271"/>
            <ac:spMk id="3" creationId="{2644ED53-DB66-4777-8E4D-FD0DCE8494A3}"/>
          </ac:spMkLst>
        </pc:spChg>
        <pc:graphicFrameChg chg="mod modGraphic">
          <ac:chgData name="Ali Ashraf" userId="14d660e7b6ff93a0" providerId="Windows Live" clId="Web-{E8572816-272D-47DF-A5FD-E6999ED95035}" dt="2020-04-26T16:03:49.011" v="1269"/>
          <ac:graphicFrameMkLst>
            <pc:docMk/>
            <pc:sldMk cId="1814825978" sldId="271"/>
            <ac:graphicFrameMk id="4" creationId="{6FC73A93-32EE-4B3B-899F-1B22720B7111}"/>
          </ac:graphicFrameMkLst>
        </pc:graphicFrameChg>
      </pc:sldChg>
      <pc:sldChg chg="delSp">
        <pc:chgData name="Ali Ashraf" userId="14d660e7b6ff93a0" providerId="Windows Live" clId="Web-{E8572816-272D-47DF-A5FD-E6999ED95035}" dt="2020-04-26T15:20:12.951" v="418"/>
        <pc:sldMkLst>
          <pc:docMk/>
          <pc:sldMk cId="3281901684" sldId="276"/>
        </pc:sldMkLst>
        <pc:spChg chg="del">
          <ac:chgData name="Ali Ashraf" userId="14d660e7b6ff93a0" providerId="Windows Live" clId="Web-{E8572816-272D-47DF-A5FD-E6999ED95035}" dt="2020-04-26T15:20:12.951" v="418"/>
          <ac:spMkLst>
            <pc:docMk/>
            <pc:sldMk cId="3281901684" sldId="276"/>
            <ac:spMk id="10" creationId="{E859AA22-A4E7-8D41-ABEA-9A66C07AA37E}"/>
          </ac:spMkLst>
        </pc:spChg>
      </pc:sldChg>
      <pc:sldChg chg="mod modShow">
        <pc:chgData name="Ali Ashraf" userId="14d660e7b6ff93a0" providerId="Windows Live" clId="Web-{E8572816-272D-47DF-A5FD-E6999ED95035}" dt="2020-04-26T15:42:07.309" v="1008"/>
        <pc:sldMkLst>
          <pc:docMk/>
          <pc:sldMk cId="1558822941" sldId="287"/>
        </pc:sldMkLst>
      </pc:sldChg>
      <pc:sldChg chg="addSp modSp">
        <pc:chgData name="Ali Ashraf" userId="14d660e7b6ff93a0" providerId="Windows Live" clId="Web-{E8572816-272D-47DF-A5FD-E6999ED95035}" dt="2020-04-26T15:55:31.867" v="1072" actId="1076"/>
        <pc:sldMkLst>
          <pc:docMk/>
          <pc:sldMk cId="2156306373" sldId="295"/>
        </pc:sldMkLst>
        <pc:spChg chg="add mod">
          <ac:chgData name="Ali Ashraf" userId="14d660e7b6ff93a0" providerId="Windows Live" clId="Web-{E8572816-272D-47DF-A5FD-E6999ED95035}" dt="2020-04-26T15:02:59.846" v="400"/>
          <ac:spMkLst>
            <pc:docMk/>
            <pc:sldMk cId="2156306373" sldId="295"/>
            <ac:spMk id="2" creationId="{F4F15EFE-8F62-4939-AAAA-64948ABFA05E}"/>
          </ac:spMkLst>
        </pc:spChg>
        <pc:spChg chg="mod">
          <ac:chgData name="Ali Ashraf" userId="14d660e7b6ff93a0" providerId="Windows Live" clId="Web-{E8572816-272D-47DF-A5FD-E6999ED95035}" dt="2020-04-26T15:00:41.501" v="387" actId="20577"/>
          <ac:spMkLst>
            <pc:docMk/>
            <pc:sldMk cId="2156306373" sldId="295"/>
            <ac:spMk id="32" creationId="{92668EEF-A21C-8040-B871-F70846E57270}"/>
          </ac:spMkLst>
        </pc:spChg>
        <pc:spChg chg="mod">
          <ac:chgData name="Ali Ashraf" userId="14d660e7b6ff93a0" providerId="Windows Live" clId="Web-{E8572816-272D-47DF-A5FD-E6999ED95035}" dt="2020-04-26T15:01:24.345" v="392" actId="14100"/>
          <ac:spMkLst>
            <pc:docMk/>
            <pc:sldMk cId="2156306373" sldId="295"/>
            <ac:spMk id="34" creationId="{1D83802D-7EF0-1B43-819F-E21EAC1A1BA1}"/>
          </ac:spMkLst>
        </pc:spChg>
        <pc:spChg chg="mod">
          <ac:chgData name="Ali Ashraf" userId="14d660e7b6ff93a0" providerId="Windows Live" clId="Web-{E8572816-272D-47DF-A5FD-E6999ED95035}" dt="2020-04-26T15:05:01.066" v="415" actId="20577"/>
          <ac:spMkLst>
            <pc:docMk/>
            <pc:sldMk cId="2156306373" sldId="295"/>
            <ac:spMk id="36" creationId="{21449B28-D1D2-E44F-A021-49DFD2E9CB01}"/>
          </ac:spMkLst>
        </pc:spChg>
        <pc:grpChg chg="mod">
          <ac:chgData name="Ali Ashraf" userId="14d660e7b6ff93a0" providerId="Windows Live" clId="Web-{E8572816-272D-47DF-A5FD-E6999ED95035}" dt="2020-04-26T15:00:27.938" v="385" actId="1076"/>
          <ac:grpSpMkLst>
            <pc:docMk/>
            <pc:sldMk cId="2156306373" sldId="295"/>
            <ac:grpSpMk id="4" creationId="{CD9D6704-469E-9449-B6C4-400843316D9A}"/>
          </ac:grpSpMkLst>
        </pc:grpChg>
        <pc:grpChg chg="add mod">
          <ac:chgData name="Ali Ashraf" userId="14d660e7b6ff93a0" providerId="Windows Live" clId="Web-{E8572816-272D-47DF-A5FD-E6999ED95035}" dt="2020-04-26T15:55:31.867" v="1072" actId="1076"/>
          <ac:grpSpMkLst>
            <pc:docMk/>
            <pc:sldMk cId="2156306373" sldId="295"/>
            <ac:grpSpMk id="41" creationId="{2AB3CD57-6084-4E3B-B21C-5F2F9E754ED1}"/>
          </ac:grpSpMkLst>
        </pc:grpChg>
        <pc:picChg chg="mod">
          <ac:chgData name="Ali Ashraf" userId="14d660e7b6ff93a0" providerId="Windows Live" clId="Web-{E8572816-272D-47DF-A5FD-E6999ED95035}" dt="2020-04-26T15:00:05.828" v="382" actId="1076"/>
          <ac:picMkLst>
            <pc:docMk/>
            <pc:sldMk cId="2156306373" sldId="295"/>
            <ac:picMk id="39" creationId="{8780B26F-83CC-FE48-A7F4-35F287A8C2C3}"/>
          </ac:picMkLst>
        </pc:picChg>
      </pc:sldChg>
      <pc:sldChg chg="ord">
        <pc:chgData name="Ali Ashraf" userId="14d660e7b6ff93a0" providerId="Windows Live" clId="Web-{E8572816-272D-47DF-A5FD-E6999ED95035}" dt="2020-04-26T15:19:05.419" v="417"/>
        <pc:sldMkLst>
          <pc:docMk/>
          <pc:sldMk cId="4149156006" sldId="297"/>
        </pc:sldMkLst>
      </pc:sldChg>
      <pc:sldChg chg="modSp addCm">
        <pc:chgData name="Ali Ashraf" userId="14d660e7b6ff93a0" providerId="Windows Live" clId="Web-{E8572816-272D-47DF-A5FD-E6999ED95035}" dt="2020-04-26T14:43:21.505" v="349"/>
        <pc:sldMkLst>
          <pc:docMk/>
          <pc:sldMk cId="2932393836" sldId="302"/>
        </pc:sldMkLst>
        <pc:spChg chg="mod">
          <ac:chgData name="Ali Ashraf" userId="14d660e7b6ff93a0" providerId="Windows Live" clId="Web-{E8572816-272D-47DF-A5FD-E6999ED95035}" dt="2020-04-26T14:40:52.363" v="346" actId="20577"/>
          <ac:spMkLst>
            <pc:docMk/>
            <pc:sldMk cId="2932393836" sldId="302"/>
            <ac:spMk id="2" creationId="{1500BB6B-461B-594B-973B-3582D11D444D}"/>
          </ac:spMkLst>
        </pc:spChg>
      </pc:sldChg>
      <pc:sldChg chg="addSp modSp">
        <pc:chgData name="Ali Ashraf" userId="14d660e7b6ff93a0" providerId="Windows Live" clId="Web-{E8572816-272D-47DF-A5FD-E6999ED95035}" dt="2020-04-26T14:04:41.808" v="318" actId="14100"/>
        <pc:sldMkLst>
          <pc:docMk/>
          <pc:sldMk cId="3290630916" sldId="304"/>
        </pc:sldMkLst>
        <pc:spChg chg="add mod">
          <ac:chgData name="Ali Ashraf" userId="14d660e7b6ff93a0" providerId="Windows Live" clId="Web-{E8572816-272D-47DF-A5FD-E6999ED95035}" dt="2020-04-26T14:04:41.808" v="318" actId="14100"/>
          <ac:spMkLst>
            <pc:docMk/>
            <pc:sldMk cId="3290630916" sldId="304"/>
            <ac:spMk id="46" creationId="{A913F639-0EA3-4C6F-85E1-60281A212825}"/>
          </ac:spMkLst>
        </pc:spChg>
        <pc:grpChg chg="mod">
          <ac:chgData name="Ali Ashraf" userId="14d660e7b6ff93a0" providerId="Windows Live" clId="Web-{E8572816-272D-47DF-A5FD-E6999ED95035}" dt="2020-04-26T14:02:05.056" v="10" actId="1076"/>
          <ac:grpSpMkLst>
            <pc:docMk/>
            <pc:sldMk cId="3290630916" sldId="304"/>
            <ac:grpSpMk id="26" creationId="{571E7710-3FE0-4445-AFBE-19D5BC21A713}"/>
          </ac:grpSpMkLst>
        </pc:grpChg>
      </pc:sldChg>
      <pc:sldChg chg="addSp modSp">
        <pc:chgData name="Ali Ashraf" userId="14d660e7b6ff93a0" providerId="Windows Live" clId="Web-{E8572816-272D-47DF-A5FD-E6999ED95035}" dt="2020-04-26T15:55:08.802" v="1070" actId="1076"/>
        <pc:sldMkLst>
          <pc:docMk/>
          <pc:sldMk cId="3263264630" sldId="306"/>
        </pc:sldMkLst>
        <pc:spChg chg="mod">
          <ac:chgData name="Ali Ashraf" userId="14d660e7b6ff93a0" providerId="Windows Live" clId="Web-{E8572816-272D-47DF-A5FD-E6999ED95035}" dt="2020-04-26T15:53:34.927" v="1066" actId="14100"/>
          <ac:spMkLst>
            <pc:docMk/>
            <pc:sldMk cId="3263264630" sldId="306"/>
            <ac:spMk id="2" creationId="{F4F15EFE-8F62-4939-AAAA-64948ABFA05E}"/>
          </ac:spMkLst>
        </pc:spChg>
        <pc:grpChg chg="mod">
          <ac:chgData name="Ali Ashraf" userId="14d660e7b6ff93a0" providerId="Windows Live" clId="Web-{E8572816-272D-47DF-A5FD-E6999ED95035}" dt="2020-04-26T15:54:39.036" v="1068" actId="1076"/>
          <ac:grpSpMkLst>
            <pc:docMk/>
            <pc:sldMk cId="3263264630" sldId="306"/>
            <ac:grpSpMk id="4" creationId="{CD9D6704-469E-9449-B6C4-400843316D9A}"/>
          </ac:grpSpMkLst>
        </pc:grpChg>
        <pc:grpChg chg="add mod">
          <ac:chgData name="Ali Ashraf" userId="14d660e7b6ff93a0" providerId="Windows Live" clId="Web-{E8572816-272D-47DF-A5FD-E6999ED95035}" dt="2020-04-26T15:55:08.802" v="1070" actId="1076"/>
          <ac:grpSpMkLst>
            <pc:docMk/>
            <pc:sldMk cId="3263264630" sldId="306"/>
            <ac:grpSpMk id="41" creationId="{4AEFFDB5-3E6E-4D1C-8121-F48241791A3B}"/>
          </ac:grpSpMkLst>
        </pc:grpChg>
      </pc:sldChg>
      <pc:sldChg chg="modSp add replId">
        <pc:chgData name="Ali Ashraf" userId="14d660e7b6ff93a0" providerId="Windows Live" clId="Web-{E8572816-272D-47DF-A5FD-E6999ED95035}" dt="2020-04-26T15:59:53.899" v="1160" actId="20577"/>
        <pc:sldMkLst>
          <pc:docMk/>
          <pc:sldMk cId="1359199340" sldId="307"/>
        </pc:sldMkLst>
        <pc:spChg chg="mod">
          <ac:chgData name="Ali Ashraf" userId="14d660e7b6ff93a0" providerId="Windows Live" clId="Web-{E8572816-272D-47DF-A5FD-E6999ED95035}" dt="2020-04-26T15:59:53.899" v="1160" actId="20577"/>
          <ac:spMkLst>
            <pc:docMk/>
            <pc:sldMk cId="1359199340" sldId="307"/>
            <ac:spMk id="3" creationId="{A7BDBB07-5B53-EB42-8CB1-D06AC4934E28}"/>
          </ac:spMkLst>
        </pc:spChg>
      </pc:sldChg>
    </pc:docChg>
  </pc:docChgLst>
  <pc:docChgLst>
    <pc:chgData name="Ali Ashraf" userId="14d660e7b6ff93a0" providerId="Windows Live" clId="Web-{BD5BBB57-28F8-469D-B001-1EEE03322C7F}"/>
    <pc:docChg chg="addSld delSld modSld modSection">
      <pc:chgData name="Ali Ashraf" userId="14d660e7b6ff93a0" providerId="Windows Live" clId="Web-{BD5BBB57-28F8-469D-B001-1EEE03322C7F}" dt="2020-04-26T17:46:07.686" v="370"/>
      <pc:docMkLst>
        <pc:docMk/>
      </pc:docMkLst>
      <pc:sldChg chg="modSp">
        <pc:chgData name="Ali Ashraf" userId="14d660e7b6ff93a0" providerId="Windows Live" clId="Web-{BD5BBB57-28F8-469D-B001-1EEE03322C7F}" dt="2020-04-26T17:24:36.584" v="70" actId="20577"/>
        <pc:sldMkLst>
          <pc:docMk/>
          <pc:sldMk cId="1814825978" sldId="271"/>
        </pc:sldMkLst>
        <pc:spChg chg="mod">
          <ac:chgData name="Ali Ashraf" userId="14d660e7b6ff93a0" providerId="Windows Live" clId="Web-{BD5BBB57-28F8-469D-B001-1EEE03322C7F}" dt="2020-04-26T17:24:36.584" v="70" actId="20577"/>
          <ac:spMkLst>
            <pc:docMk/>
            <pc:sldMk cId="1814825978" sldId="271"/>
            <ac:spMk id="3" creationId="{2644ED53-DB66-4777-8E4D-FD0DCE8494A3}"/>
          </ac:spMkLst>
        </pc:spChg>
      </pc:sldChg>
      <pc:sldChg chg="addSp delSp modSp delCm">
        <pc:chgData name="Ali Ashraf" userId="14d660e7b6ff93a0" providerId="Windows Live" clId="Web-{BD5BBB57-28F8-469D-B001-1EEE03322C7F}" dt="2020-04-26T17:40:53.106" v="369" actId="1076"/>
        <pc:sldMkLst>
          <pc:docMk/>
          <pc:sldMk cId="716419761" sldId="308"/>
        </pc:sldMkLst>
        <pc:spChg chg="add mod">
          <ac:chgData name="Ali Ashraf" userId="14d660e7b6ff93a0" providerId="Windows Live" clId="Web-{BD5BBB57-28F8-469D-B001-1EEE03322C7F}" dt="2020-04-26T17:22:54.271" v="40" actId="1076"/>
          <ac:spMkLst>
            <pc:docMk/>
            <pc:sldMk cId="716419761" sldId="308"/>
            <ac:spMk id="3" creationId="{EC8AA5E2-5283-4387-AFC0-E72F27E7212C}"/>
          </ac:spMkLst>
        </pc:spChg>
        <pc:spChg chg="add mod">
          <ac:chgData name="Ali Ashraf" userId="14d660e7b6ff93a0" providerId="Windows Live" clId="Web-{BD5BBB57-28F8-469D-B001-1EEE03322C7F}" dt="2020-04-26T17:30:13.196" v="108"/>
          <ac:spMkLst>
            <pc:docMk/>
            <pc:sldMk cId="716419761" sldId="308"/>
            <ac:spMk id="11" creationId="{5F55515E-576A-4388-A95F-0B9A9CBA1672}"/>
          </ac:spMkLst>
        </pc:spChg>
        <pc:spChg chg="del">
          <ac:chgData name="Ali Ashraf" userId="14d660e7b6ff93a0" providerId="Windows Live" clId="Web-{BD5BBB57-28F8-469D-B001-1EEE03322C7F}" dt="2020-04-26T17:23:05.740" v="41"/>
          <ac:spMkLst>
            <pc:docMk/>
            <pc:sldMk cId="716419761" sldId="308"/>
            <ac:spMk id="17" creationId="{9871C0FC-97B5-BA46-AD67-8FF844888E8D}"/>
          </ac:spMkLst>
        </pc:spChg>
        <pc:spChg chg="add mod">
          <ac:chgData name="Ali Ashraf" userId="14d660e7b6ff93a0" providerId="Windows Live" clId="Web-{BD5BBB57-28F8-469D-B001-1EEE03322C7F}" dt="2020-04-26T17:31:20.071" v="169" actId="20577"/>
          <ac:spMkLst>
            <pc:docMk/>
            <pc:sldMk cId="716419761" sldId="308"/>
            <ac:spMk id="18" creationId="{346766ED-1E7F-4536-B458-EB8759877179}"/>
          </ac:spMkLst>
        </pc:spChg>
        <pc:spChg chg="mod">
          <ac:chgData name="Ali Ashraf" userId="14d660e7b6ff93a0" providerId="Windows Live" clId="Web-{BD5BBB57-28F8-469D-B001-1EEE03322C7F}" dt="2020-04-26T17:37:29.339" v="242" actId="1076"/>
          <ac:spMkLst>
            <pc:docMk/>
            <pc:sldMk cId="716419761" sldId="308"/>
            <ac:spMk id="21" creationId="{851792C1-4849-0645-87F9-0F69079540AC}"/>
          </ac:spMkLst>
        </pc:spChg>
        <pc:spChg chg="add mod">
          <ac:chgData name="Ali Ashraf" userId="14d660e7b6ff93a0" providerId="Windows Live" clId="Web-{BD5BBB57-28F8-469D-B001-1EEE03322C7F}" dt="2020-04-26T17:40:53.106" v="369" actId="1076"/>
          <ac:spMkLst>
            <pc:docMk/>
            <pc:sldMk cId="716419761" sldId="308"/>
            <ac:spMk id="26" creationId="{0A74CC15-2ADD-43B0-AD7C-673EF929576A}"/>
          </ac:spMkLst>
        </pc:spChg>
        <pc:spChg chg="add mod">
          <ac:chgData name="Ali Ashraf" userId="14d660e7b6ff93a0" providerId="Windows Live" clId="Web-{BD5BBB57-28F8-469D-B001-1EEE03322C7F}" dt="2020-04-26T17:36:22.386" v="235" actId="1076"/>
          <ac:spMkLst>
            <pc:docMk/>
            <pc:sldMk cId="716419761" sldId="308"/>
            <ac:spMk id="30" creationId="{60DF6E92-B601-46FA-8D07-831B28189DEA}"/>
          </ac:spMkLst>
        </pc:spChg>
        <pc:spChg chg="add mod">
          <ac:chgData name="Ali Ashraf" userId="14d660e7b6ff93a0" providerId="Windows Live" clId="Web-{BD5BBB57-28F8-469D-B001-1EEE03322C7F}" dt="2020-04-26T17:38:31.230" v="278" actId="20577"/>
          <ac:spMkLst>
            <pc:docMk/>
            <pc:sldMk cId="716419761" sldId="308"/>
            <ac:spMk id="34" creationId="{B13DD9B5-F3FC-4570-B6F7-AB8B81A563C2}"/>
          </ac:spMkLst>
        </pc:spChg>
        <pc:spChg chg="mod">
          <ac:chgData name="Ali Ashraf" userId="14d660e7b6ff93a0" providerId="Windows Live" clId="Web-{BD5BBB57-28F8-469D-B001-1EEE03322C7F}" dt="2020-04-26T17:39:29.747" v="336"/>
          <ac:spMkLst>
            <pc:docMk/>
            <pc:sldMk cId="716419761" sldId="308"/>
            <ac:spMk id="37" creationId="{28961A29-F5BF-4078-8266-519DE3FC3AE3}"/>
          </ac:spMkLst>
        </pc:spChg>
        <pc:spChg chg="add mod">
          <ac:chgData name="Ali Ashraf" userId="14d660e7b6ff93a0" providerId="Windows Live" clId="Web-{BD5BBB57-28F8-469D-B001-1EEE03322C7F}" dt="2020-04-26T17:40:09.449" v="366" actId="1076"/>
          <ac:spMkLst>
            <pc:docMk/>
            <pc:sldMk cId="716419761" sldId="308"/>
            <ac:spMk id="38" creationId="{96A49B99-1410-44A1-BFEC-D8B6EA2EA2A4}"/>
          </ac:spMkLst>
        </pc:spChg>
        <pc:spChg chg="add mod">
          <ac:chgData name="Ali Ashraf" userId="14d660e7b6ff93a0" providerId="Windows Live" clId="Web-{BD5BBB57-28F8-469D-B001-1EEE03322C7F}" dt="2020-04-26T17:39:53.871" v="362" actId="20577"/>
          <ac:spMkLst>
            <pc:docMk/>
            <pc:sldMk cId="716419761" sldId="308"/>
            <ac:spMk id="42" creationId="{5BD45CE5-954A-4EB6-8755-BD68AE42E273}"/>
          </ac:spMkLst>
        </pc:spChg>
        <pc:grpChg chg="add mod">
          <ac:chgData name="Ali Ashraf" userId="14d660e7b6ff93a0" providerId="Windows Live" clId="Web-{BD5BBB57-28F8-469D-B001-1EEE03322C7F}" dt="2020-04-26T17:30:42.305" v="113" actId="1076"/>
          <ac:grpSpMkLst>
            <pc:docMk/>
            <pc:sldMk cId="716419761" sldId="308"/>
            <ac:grpSpMk id="13" creationId="{C7CB8180-461E-42D2-AD01-814482656FB7}"/>
          </ac:grpSpMkLst>
        </pc:grpChg>
        <pc:grpChg chg="mod">
          <ac:chgData name="Ali Ashraf" userId="14d660e7b6ff93a0" providerId="Windows Live" clId="Web-{BD5BBB57-28F8-469D-B001-1EEE03322C7F}" dt="2020-04-26T17:20:00.692" v="11" actId="1076"/>
          <ac:grpSpMkLst>
            <pc:docMk/>
            <pc:sldMk cId="716419761" sldId="308"/>
            <ac:grpSpMk id="15" creationId="{1AFC371A-0FC9-194E-B64E-6629B8F2787E}"/>
          </ac:grpSpMkLst>
        </pc:grpChg>
        <pc:grpChg chg="add mod">
          <ac:chgData name="Ali Ashraf" userId="14d660e7b6ff93a0" providerId="Windows Live" clId="Web-{BD5BBB57-28F8-469D-B001-1EEE03322C7F}" dt="2020-04-26T17:40:53.090" v="368" actId="1076"/>
          <ac:grpSpMkLst>
            <pc:docMk/>
            <pc:sldMk cId="716419761" sldId="308"/>
            <ac:grpSpMk id="23" creationId="{399D46C9-7F6C-4EF4-88F8-48B2E326F573}"/>
          </ac:grpSpMkLst>
        </pc:grpChg>
        <pc:grpChg chg="add mod">
          <ac:chgData name="Ali Ashraf" userId="14d660e7b6ff93a0" providerId="Windows Live" clId="Web-{BD5BBB57-28F8-469D-B001-1EEE03322C7F}" dt="2020-04-26T17:36:18.886" v="234" actId="1076"/>
          <ac:grpSpMkLst>
            <pc:docMk/>
            <pc:sldMk cId="716419761" sldId="308"/>
            <ac:grpSpMk id="27" creationId="{2CCABE68-FD02-4854-99F1-0ACDD9054547}"/>
          </ac:grpSpMkLst>
        </pc:grpChg>
        <pc:grpChg chg="add mod">
          <ac:chgData name="Ali Ashraf" userId="14d660e7b6ff93a0" providerId="Windows Live" clId="Web-{BD5BBB57-28F8-469D-B001-1EEE03322C7F}" dt="2020-04-26T17:37:35.386" v="243" actId="1076"/>
          <ac:grpSpMkLst>
            <pc:docMk/>
            <pc:sldMk cId="716419761" sldId="308"/>
            <ac:grpSpMk id="31" creationId="{31B13AF4-D529-4F3B-91A0-0198392BAB68}"/>
          </ac:grpSpMkLst>
        </pc:grpChg>
        <pc:grpChg chg="add mod">
          <ac:chgData name="Ali Ashraf" userId="14d660e7b6ff93a0" providerId="Windows Live" clId="Web-{BD5BBB57-28F8-469D-B001-1EEE03322C7F}" dt="2020-04-26T17:39:25.559" v="334" actId="1076"/>
          <ac:grpSpMkLst>
            <pc:docMk/>
            <pc:sldMk cId="716419761" sldId="308"/>
            <ac:grpSpMk id="35" creationId="{5A4E860E-7BD9-489D-82E4-42A954A03574}"/>
          </ac:grpSpMkLst>
        </pc:grpChg>
        <pc:grpChg chg="add mod">
          <ac:chgData name="Ali Ashraf" userId="14d660e7b6ff93a0" providerId="Windows Live" clId="Web-{BD5BBB57-28F8-469D-B001-1EEE03322C7F}" dt="2020-04-26T17:40:09.481" v="367" actId="1076"/>
          <ac:grpSpMkLst>
            <pc:docMk/>
            <pc:sldMk cId="716419761" sldId="308"/>
            <ac:grpSpMk id="39" creationId="{836B6D30-892E-445B-830B-FDE475D9FA78}"/>
          </ac:grpSpMkLst>
        </pc:grpChg>
        <pc:graphicFrameChg chg="add del">
          <ac:chgData name="Ali Ashraf" userId="14d660e7b6ff93a0" providerId="Windows Live" clId="Web-{BD5BBB57-28F8-469D-B001-1EEE03322C7F}" dt="2020-04-26T17:17:15.144" v="4"/>
          <ac:graphicFrameMkLst>
            <pc:docMk/>
            <pc:sldMk cId="716419761" sldId="308"/>
            <ac:graphicFrameMk id="8" creationId="{1383725B-0F28-AD46-9AF3-3A2A6FE2E7CF}"/>
          </ac:graphicFrameMkLst>
        </pc:graphicFrameChg>
        <pc:graphicFrameChg chg="del mod">
          <ac:chgData name="Ali Ashraf" userId="14d660e7b6ff93a0" providerId="Windows Live" clId="Web-{BD5BBB57-28F8-469D-B001-1EEE03322C7F}" dt="2020-04-26T17:22:01.130" v="14"/>
          <ac:graphicFrameMkLst>
            <pc:docMk/>
            <pc:sldMk cId="716419761" sldId="308"/>
            <ac:graphicFrameMk id="16" creationId="{0A45A3A7-70B8-5D4D-8831-13419239899F}"/>
          </ac:graphicFrameMkLst>
        </pc:graphicFrameChg>
        <pc:cxnChg chg="add">
          <ac:chgData name="Ali Ashraf" userId="14d660e7b6ff93a0" providerId="Windows Live" clId="Web-{BD5BBB57-28F8-469D-B001-1EEE03322C7F}" dt="2020-04-26T17:28:16.603" v="92"/>
          <ac:cxnSpMkLst>
            <pc:docMk/>
            <pc:sldMk cId="716419761" sldId="308"/>
            <ac:cxnSpMk id="7" creationId="{98558F00-F1E9-4538-93CE-C30184E4BF97}"/>
          </ac:cxnSpMkLst>
        </pc:cxnChg>
        <pc:cxnChg chg="add mod">
          <ac:chgData name="Ali Ashraf" userId="14d660e7b6ff93a0" providerId="Windows Live" clId="Web-{BD5BBB57-28F8-469D-B001-1EEE03322C7F}" dt="2020-04-26T17:30:23.588" v="110"/>
          <ac:cxnSpMkLst>
            <pc:docMk/>
            <pc:sldMk cId="716419761" sldId="308"/>
            <ac:cxnSpMk id="8" creationId="{821CBB32-BFD8-4827-862C-8EE8C8989649}"/>
          </ac:cxnSpMkLst>
        </pc:cxnChg>
        <pc:cxnChg chg="mod">
          <ac:chgData name="Ali Ashraf" userId="14d660e7b6ff93a0" providerId="Windows Live" clId="Web-{BD5BBB57-28F8-469D-B001-1EEE03322C7F}" dt="2020-04-26T17:31:36.728" v="172"/>
          <ac:cxnSpMkLst>
            <pc:docMk/>
            <pc:sldMk cId="716419761" sldId="308"/>
            <ac:cxnSpMk id="24" creationId="{05A3921A-5CD0-4618-8631-0A4CD0121F45}"/>
          </ac:cxnSpMkLst>
        </pc:cxnChg>
        <pc:cxnChg chg="mod">
          <ac:chgData name="Ali Ashraf" userId="14d660e7b6ff93a0" providerId="Windows Live" clId="Web-{BD5BBB57-28F8-469D-B001-1EEE03322C7F}" dt="2020-04-26T17:32:52.744" v="223"/>
          <ac:cxnSpMkLst>
            <pc:docMk/>
            <pc:sldMk cId="716419761" sldId="308"/>
            <ac:cxnSpMk id="28" creationId="{531323FF-215F-4180-805E-C7AD1BE11877}"/>
          </ac:cxnSpMkLst>
        </pc:cxnChg>
        <pc:cxnChg chg="mod">
          <ac:chgData name="Ali Ashraf" userId="14d660e7b6ff93a0" providerId="Windows Live" clId="Web-{BD5BBB57-28F8-469D-B001-1EEE03322C7F}" dt="2020-04-26T17:36:31.886" v="236"/>
          <ac:cxnSpMkLst>
            <pc:docMk/>
            <pc:sldMk cId="716419761" sldId="308"/>
            <ac:cxnSpMk id="32" creationId="{072A81B7-2266-475F-ACB6-A4B00DE2E152}"/>
          </ac:cxnSpMkLst>
        </pc:cxnChg>
        <pc:cxnChg chg="mod">
          <ac:chgData name="Ali Ashraf" userId="14d660e7b6ff93a0" providerId="Windows Live" clId="Web-{BD5BBB57-28F8-469D-B001-1EEE03322C7F}" dt="2020-04-26T17:39:33.902" v="337"/>
          <ac:cxnSpMkLst>
            <pc:docMk/>
            <pc:sldMk cId="716419761" sldId="308"/>
            <ac:cxnSpMk id="36" creationId="{8D79EC13-A4C2-423C-9539-C3E1D6A623F7}"/>
          </ac:cxnSpMkLst>
        </pc:cxnChg>
        <pc:cxnChg chg="mod">
          <ac:chgData name="Ali Ashraf" userId="14d660e7b6ff93a0" providerId="Windows Live" clId="Web-{BD5BBB57-28F8-469D-B001-1EEE03322C7F}" dt="2020-04-26T17:38:59.027" v="328"/>
          <ac:cxnSpMkLst>
            <pc:docMk/>
            <pc:sldMk cId="716419761" sldId="308"/>
            <ac:cxnSpMk id="40" creationId="{3FBEE53A-CFA8-4DA3-9954-6762EA33C8D6}"/>
          </ac:cxnSpMkLst>
        </pc:cxnChg>
      </pc:sldChg>
      <pc:sldChg chg="addSp delSp modSp add del mod replId modShow">
        <pc:chgData name="Ali Ashraf" userId="14d660e7b6ff93a0" providerId="Windows Live" clId="Web-{BD5BBB57-28F8-469D-B001-1EEE03322C7F}" dt="2020-04-26T17:46:07.686" v="370"/>
        <pc:sldMkLst>
          <pc:docMk/>
          <pc:sldMk cId="614258505" sldId="309"/>
        </pc:sldMkLst>
        <pc:grpChg chg="add del">
          <ac:chgData name="Ali Ashraf" userId="14d660e7b6ff93a0" providerId="Windows Live" clId="Web-{BD5BBB57-28F8-469D-B001-1EEE03322C7F}" dt="2020-04-26T17:19:51.192" v="10"/>
          <ac:grpSpMkLst>
            <pc:docMk/>
            <pc:sldMk cId="614258505" sldId="309"/>
            <ac:grpSpMk id="15" creationId="{1AFC371A-0FC9-194E-B64E-6629B8F2787E}"/>
          </ac:grpSpMkLst>
        </pc:grpChg>
        <pc:graphicFrameChg chg="mod">
          <ac:chgData name="Ali Ashraf" userId="14d660e7b6ff93a0" providerId="Windows Live" clId="Web-{BD5BBB57-28F8-469D-B001-1EEE03322C7F}" dt="2020-04-26T17:18:27.973" v="7" actId="1076"/>
          <ac:graphicFrameMkLst>
            <pc:docMk/>
            <pc:sldMk cId="614258505" sldId="309"/>
            <ac:graphicFrameMk id="8" creationId="{1383725B-0F28-AD46-9AF3-3A2A6FE2E7CF}"/>
          </ac:graphicFrameMkLst>
        </pc:graphicFrameChg>
      </pc:sldChg>
    </pc:docChg>
  </pc:docChgLst>
  <pc:docChgLst>
    <pc:chgData name="Mina SALEEM AHAMED" userId="bffe8a0a1eea8db7" providerId="Windows Live" clId="Web-{BE66C3E4-D253-4B1E-9B0F-A2AC831DCA79}"/>
    <pc:docChg chg="mod addSld delSld modSld modMainMaster">
      <pc:chgData name="Mina SALEEM AHAMED" userId="bffe8a0a1eea8db7" providerId="Windows Live" clId="Web-{BE66C3E4-D253-4B1E-9B0F-A2AC831DCA79}" dt="2020-04-17T18:54:08.277" v="47" actId="1076"/>
      <pc:docMkLst>
        <pc:docMk/>
      </pc:docMkLst>
      <pc:sldChg chg="addSp delSp modSp del mod setBg setClrOvrMap">
        <pc:chgData name="Mina SALEEM AHAMED" userId="bffe8a0a1eea8db7" providerId="Windows Live" clId="Web-{BE66C3E4-D253-4B1E-9B0F-A2AC831DCA79}" dt="2020-04-17T18:52:11.683" v="24"/>
        <pc:sldMkLst>
          <pc:docMk/>
          <pc:sldMk cId="3784089036" sldId="256"/>
        </pc:sldMkLst>
        <pc:spChg chg="mod">
          <ac:chgData name="Mina SALEEM AHAMED" userId="bffe8a0a1eea8db7" providerId="Windows Live" clId="Web-{BE66C3E4-D253-4B1E-9B0F-A2AC831DCA79}" dt="2020-04-17T18:51:46.418" v="23" actId="1076"/>
          <ac:spMkLst>
            <pc:docMk/>
            <pc:sldMk cId="3784089036" sldId="256"/>
            <ac:spMk id="2" creationId="{00000000-0000-0000-0000-000000000000}"/>
          </ac:spMkLst>
        </pc:spChg>
        <pc:spChg chg="add del mod">
          <ac:chgData name="Mina SALEEM AHAMED" userId="bffe8a0a1eea8db7" providerId="Windows Live" clId="Web-{BE66C3E4-D253-4B1E-9B0F-A2AC831DCA79}" dt="2020-04-17T18:48:27.371" v="3"/>
          <ac:spMkLst>
            <pc:docMk/>
            <pc:sldMk cId="3784089036" sldId="256"/>
            <ac:spMk id="3" creationId="{AC52BE1F-322E-4D93-9044-4A9427F252D5}"/>
          </ac:spMkLst>
        </pc:spChg>
        <pc:spChg chg="mod">
          <ac:chgData name="Mina SALEEM AHAMED" userId="bffe8a0a1eea8db7" providerId="Windows Live" clId="Web-{BE66C3E4-D253-4B1E-9B0F-A2AC831DCA79}" dt="2020-04-17T18:50:26.214" v="11" actId="1076"/>
          <ac:spMkLst>
            <pc:docMk/>
            <pc:sldMk cId="3784089036" sldId="256"/>
            <ac:spMk id="6" creationId="{995CA2D9-5051-4DC6-A699-E3E8188C4346}"/>
          </ac:spMkLst>
        </pc:spChg>
        <pc:spChg chg="mod">
          <ac:chgData name="Mina SALEEM AHAMED" userId="bffe8a0a1eea8db7" providerId="Windows Live" clId="Web-{BE66C3E4-D253-4B1E-9B0F-A2AC831DCA79}" dt="2020-04-17T18:49:48.043" v="7"/>
          <ac:spMkLst>
            <pc:docMk/>
            <pc:sldMk cId="3784089036" sldId="256"/>
            <ac:spMk id="8" creationId="{2CD4374A-AB67-4ADA-8C4E-AE0A15D529BB}"/>
          </ac:spMkLst>
        </pc:spChg>
        <pc:spChg chg="mod">
          <ac:chgData name="Mina SALEEM AHAMED" userId="bffe8a0a1eea8db7" providerId="Windows Live" clId="Web-{BE66C3E4-D253-4B1E-9B0F-A2AC831DCA79}" dt="2020-04-17T18:51:33.855" v="21" actId="1076"/>
          <ac:spMkLst>
            <pc:docMk/>
            <pc:sldMk cId="3784089036" sldId="256"/>
            <ac:spMk id="10" creationId="{163BF05B-32AA-4C85-9626-A3283DD47BD9}"/>
          </ac:spMkLst>
        </pc:spChg>
        <pc:spChg chg="add del">
          <ac:chgData name="Mina SALEEM AHAMED" userId="bffe8a0a1eea8db7" providerId="Windows Live" clId="Web-{BE66C3E4-D253-4B1E-9B0F-A2AC831DCA79}" dt="2020-04-17T18:51:08.918" v="18"/>
          <ac:spMkLst>
            <pc:docMk/>
            <pc:sldMk cId="3784089036" sldId="256"/>
            <ac:spMk id="15" creationId="{5434194B-EB56-4062-98C6-CB72F287E3F7}"/>
          </ac:spMkLst>
        </pc:spChg>
        <pc:spChg chg="add del">
          <ac:chgData name="Mina SALEEM AHAMED" userId="bffe8a0a1eea8db7" providerId="Windows Live" clId="Web-{BE66C3E4-D253-4B1E-9B0F-A2AC831DCA79}" dt="2020-04-17T18:51:08.918" v="18"/>
          <ac:spMkLst>
            <pc:docMk/>
            <pc:sldMk cId="3784089036" sldId="256"/>
            <ac:spMk id="19" creationId="{B817D9AD-5E85-4E85-AC3E-43E24FA91AA1}"/>
          </ac:spMkLst>
        </pc:spChg>
        <pc:spChg chg="add del">
          <ac:chgData name="Mina SALEEM AHAMED" userId="bffe8a0a1eea8db7" providerId="Windows Live" clId="Web-{BE66C3E4-D253-4B1E-9B0F-A2AC831DCA79}" dt="2020-04-17T18:51:08.918" v="18"/>
          <ac:spMkLst>
            <pc:docMk/>
            <pc:sldMk cId="3784089036" sldId="256"/>
            <ac:spMk id="21" creationId="{F0810290-E788-4DE3-B716-DBE58CC6A8EF}"/>
          </ac:spMkLst>
        </pc:spChg>
        <pc:spChg chg="add del">
          <ac:chgData name="Mina SALEEM AHAMED" userId="bffe8a0a1eea8db7" providerId="Windows Live" clId="Web-{BE66C3E4-D253-4B1E-9B0F-A2AC831DCA79}" dt="2020-04-17T18:51:28.902" v="20"/>
          <ac:spMkLst>
            <pc:docMk/>
            <pc:sldMk cId="3784089036" sldId="256"/>
            <ac:spMk id="26" creationId="{0C526D66-3621-4347-B1EF-342CBF4DB9C1}"/>
          </ac:spMkLst>
        </pc:spChg>
        <pc:spChg chg="add del">
          <ac:chgData name="Mina SALEEM AHAMED" userId="bffe8a0a1eea8db7" providerId="Windows Live" clId="Web-{BE66C3E4-D253-4B1E-9B0F-A2AC831DCA79}" dt="2020-04-17T18:51:28.902" v="20"/>
          <ac:spMkLst>
            <pc:docMk/>
            <pc:sldMk cId="3784089036" sldId="256"/>
            <ac:spMk id="28" creationId="{0193166D-DDF1-4F9A-A786-A7AEF5375C06}"/>
          </ac:spMkLst>
        </pc:spChg>
        <pc:spChg chg="add del">
          <ac:chgData name="Mina SALEEM AHAMED" userId="bffe8a0a1eea8db7" providerId="Windows Live" clId="Web-{BE66C3E4-D253-4B1E-9B0F-A2AC831DCA79}" dt="2020-04-17T18:51:28.902" v="20"/>
          <ac:spMkLst>
            <pc:docMk/>
            <pc:sldMk cId="3784089036" sldId="256"/>
            <ac:spMk id="30" creationId="{8A177BCC-4208-4795-8572-4D623BA1E2A0}"/>
          </ac:spMkLst>
        </pc:spChg>
        <pc:spChg chg="add del">
          <ac:chgData name="Mina SALEEM AHAMED" userId="bffe8a0a1eea8db7" providerId="Windows Live" clId="Web-{BE66C3E4-D253-4B1E-9B0F-A2AC831DCA79}" dt="2020-04-17T18:51:28.902" v="20"/>
          <ac:spMkLst>
            <pc:docMk/>
            <pc:sldMk cId="3784089036" sldId="256"/>
            <ac:spMk id="32" creationId="{E4EE7214-AC05-465E-A501-65AA04EF5E1A}"/>
          </ac:spMkLst>
        </pc:spChg>
        <pc:spChg chg="add">
          <ac:chgData name="Mina SALEEM AHAMED" userId="bffe8a0a1eea8db7" providerId="Windows Live" clId="Web-{BE66C3E4-D253-4B1E-9B0F-A2AC831DCA79}" dt="2020-04-17T18:51:28.902" v="20"/>
          <ac:spMkLst>
            <pc:docMk/>
            <pc:sldMk cId="3784089036" sldId="256"/>
            <ac:spMk id="37" creationId="{5434194B-EB56-4062-98C6-CB72F287E3F7}"/>
          </ac:spMkLst>
        </pc:spChg>
        <pc:spChg chg="add">
          <ac:chgData name="Mina SALEEM AHAMED" userId="bffe8a0a1eea8db7" providerId="Windows Live" clId="Web-{BE66C3E4-D253-4B1E-9B0F-A2AC831DCA79}" dt="2020-04-17T18:51:28.902" v="20"/>
          <ac:spMkLst>
            <pc:docMk/>
            <pc:sldMk cId="3784089036" sldId="256"/>
            <ac:spMk id="41" creationId="{B817D9AD-5E85-4E85-AC3E-43E24FA91AA1}"/>
          </ac:spMkLst>
        </pc:spChg>
        <pc:spChg chg="add">
          <ac:chgData name="Mina SALEEM AHAMED" userId="bffe8a0a1eea8db7" providerId="Windows Live" clId="Web-{BE66C3E4-D253-4B1E-9B0F-A2AC831DCA79}" dt="2020-04-17T18:51:28.902" v="20"/>
          <ac:spMkLst>
            <pc:docMk/>
            <pc:sldMk cId="3784089036" sldId="256"/>
            <ac:spMk id="43" creationId="{F0810290-E788-4DE3-B716-DBE58CC6A8EF}"/>
          </ac:spMkLst>
        </pc:spChg>
        <pc:picChg chg="mod">
          <ac:chgData name="Mina SALEEM AHAMED" userId="bffe8a0a1eea8db7" providerId="Windows Live" clId="Web-{BE66C3E4-D253-4B1E-9B0F-A2AC831DCA79}" dt="2020-04-17T18:51:38.761" v="22" actId="1076"/>
          <ac:picMkLst>
            <pc:docMk/>
            <pc:sldMk cId="3784089036" sldId="256"/>
            <ac:picMk id="4" creationId="{347216D8-F838-4379-A37D-345526646193}"/>
          </ac:picMkLst>
        </pc:picChg>
        <pc:picChg chg="add mod ord">
          <ac:chgData name="Mina SALEEM AHAMED" userId="bffe8a0a1eea8db7" providerId="Windows Live" clId="Web-{BE66C3E4-D253-4B1E-9B0F-A2AC831DCA79}" dt="2020-04-17T18:51:28.902" v="20"/>
          <ac:picMkLst>
            <pc:docMk/>
            <pc:sldMk cId="3784089036" sldId="256"/>
            <ac:picMk id="5" creationId="{E78F1E65-B5CD-48EF-83FF-221831857158}"/>
          </ac:picMkLst>
        </pc:picChg>
        <pc:picChg chg="add del">
          <ac:chgData name="Mina SALEEM AHAMED" userId="bffe8a0a1eea8db7" providerId="Windows Live" clId="Web-{BE66C3E4-D253-4B1E-9B0F-A2AC831DCA79}" dt="2020-04-17T18:51:08.918" v="18"/>
          <ac:picMkLst>
            <pc:docMk/>
            <pc:sldMk cId="3784089036" sldId="256"/>
            <ac:picMk id="17" creationId="{B3746DB1-35A8-422F-9955-4F8E75DBB077}"/>
          </ac:picMkLst>
        </pc:picChg>
        <pc:picChg chg="add">
          <ac:chgData name="Mina SALEEM AHAMED" userId="bffe8a0a1eea8db7" providerId="Windows Live" clId="Web-{BE66C3E4-D253-4B1E-9B0F-A2AC831DCA79}" dt="2020-04-17T18:51:28.902" v="20"/>
          <ac:picMkLst>
            <pc:docMk/>
            <pc:sldMk cId="3784089036" sldId="256"/>
            <ac:picMk id="39" creationId="{B3746DB1-35A8-422F-9955-4F8E75DBB077}"/>
          </ac:picMkLst>
        </pc:picChg>
      </pc:sldChg>
      <pc:sldChg chg="addSp delSp modSp mod setBg">
        <pc:chgData name="Mina SALEEM AHAMED" userId="bffe8a0a1eea8db7" providerId="Windows Live" clId="Web-{BE66C3E4-D253-4B1E-9B0F-A2AC831DCA79}" dt="2020-04-17T18:53:20.043" v="39"/>
        <pc:sldMkLst>
          <pc:docMk/>
          <pc:sldMk cId="2772836316" sldId="257"/>
        </pc:sldMkLst>
        <pc:spChg chg="mod">
          <ac:chgData name="Mina SALEEM AHAMED" userId="bffe8a0a1eea8db7" providerId="Windows Live" clId="Web-{BE66C3E4-D253-4B1E-9B0F-A2AC831DCA79}" dt="2020-04-17T18:53:20.043" v="39"/>
          <ac:spMkLst>
            <pc:docMk/>
            <pc:sldMk cId="2772836316" sldId="257"/>
            <ac:spMk id="2" creationId="{0C397178-26E7-48F2-8453-3170E301EBA4}"/>
          </ac:spMkLst>
        </pc:spChg>
        <pc:spChg chg="add del">
          <ac:chgData name="Mina SALEEM AHAMED" userId="bffe8a0a1eea8db7" providerId="Windows Live" clId="Web-{BE66C3E4-D253-4B1E-9B0F-A2AC831DCA79}" dt="2020-04-17T18:53:20.043" v="39"/>
          <ac:spMkLst>
            <pc:docMk/>
            <pc:sldMk cId="2772836316" sldId="257"/>
            <ac:spMk id="3" creationId="{75A49565-937B-4058-9506-D9CA6766A428}"/>
          </ac:spMkLst>
        </pc:spChg>
        <pc:spChg chg="add mod">
          <ac:chgData name="Mina SALEEM AHAMED" userId="bffe8a0a1eea8db7" providerId="Windows Live" clId="Web-{BE66C3E4-D253-4B1E-9B0F-A2AC831DCA79}" dt="2020-04-17T18:53:20.043" v="39"/>
          <ac:spMkLst>
            <pc:docMk/>
            <pc:sldMk cId="2772836316" sldId="257"/>
            <ac:spMk id="4" creationId="{40F8B03D-7B29-4CE7-82A4-73F05861841A}"/>
          </ac:spMkLst>
        </pc:spChg>
        <pc:spChg chg="add del">
          <ac:chgData name="Mina SALEEM AHAMED" userId="bffe8a0a1eea8db7" providerId="Windows Live" clId="Web-{BE66C3E4-D253-4B1E-9B0F-A2AC831DCA79}" dt="2020-04-17T18:53:20.043" v="39"/>
          <ac:spMkLst>
            <pc:docMk/>
            <pc:sldMk cId="2772836316" sldId="257"/>
            <ac:spMk id="11" creationId="{68575C10-8187-4AC4-AD72-C754EAFD2867}"/>
          </ac:spMkLst>
        </pc:spChg>
        <pc:graphicFrameChg chg="add del">
          <ac:chgData name="Mina SALEEM AHAMED" userId="bffe8a0a1eea8db7" providerId="Windows Live" clId="Web-{BE66C3E4-D253-4B1E-9B0F-A2AC831DCA79}" dt="2020-04-17T18:53:20.043" v="39"/>
          <ac:graphicFrameMkLst>
            <pc:docMk/>
            <pc:sldMk cId="2772836316" sldId="257"/>
            <ac:graphicFrameMk id="6" creationId="{4A9680C6-CD51-4E02-8778-A7FA5173CDFC}"/>
          </ac:graphicFrameMkLst>
        </pc:graphicFrameChg>
        <pc:cxnChg chg="add del">
          <ac:chgData name="Mina SALEEM AHAMED" userId="bffe8a0a1eea8db7" providerId="Windows Live" clId="Web-{BE66C3E4-D253-4B1E-9B0F-A2AC831DCA79}" dt="2020-04-17T18:53:20.043" v="39"/>
          <ac:cxnSpMkLst>
            <pc:docMk/>
            <pc:sldMk cId="2772836316" sldId="257"/>
            <ac:cxnSpMk id="13" creationId="{74E776C9-ED67-41B7-B3A3-4DF76EF3ACEE}"/>
          </ac:cxnSpMkLst>
        </pc:cxnChg>
      </pc:sldChg>
      <pc:sldChg chg="addSp modSp">
        <pc:chgData name="Mina SALEEM AHAMED" userId="bffe8a0a1eea8db7" providerId="Windows Live" clId="Web-{BE66C3E4-D253-4B1E-9B0F-A2AC831DCA79}" dt="2020-04-17T18:52:52.855" v="36"/>
        <pc:sldMkLst>
          <pc:docMk/>
          <pc:sldMk cId="761489109" sldId="258"/>
        </pc:sldMkLst>
        <pc:spChg chg="add mod">
          <ac:chgData name="Mina SALEEM AHAMED" userId="bffe8a0a1eea8db7" providerId="Windows Live" clId="Web-{BE66C3E4-D253-4B1E-9B0F-A2AC831DCA79}" dt="2020-04-17T18:52:52.855" v="36"/>
          <ac:spMkLst>
            <pc:docMk/>
            <pc:sldMk cId="761489109" sldId="258"/>
            <ac:spMk id="4" creationId="{BB89D171-4A58-499E-AA49-A6C97A01357A}"/>
          </ac:spMkLst>
        </pc:spChg>
      </pc:sldChg>
      <pc:sldChg chg="addSp modSp">
        <pc:chgData name="Mina SALEEM AHAMED" userId="bffe8a0a1eea8db7" providerId="Windows Live" clId="Web-{BE66C3E4-D253-4B1E-9B0F-A2AC831DCA79}" dt="2020-04-17T18:52:52.855" v="36"/>
        <pc:sldMkLst>
          <pc:docMk/>
          <pc:sldMk cId="3332323633" sldId="259"/>
        </pc:sldMkLst>
        <pc:spChg chg="add mod">
          <ac:chgData name="Mina SALEEM AHAMED" userId="bffe8a0a1eea8db7" providerId="Windows Live" clId="Web-{BE66C3E4-D253-4B1E-9B0F-A2AC831DCA79}" dt="2020-04-17T18:52:52.855" v="36"/>
          <ac:spMkLst>
            <pc:docMk/>
            <pc:sldMk cId="3332323633" sldId="259"/>
            <ac:spMk id="4" creationId="{FB7C193B-9C0A-4024-BF56-D31EC80EA912}"/>
          </ac:spMkLst>
        </pc:spChg>
      </pc:sldChg>
      <pc:sldChg chg="addSp modSp add replId">
        <pc:chgData name="Mina SALEEM AHAMED" userId="bffe8a0a1eea8db7" providerId="Windows Live" clId="Web-{BE66C3E4-D253-4B1E-9B0F-A2AC831DCA79}" dt="2020-04-17T18:54:08.277" v="47" actId="1076"/>
        <pc:sldMkLst>
          <pc:docMk/>
          <pc:sldMk cId="3554945713" sldId="260"/>
        </pc:sldMkLst>
        <pc:spChg chg="add mod">
          <ac:chgData name="Mina SALEEM AHAMED" userId="bffe8a0a1eea8db7" providerId="Windows Live" clId="Web-{BE66C3E4-D253-4B1E-9B0F-A2AC831DCA79}" dt="2020-04-17T18:52:52.855" v="36"/>
          <ac:spMkLst>
            <pc:docMk/>
            <pc:sldMk cId="3554945713" sldId="260"/>
            <ac:spMk id="3" creationId="{20BEDE81-3554-4927-A7D9-E762A8DE71BC}"/>
          </ac:spMkLst>
        </pc:spChg>
        <pc:spChg chg="mod">
          <ac:chgData name="Mina SALEEM AHAMED" userId="bffe8a0a1eea8db7" providerId="Windows Live" clId="Web-{BE66C3E4-D253-4B1E-9B0F-A2AC831DCA79}" dt="2020-04-17T18:52:22.918" v="32" actId="20577"/>
          <ac:spMkLst>
            <pc:docMk/>
            <pc:sldMk cId="3554945713" sldId="260"/>
            <ac:spMk id="8" creationId="{2CD4374A-AB67-4ADA-8C4E-AE0A15D529BB}"/>
          </ac:spMkLst>
        </pc:spChg>
        <pc:spChg chg="mod">
          <ac:chgData name="Mina SALEEM AHAMED" userId="bffe8a0a1eea8db7" providerId="Windows Live" clId="Web-{BE66C3E4-D253-4B1E-9B0F-A2AC831DCA79}" dt="2020-04-17T18:54:08.277" v="47" actId="1076"/>
          <ac:spMkLst>
            <pc:docMk/>
            <pc:sldMk cId="3554945713" sldId="260"/>
            <ac:spMk id="10" creationId="{163BF05B-32AA-4C85-9626-A3283DD47BD9}"/>
          </ac:spMkLst>
        </pc:spChg>
        <pc:picChg chg="mod">
          <ac:chgData name="Mina SALEEM AHAMED" userId="bffe8a0a1eea8db7" providerId="Windows Live" clId="Web-{BE66C3E4-D253-4B1E-9B0F-A2AC831DCA79}" dt="2020-04-17T18:54:08.263" v="46" actId="1076"/>
          <ac:picMkLst>
            <pc:docMk/>
            <pc:sldMk cId="3554945713" sldId="260"/>
            <ac:picMk id="4" creationId="{347216D8-F838-4379-A37D-345526646193}"/>
          </ac:picMkLst>
        </pc:picChg>
      </pc:sldChg>
      <pc:sldMasterChg chg="mod modSldLayout">
        <pc:chgData name="Mina SALEEM AHAMED" userId="bffe8a0a1eea8db7" providerId="Windows Live" clId="Web-{BE66C3E4-D253-4B1E-9B0F-A2AC831DCA79}" dt="2020-04-17T18:52:52.855" v="36"/>
        <pc:sldMasterMkLst>
          <pc:docMk/>
          <pc:sldMasterMk cId="3071127875" sldId="2147483648"/>
        </pc:sldMasterMkLst>
        <pc:sldLayoutChg chg="mod">
          <pc:chgData name="Mina SALEEM AHAMED" userId="bffe8a0a1eea8db7" providerId="Windows Live" clId="Web-{BE66C3E4-D253-4B1E-9B0F-A2AC831DCA79}" dt="2020-04-17T18:52:52.855" v="36"/>
          <pc:sldLayoutMkLst>
            <pc:docMk/>
            <pc:sldMasterMk cId="3071127875" sldId="2147483648"/>
            <pc:sldLayoutMk cId="3310491181" sldId="2147483649"/>
          </pc:sldLayoutMkLst>
        </pc:sldLayoutChg>
        <pc:sldLayoutChg chg="mod">
          <pc:chgData name="Mina SALEEM AHAMED" userId="bffe8a0a1eea8db7" providerId="Windows Live" clId="Web-{BE66C3E4-D253-4B1E-9B0F-A2AC831DCA79}" dt="2020-04-17T18:52:52.855" v="36"/>
          <pc:sldLayoutMkLst>
            <pc:docMk/>
            <pc:sldMasterMk cId="3071127875" sldId="2147483648"/>
            <pc:sldLayoutMk cId="3841795644" sldId="2147483650"/>
          </pc:sldLayoutMkLst>
        </pc:sldLayoutChg>
        <pc:sldLayoutChg chg="mod">
          <pc:chgData name="Mina SALEEM AHAMED" userId="bffe8a0a1eea8db7" providerId="Windows Live" clId="Web-{BE66C3E4-D253-4B1E-9B0F-A2AC831DCA79}" dt="2020-04-17T18:52:52.855" v="36"/>
          <pc:sldLayoutMkLst>
            <pc:docMk/>
            <pc:sldMasterMk cId="3071127875" sldId="2147483648"/>
            <pc:sldLayoutMk cId="3466923455" sldId="2147483651"/>
          </pc:sldLayoutMkLst>
        </pc:sldLayoutChg>
        <pc:sldLayoutChg chg="mod">
          <pc:chgData name="Mina SALEEM AHAMED" userId="bffe8a0a1eea8db7" providerId="Windows Live" clId="Web-{BE66C3E4-D253-4B1E-9B0F-A2AC831DCA79}" dt="2020-04-17T18:52:52.855" v="36"/>
          <pc:sldLayoutMkLst>
            <pc:docMk/>
            <pc:sldMasterMk cId="3071127875" sldId="2147483648"/>
            <pc:sldLayoutMk cId="3747632232" sldId="2147483652"/>
          </pc:sldLayoutMkLst>
        </pc:sldLayoutChg>
        <pc:sldLayoutChg chg="mod">
          <pc:chgData name="Mina SALEEM AHAMED" userId="bffe8a0a1eea8db7" providerId="Windows Live" clId="Web-{BE66C3E4-D253-4B1E-9B0F-A2AC831DCA79}" dt="2020-04-17T18:52:52.855" v="36"/>
          <pc:sldLayoutMkLst>
            <pc:docMk/>
            <pc:sldMasterMk cId="3071127875" sldId="2147483648"/>
            <pc:sldLayoutMk cId="2611866596" sldId="2147483653"/>
          </pc:sldLayoutMkLst>
        </pc:sldLayoutChg>
        <pc:sldLayoutChg chg="mod">
          <pc:chgData name="Mina SALEEM AHAMED" userId="bffe8a0a1eea8db7" providerId="Windows Live" clId="Web-{BE66C3E4-D253-4B1E-9B0F-A2AC831DCA79}" dt="2020-04-17T18:52:52.855" v="36"/>
          <pc:sldLayoutMkLst>
            <pc:docMk/>
            <pc:sldMasterMk cId="3071127875" sldId="2147483648"/>
            <pc:sldLayoutMk cId="3395854097" sldId="2147483654"/>
          </pc:sldLayoutMkLst>
        </pc:sldLayoutChg>
        <pc:sldLayoutChg chg="mod">
          <pc:chgData name="Mina SALEEM AHAMED" userId="bffe8a0a1eea8db7" providerId="Windows Live" clId="Web-{BE66C3E4-D253-4B1E-9B0F-A2AC831DCA79}" dt="2020-04-17T18:52:52.855" v="36"/>
          <pc:sldLayoutMkLst>
            <pc:docMk/>
            <pc:sldMasterMk cId="3071127875" sldId="2147483648"/>
            <pc:sldLayoutMk cId="4040201302" sldId="2147483655"/>
          </pc:sldLayoutMkLst>
        </pc:sldLayoutChg>
        <pc:sldLayoutChg chg="mod">
          <pc:chgData name="Mina SALEEM AHAMED" userId="bffe8a0a1eea8db7" providerId="Windows Live" clId="Web-{BE66C3E4-D253-4B1E-9B0F-A2AC831DCA79}" dt="2020-04-17T18:52:52.855" v="36"/>
          <pc:sldLayoutMkLst>
            <pc:docMk/>
            <pc:sldMasterMk cId="3071127875" sldId="2147483648"/>
            <pc:sldLayoutMk cId="2706407263" sldId="2147483656"/>
          </pc:sldLayoutMkLst>
        </pc:sldLayoutChg>
        <pc:sldLayoutChg chg="mod">
          <pc:chgData name="Mina SALEEM AHAMED" userId="bffe8a0a1eea8db7" providerId="Windows Live" clId="Web-{BE66C3E4-D253-4B1E-9B0F-A2AC831DCA79}" dt="2020-04-17T18:52:52.855" v="36"/>
          <pc:sldLayoutMkLst>
            <pc:docMk/>
            <pc:sldMasterMk cId="3071127875" sldId="2147483648"/>
            <pc:sldLayoutMk cId="1610903340" sldId="2147483657"/>
          </pc:sldLayoutMkLst>
        </pc:sldLayoutChg>
        <pc:sldLayoutChg chg="mod">
          <pc:chgData name="Mina SALEEM AHAMED" userId="bffe8a0a1eea8db7" providerId="Windows Live" clId="Web-{BE66C3E4-D253-4B1E-9B0F-A2AC831DCA79}" dt="2020-04-17T18:52:52.855" v="36"/>
          <pc:sldLayoutMkLst>
            <pc:docMk/>
            <pc:sldMasterMk cId="3071127875" sldId="2147483648"/>
            <pc:sldLayoutMk cId="4172787210" sldId="2147483658"/>
          </pc:sldLayoutMkLst>
        </pc:sldLayoutChg>
        <pc:sldLayoutChg chg="mod">
          <pc:chgData name="Mina SALEEM AHAMED" userId="bffe8a0a1eea8db7" providerId="Windows Live" clId="Web-{BE66C3E4-D253-4B1E-9B0F-A2AC831DCA79}" dt="2020-04-17T18:52:52.855" v="36"/>
          <pc:sldLayoutMkLst>
            <pc:docMk/>
            <pc:sldMasterMk cId="3071127875" sldId="2147483648"/>
            <pc:sldLayoutMk cId="1902177510" sldId="2147483659"/>
          </pc:sldLayoutMkLst>
        </pc:sldLayoutChg>
      </pc:sldMasterChg>
    </pc:docChg>
  </pc:docChgLst>
  <pc:docChgLst>
    <pc:chgData name="Utilisateur invité" providerId="Windows Live" clId="Web-{45083A65-F9BF-42D9-8822-A6055F15C5DC}"/>
    <pc:docChg chg="modSld">
      <pc:chgData name="Utilisateur invité" userId="" providerId="Windows Live" clId="Web-{45083A65-F9BF-42D9-8822-A6055F15C5DC}" dt="2020-06-16T23:21:43.171" v="305" actId="20577"/>
      <pc:docMkLst>
        <pc:docMk/>
      </pc:docMkLst>
      <pc:sldChg chg="modSp">
        <pc:chgData name="Utilisateur invité" userId="" providerId="Windows Live" clId="Web-{45083A65-F9BF-42D9-8822-A6055F15C5DC}" dt="2020-06-16T23:21:43.171" v="304" actId="20577"/>
        <pc:sldMkLst>
          <pc:docMk/>
          <pc:sldMk cId="1881072966" sldId="328"/>
        </pc:sldMkLst>
        <pc:spChg chg="mod">
          <ac:chgData name="Utilisateur invité" userId="" providerId="Windows Live" clId="Web-{45083A65-F9BF-42D9-8822-A6055F15C5DC}" dt="2020-06-16T23:21:43.171" v="304" actId="20577"/>
          <ac:spMkLst>
            <pc:docMk/>
            <pc:sldMk cId="1881072966" sldId="328"/>
            <ac:spMk id="12" creationId="{35B615AC-BAEC-C344-B81A-8CBFB3443FA0}"/>
          </ac:spMkLst>
        </pc:spChg>
      </pc:sldChg>
    </pc:docChg>
  </pc:docChgLst>
  <pc:docChgLst>
    <pc:chgData name="Mina SALEEM AHAMED" userId="bffe8a0a1eea8db7" providerId="Windows Live" clId="Web-{54F63DA0-574B-41BC-BA6E-EF88B425040C}"/>
    <pc:docChg chg="modSld">
      <pc:chgData name="Mina SALEEM AHAMED" userId="bffe8a0a1eea8db7" providerId="Windows Live" clId="Web-{54F63DA0-574B-41BC-BA6E-EF88B425040C}" dt="2020-04-28T07:26:25.174" v="3"/>
      <pc:docMkLst>
        <pc:docMk/>
      </pc:docMkLst>
      <pc:sldChg chg="modSp">
        <pc:chgData name="Mina SALEEM AHAMED" userId="bffe8a0a1eea8db7" providerId="Windows Live" clId="Web-{54F63DA0-574B-41BC-BA6E-EF88B425040C}" dt="2020-04-28T07:26:25.174" v="3"/>
        <pc:sldMkLst>
          <pc:docMk/>
          <pc:sldMk cId="995943661" sldId="305"/>
        </pc:sldMkLst>
        <pc:graphicFrameChg chg="mod modGraphic">
          <ac:chgData name="Mina SALEEM AHAMED" userId="bffe8a0a1eea8db7" providerId="Windows Live" clId="Web-{54F63DA0-574B-41BC-BA6E-EF88B425040C}" dt="2020-04-28T07:26:25.174" v="3"/>
          <ac:graphicFrameMkLst>
            <pc:docMk/>
            <pc:sldMk cId="995943661" sldId="305"/>
            <ac:graphicFrameMk id="31" creationId="{E39B4BE3-E0D7-7F41-AC79-5D1C15350B6F}"/>
          </ac:graphicFrameMkLst>
        </pc:graphicFrameChg>
      </pc:sldChg>
    </pc:docChg>
  </pc:docChgLst>
  <pc:docChgLst>
    <pc:chgData name="Phuc Vu Hong" userId="650d344e6f0cda43" providerId="Windows Live" clId="Web-{2654D360-F3C0-485E-86B3-90716A20CAC7}"/>
    <pc:docChg chg="delSld modSld modSection">
      <pc:chgData name="Phuc Vu Hong" userId="650d344e6f0cda43" providerId="Windows Live" clId="Web-{2654D360-F3C0-485E-86B3-90716A20CAC7}" dt="2020-06-14T20:34:56.115" v="184"/>
      <pc:docMkLst>
        <pc:docMk/>
      </pc:docMkLst>
      <pc:sldChg chg="del">
        <pc:chgData name="Phuc Vu Hong" userId="650d344e6f0cda43" providerId="Windows Live" clId="Web-{2654D360-F3C0-485E-86B3-90716A20CAC7}" dt="2020-06-14T20:06:09.985" v="9"/>
        <pc:sldMkLst>
          <pc:docMk/>
          <pc:sldMk cId="995943661" sldId="305"/>
        </pc:sldMkLst>
      </pc:sldChg>
      <pc:sldChg chg="addSp delSp modSp">
        <pc:chgData name="Phuc Vu Hong" userId="650d344e6f0cda43" providerId="Windows Live" clId="Web-{2654D360-F3C0-485E-86B3-90716A20CAC7}" dt="2020-06-14T20:34:56.115" v="184"/>
        <pc:sldMkLst>
          <pc:docMk/>
          <pc:sldMk cId="3283267216" sldId="334"/>
        </pc:sldMkLst>
        <pc:graphicFrameChg chg="add mod modGraphic">
          <ac:chgData name="Phuc Vu Hong" userId="650d344e6f0cda43" providerId="Windows Live" clId="Web-{2654D360-F3C0-485E-86B3-90716A20CAC7}" dt="2020-06-14T20:34:56.115" v="184"/>
          <ac:graphicFrameMkLst>
            <pc:docMk/>
            <pc:sldMk cId="3283267216" sldId="334"/>
            <ac:graphicFrameMk id="8" creationId="{D753D0FF-2937-4420-B725-55F546B8531D}"/>
          </ac:graphicFrameMkLst>
        </pc:graphicFrameChg>
        <pc:picChg chg="add mod">
          <ac:chgData name="Phuc Vu Hong" userId="650d344e6f0cda43" providerId="Windows Live" clId="Web-{2654D360-F3C0-485E-86B3-90716A20CAC7}" dt="2020-06-14T20:34:18.956" v="175" actId="1076"/>
          <ac:picMkLst>
            <pc:docMk/>
            <pc:sldMk cId="3283267216" sldId="334"/>
            <ac:picMk id="5" creationId="{E8F230E1-838E-47F3-A98C-92BE44FDC367}"/>
          </ac:picMkLst>
        </pc:picChg>
        <pc:picChg chg="add del mod">
          <ac:chgData name="Phuc Vu Hong" userId="650d344e6f0cda43" providerId="Windows Live" clId="Web-{2654D360-F3C0-485E-86B3-90716A20CAC7}" dt="2020-06-14T20:16:21.803" v="19"/>
          <ac:picMkLst>
            <pc:docMk/>
            <pc:sldMk cId="3283267216" sldId="334"/>
            <ac:picMk id="6" creationId="{534BF538-A5C1-48D7-899E-6D93EFC60EC1}"/>
          </ac:picMkLst>
        </pc:picChg>
        <pc:picChg chg="add mod">
          <ac:chgData name="Phuc Vu Hong" userId="650d344e6f0cda43" providerId="Windows Live" clId="Web-{2654D360-F3C0-485E-86B3-90716A20CAC7}" dt="2020-06-14T20:33:33.546" v="155" actId="1076"/>
          <ac:picMkLst>
            <pc:docMk/>
            <pc:sldMk cId="3283267216" sldId="334"/>
            <ac:picMk id="7" creationId="{4B2596AE-AE41-45D3-8B5C-26874940FF36}"/>
          </ac:picMkLst>
        </pc:picChg>
      </pc:sldChg>
    </pc:docChg>
  </pc:docChgLst>
  <pc:docChgLst>
    <pc:chgData name="Mina SALEEM AHAMED" userId="bffe8a0a1eea8db7" providerId="Windows Live" clId="Web-{DA62D639-F5B2-4351-98C4-A9502A7604E6}"/>
    <pc:docChg chg="addSld modSld">
      <pc:chgData name="Mina SALEEM AHAMED" userId="bffe8a0a1eea8db7" providerId="Windows Live" clId="Web-{DA62D639-F5B2-4351-98C4-A9502A7604E6}" dt="2020-04-17T17:58:07.126" v="31"/>
      <pc:docMkLst>
        <pc:docMk/>
      </pc:docMkLst>
      <pc:sldChg chg="addSp delSp modSp mod setBg modClrScheme chgLayout">
        <pc:chgData name="Mina SALEEM AHAMED" userId="bffe8a0a1eea8db7" providerId="Windows Live" clId="Web-{DA62D639-F5B2-4351-98C4-A9502A7604E6}" dt="2020-04-17T17:58:07.126" v="31"/>
        <pc:sldMkLst>
          <pc:docMk/>
          <pc:sldMk cId="3784089036" sldId="256"/>
        </pc:sldMkLst>
        <pc:spChg chg="mod ord">
          <ac:chgData name="Mina SALEEM AHAMED" userId="bffe8a0a1eea8db7" providerId="Windows Live" clId="Web-{DA62D639-F5B2-4351-98C4-A9502A7604E6}" dt="2020-04-17T17:58:07.126" v="31"/>
          <ac:spMkLst>
            <pc:docMk/>
            <pc:sldMk cId="3784089036" sldId="256"/>
            <ac:spMk id="2" creationId="{00000000-0000-0000-0000-000000000000}"/>
          </ac:spMkLst>
        </pc:spChg>
        <pc:spChg chg="del">
          <ac:chgData name="Mina SALEEM AHAMED" userId="bffe8a0a1eea8db7" providerId="Windows Live" clId="Web-{DA62D639-F5B2-4351-98C4-A9502A7604E6}" dt="2020-04-17T17:58:00.141" v="30"/>
          <ac:spMkLst>
            <pc:docMk/>
            <pc:sldMk cId="3784089036" sldId="256"/>
            <ac:spMk id="3" creationId="{00000000-0000-0000-0000-000000000000}"/>
          </ac:spMkLst>
        </pc:spChg>
        <pc:spChg chg="add">
          <ac:chgData name="Mina SALEEM AHAMED" userId="bffe8a0a1eea8db7" providerId="Windows Live" clId="Web-{DA62D639-F5B2-4351-98C4-A9502A7604E6}" dt="2020-04-17T17:58:07.126" v="31"/>
          <ac:spMkLst>
            <pc:docMk/>
            <pc:sldMk cId="3784089036" sldId="256"/>
            <ac:spMk id="7" creationId="{23962611-DFD5-4092-AAFD-559E3DFCE2C9}"/>
          </ac:spMkLst>
        </pc:spChg>
        <pc:picChg chg="add">
          <ac:chgData name="Mina SALEEM AHAMED" userId="bffe8a0a1eea8db7" providerId="Windows Live" clId="Web-{DA62D639-F5B2-4351-98C4-A9502A7604E6}" dt="2020-04-17T17:58:07.126" v="31"/>
          <ac:picMkLst>
            <pc:docMk/>
            <pc:sldMk cId="3784089036" sldId="256"/>
            <ac:picMk id="9" creationId="{2270F1FA-0425-408F-9861-80BF5AFB276D}"/>
          </ac:picMkLst>
        </pc:picChg>
      </pc:sldChg>
      <pc:sldChg chg="new">
        <pc:chgData name="Mina SALEEM AHAMED" userId="bffe8a0a1eea8db7" providerId="Windows Live" clId="Web-{DA62D639-F5B2-4351-98C4-A9502A7604E6}" dt="2020-04-17T17:55:00.468" v="27"/>
        <pc:sldMkLst>
          <pc:docMk/>
          <pc:sldMk cId="2772836316" sldId="257"/>
        </pc:sldMkLst>
      </pc:sldChg>
      <pc:sldChg chg="new">
        <pc:chgData name="Mina SALEEM AHAMED" userId="bffe8a0a1eea8db7" providerId="Windows Live" clId="Web-{DA62D639-F5B2-4351-98C4-A9502A7604E6}" dt="2020-04-17T17:55:03.593" v="28"/>
        <pc:sldMkLst>
          <pc:docMk/>
          <pc:sldMk cId="761489109" sldId="258"/>
        </pc:sldMkLst>
      </pc:sldChg>
      <pc:sldChg chg="new">
        <pc:chgData name="Mina SALEEM AHAMED" userId="bffe8a0a1eea8db7" providerId="Windows Live" clId="Web-{DA62D639-F5B2-4351-98C4-A9502A7604E6}" dt="2020-04-17T17:55:06.406" v="29"/>
        <pc:sldMkLst>
          <pc:docMk/>
          <pc:sldMk cId="3332323633" sldId="259"/>
        </pc:sldMkLst>
      </pc:sldChg>
    </pc:docChg>
  </pc:docChgLst>
  <pc:docChgLst>
    <pc:chgData name="Mina SALEEM AHAMED" userId="bffe8a0a1eea8db7" providerId="Windows Live" clId="Web-{B43B3BCA-8AB1-4A32-A359-91098B717A2E}"/>
    <pc:docChg chg="delSld">
      <pc:chgData name="Mina SALEEM AHAMED" userId="bffe8a0a1eea8db7" providerId="Windows Live" clId="Web-{B43B3BCA-8AB1-4A32-A359-91098B717A2E}" dt="2020-04-19T19:24:17.184" v="0"/>
      <pc:docMkLst>
        <pc:docMk/>
      </pc:docMkLst>
      <pc:sldChg chg="del">
        <pc:chgData name="Mina SALEEM AHAMED" userId="bffe8a0a1eea8db7" providerId="Windows Live" clId="Web-{B43B3BCA-8AB1-4A32-A359-91098B717A2E}" dt="2020-04-19T19:24:17.184" v="0"/>
        <pc:sldMkLst>
          <pc:docMk/>
          <pc:sldMk cId="2024715795" sldId="299"/>
        </pc:sldMkLst>
      </pc:sldChg>
    </pc:docChg>
  </pc:docChgLst>
  <pc:docChgLst>
    <pc:chgData name="Mohamed II Bayo" userId="617cf17a31db5105" providerId="Windows Live" clId="Web-{BB701BC8-F128-442A-87BE-AA4F70451FB2}"/>
    <pc:docChg chg="delSld modSld modSection">
      <pc:chgData name="Mohamed II Bayo" userId="617cf17a31db5105" providerId="Windows Live" clId="Web-{BB701BC8-F128-442A-87BE-AA4F70451FB2}" dt="2020-04-26T16:33:06.029" v="117" actId="1076"/>
      <pc:docMkLst>
        <pc:docMk/>
      </pc:docMkLst>
      <pc:sldChg chg="modSp">
        <pc:chgData name="Mohamed II Bayo" userId="617cf17a31db5105" providerId="Windows Live" clId="Web-{BB701BC8-F128-442A-87BE-AA4F70451FB2}" dt="2020-04-26T16:21:04.101" v="50" actId="20577"/>
        <pc:sldMkLst>
          <pc:docMk/>
          <pc:sldMk cId="3281901684" sldId="276"/>
        </pc:sldMkLst>
        <pc:spChg chg="mod">
          <ac:chgData name="Mohamed II Bayo" userId="617cf17a31db5105" providerId="Windows Live" clId="Web-{BB701BC8-F128-442A-87BE-AA4F70451FB2}" dt="2020-04-26T16:21:04.101" v="50" actId="20577"/>
          <ac:spMkLst>
            <pc:docMk/>
            <pc:sldMk cId="3281901684" sldId="276"/>
            <ac:spMk id="2" creationId="{C94BC8FF-2CE2-4CB7-A404-FA447B57C83A}"/>
          </ac:spMkLst>
        </pc:spChg>
      </pc:sldChg>
      <pc:sldChg chg="modSp">
        <pc:chgData name="Mohamed II Bayo" userId="617cf17a31db5105" providerId="Windows Live" clId="Web-{BB701BC8-F128-442A-87BE-AA4F70451FB2}" dt="2020-04-26T16:21:15.616" v="58" actId="20577"/>
        <pc:sldMkLst>
          <pc:docMk/>
          <pc:sldMk cId="887108806" sldId="278"/>
        </pc:sldMkLst>
        <pc:spChg chg="mod">
          <ac:chgData name="Mohamed II Bayo" userId="617cf17a31db5105" providerId="Windows Live" clId="Web-{BB701BC8-F128-442A-87BE-AA4F70451FB2}" dt="2020-04-26T16:21:15.616" v="58" actId="20577"/>
          <ac:spMkLst>
            <pc:docMk/>
            <pc:sldMk cId="887108806" sldId="278"/>
            <ac:spMk id="2" creationId="{CFC43FC5-DA93-432D-B62F-66B8B0B4CF3E}"/>
          </ac:spMkLst>
        </pc:spChg>
      </pc:sldChg>
      <pc:sldChg chg="modSp">
        <pc:chgData name="Mohamed II Bayo" userId="617cf17a31db5105" providerId="Windows Live" clId="Web-{BB701BC8-F128-442A-87BE-AA4F70451FB2}" dt="2020-04-26T16:21:00.194" v="49" actId="1076"/>
        <pc:sldMkLst>
          <pc:docMk/>
          <pc:sldMk cId="2880396419" sldId="280"/>
        </pc:sldMkLst>
        <pc:spChg chg="mod">
          <ac:chgData name="Mohamed II Bayo" userId="617cf17a31db5105" providerId="Windows Live" clId="Web-{BB701BC8-F128-442A-87BE-AA4F70451FB2}" dt="2020-04-26T16:21:00.194" v="49" actId="1076"/>
          <ac:spMkLst>
            <pc:docMk/>
            <pc:sldMk cId="2880396419" sldId="280"/>
            <ac:spMk id="2" creationId="{79ADDB3D-9A5A-469D-AFBA-0A9F68117815}"/>
          </ac:spMkLst>
        </pc:spChg>
      </pc:sldChg>
      <pc:sldChg chg="modSp">
        <pc:chgData name="Mohamed II Bayo" userId="617cf17a31db5105" providerId="Windows Live" clId="Web-{BB701BC8-F128-442A-87BE-AA4F70451FB2}" dt="2020-04-26T16:33:06.029" v="117" actId="1076"/>
        <pc:sldMkLst>
          <pc:docMk/>
          <pc:sldMk cId="3855760744" sldId="284"/>
        </pc:sldMkLst>
        <pc:spChg chg="mod">
          <ac:chgData name="Mohamed II Bayo" userId="617cf17a31db5105" providerId="Windows Live" clId="Web-{BB701BC8-F128-442A-87BE-AA4F70451FB2}" dt="2020-04-26T16:29:35.105" v="83" actId="1076"/>
          <ac:spMkLst>
            <pc:docMk/>
            <pc:sldMk cId="3855760744" sldId="284"/>
            <ac:spMk id="2" creationId="{79ADDB3D-9A5A-469D-AFBA-0A9F68117815}"/>
          </ac:spMkLst>
        </pc:spChg>
        <pc:spChg chg="mod">
          <ac:chgData name="Mohamed II Bayo" userId="617cf17a31db5105" providerId="Windows Live" clId="Web-{BB701BC8-F128-442A-87BE-AA4F70451FB2}" dt="2020-04-26T16:30:27.652" v="104" actId="1076"/>
          <ac:spMkLst>
            <pc:docMk/>
            <pc:sldMk cId="3855760744" sldId="284"/>
            <ac:spMk id="3" creationId="{4E51E9F2-C643-47E8-8512-8BC0B1575B4F}"/>
          </ac:spMkLst>
        </pc:spChg>
        <pc:spChg chg="mod">
          <ac:chgData name="Mohamed II Bayo" userId="617cf17a31db5105" providerId="Windows Live" clId="Web-{BB701BC8-F128-442A-87BE-AA4F70451FB2}" dt="2020-04-26T16:30:24.527" v="103" actId="1076"/>
          <ac:spMkLst>
            <pc:docMk/>
            <pc:sldMk cId="3855760744" sldId="284"/>
            <ac:spMk id="4" creationId="{1E56967F-4045-2D4D-B05A-C4C1F3113F25}"/>
          </ac:spMkLst>
        </pc:spChg>
        <pc:spChg chg="mod">
          <ac:chgData name="Mohamed II Bayo" userId="617cf17a31db5105" providerId="Windows Live" clId="Web-{BB701BC8-F128-442A-87BE-AA4F70451FB2}" dt="2020-04-26T16:30:36.559" v="106" actId="1076"/>
          <ac:spMkLst>
            <pc:docMk/>
            <pc:sldMk cId="3855760744" sldId="284"/>
            <ac:spMk id="14" creationId="{B20551B2-43DB-A04C-AC5F-7F9BBF5D43A2}"/>
          </ac:spMkLst>
        </pc:spChg>
        <pc:spChg chg="mod">
          <ac:chgData name="Mohamed II Bayo" userId="617cf17a31db5105" providerId="Windows Live" clId="Web-{BB701BC8-F128-442A-87BE-AA4F70451FB2}" dt="2020-04-26T16:30:33.574" v="105" actId="1076"/>
          <ac:spMkLst>
            <pc:docMk/>
            <pc:sldMk cId="3855760744" sldId="284"/>
            <ac:spMk id="16" creationId="{0470B91B-93FB-5341-9769-1F6214C55A6F}"/>
          </ac:spMkLst>
        </pc:spChg>
        <pc:grpChg chg="mod">
          <ac:chgData name="Mohamed II Bayo" userId="617cf17a31db5105" providerId="Windows Live" clId="Web-{BB701BC8-F128-442A-87BE-AA4F70451FB2}" dt="2020-04-26T16:33:06.029" v="117" actId="1076"/>
          <ac:grpSpMkLst>
            <pc:docMk/>
            <pc:sldMk cId="3855760744" sldId="284"/>
            <ac:grpSpMk id="24" creationId="{D1C3176C-8C20-0741-B7C2-C23F36D819DC}"/>
          </ac:grpSpMkLst>
        </pc:grpChg>
        <pc:picChg chg="mod">
          <ac:chgData name="Mohamed II Bayo" userId="617cf17a31db5105" providerId="Windows Live" clId="Web-{BB701BC8-F128-442A-87BE-AA4F70451FB2}" dt="2020-04-26T16:33:02.013" v="116" actId="1076"/>
          <ac:picMkLst>
            <pc:docMk/>
            <pc:sldMk cId="3855760744" sldId="284"/>
            <ac:picMk id="15" creationId="{8F5615E2-9183-A644-8DBE-7987D916FB99}"/>
          </ac:picMkLst>
        </pc:picChg>
      </pc:sldChg>
      <pc:sldChg chg="addSp delSp modSp mod setBg setClrOvrMap">
        <pc:chgData name="Mohamed II Bayo" userId="617cf17a31db5105" providerId="Windows Live" clId="Web-{BB701BC8-F128-442A-87BE-AA4F70451FB2}" dt="2020-04-26T16:32:11.137" v="114" actId="1076"/>
        <pc:sldMkLst>
          <pc:docMk/>
          <pc:sldMk cId="3535598956" sldId="285"/>
        </pc:sldMkLst>
        <pc:spChg chg="mod">
          <ac:chgData name="Mohamed II Bayo" userId="617cf17a31db5105" providerId="Windows Live" clId="Web-{BB701BC8-F128-442A-87BE-AA4F70451FB2}" dt="2020-04-26T16:20:32.663" v="38" actId="20577"/>
          <ac:spMkLst>
            <pc:docMk/>
            <pc:sldMk cId="3535598956" sldId="285"/>
            <ac:spMk id="2" creationId="{C5863C0E-79CA-4522-BF56-A602965F5E00}"/>
          </ac:spMkLst>
        </pc:spChg>
        <pc:spChg chg="mod ord">
          <ac:chgData name="Mohamed II Bayo" userId="617cf17a31db5105" providerId="Windows Live" clId="Web-{BB701BC8-F128-442A-87BE-AA4F70451FB2}" dt="2020-04-26T16:32:03.075" v="110" actId="14100"/>
          <ac:spMkLst>
            <pc:docMk/>
            <pc:sldMk cId="3535598956" sldId="285"/>
            <ac:spMk id="3" creationId="{4EC0CDCF-0A6A-4790-A48B-1B804C668558}"/>
          </ac:spMkLst>
        </pc:spChg>
        <pc:spChg chg="mod ord">
          <ac:chgData name="Mohamed II Bayo" userId="617cf17a31db5105" providerId="Windows Live" clId="Web-{BB701BC8-F128-442A-87BE-AA4F70451FB2}" dt="2020-04-26T16:19:13.350" v="24"/>
          <ac:spMkLst>
            <pc:docMk/>
            <pc:sldMk cId="3535598956" sldId="285"/>
            <ac:spMk id="9" creationId="{4BBD4E6E-C45C-F943-89BF-74E2B54D86C1}"/>
          </ac:spMkLst>
        </pc:spChg>
        <pc:spChg chg="mod ord">
          <ac:chgData name="Mohamed II Bayo" userId="617cf17a31db5105" providerId="Windows Live" clId="Web-{BB701BC8-F128-442A-87BE-AA4F70451FB2}" dt="2020-04-26T16:19:13.350" v="24"/>
          <ac:spMkLst>
            <pc:docMk/>
            <pc:sldMk cId="3535598956" sldId="285"/>
            <ac:spMk id="10" creationId="{8D4A0E8F-C66A-D64A-AD03-5E429ADA5A71}"/>
          </ac:spMkLst>
        </pc:spChg>
        <pc:spChg chg="mod ord">
          <ac:chgData name="Mohamed II Bayo" userId="617cf17a31db5105" providerId="Windows Live" clId="Web-{BB701BC8-F128-442A-87BE-AA4F70451FB2}" dt="2020-04-26T16:19:13.350" v="24"/>
          <ac:spMkLst>
            <pc:docMk/>
            <pc:sldMk cId="3535598956" sldId="285"/>
            <ac:spMk id="11" creationId="{CB0ADB4F-02FA-D244-A4AF-81867813BD91}"/>
          </ac:spMkLst>
        </pc:spChg>
        <pc:spChg chg="add del">
          <ac:chgData name="Mohamed II Bayo" userId="617cf17a31db5105" providerId="Windows Live" clId="Web-{BB701BC8-F128-442A-87BE-AA4F70451FB2}" dt="2020-04-26T16:18:41.506" v="10"/>
          <ac:spMkLst>
            <pc:docMk/>
            <pc:sldMk cId="3535598956" sldId="285"/>
            <ac:spMk id="13" creationId="{4F74D28C-3268-4E35-8EE1-D92CB4A85A7D}"/>
          </ac:spMkLst>
        </pc:spChg>
        <pc:spChg chg="add del">
          <ac:chgData name="Mohamed II Bayo" userId="617cf17a31db5105" providerId="Windows Live" clId="Web-{BB701BC8-F128-442A-87BE-AA4F70451FB2}" dt="2020-04-26T16:18:45.693" v="12"/>
          <ac:spMkLst>
            <pc:docMk/>
            <pc:sldMk cId="3535598956" sldId="285"/>
            <ac:spMk id="14" creationId="{A81E7530-396C-45F0-92F4-A885648D1631}"/>
          </ac:spMkLst>
        </pc:spChg>
        <pc:spChg chg="add del">
          <ac:chgData name="Mohamed II Bayo" userId="617cf17a31db5105" providerId="Windows Live" clId="Web-{BB701BC8-F128-442A-87BE-AA4F70451FB2}" dt="2020-04-26T16:18:45.693" v="12"/>
          <ac:spMkLst>
            <pc:docMk/>
            <pc:sldMk cId="3535598956" sldId="285"/>
            <ac:spMk id="15" creationId="{7316481C-0A49-4796-812B-0D64F063B720}"/>
          </ac:spMkLst>
        </pc:spChg>
        <pc:spChg chg="add del">
          <ac:chgData name="Mohamed II Bayo" userId="617cf17a31db5105" providerId="Windows Live" clId="Web-{BB701BC8-F128-442A-87BE-AA4F70451FB2}" dt="2020-04-26T16:18:36.115" v="8"/>
          <ac:spMkLst>
            <pc:docMk/>
            <pc:sldMk cId="3535598956" sldId="285"/>
            <ac:spMk id="16" creationId="{867D4867-5BA7-4462-B2F6-A23F4A622AA7}"/>
          </ac:spMkLst>
        </pc:spChg>
        <pc:spChg chg="add del">
          <ac:chgData name="Mohamed II Bayo" userId="617cf17a31db5105" providerId="Windows Live" clId="Web-{BB701BC8-F128-442A-87BE-AA4F70451FB2}" dt="2020-04-26T16:18:48.631" v="14"/>
          <ac:spMkLst>
            <pc:docMk/>
            <pc:sldMk cId="3535598956" sldId="285"/>
            <ac:spMk id="17" creationId="{3CD9DF72-87A3-404E-A828-84CBF11A8303}"/>
          </ac:spMkLst>
        </pc:spChg>
        <pc:spChg chg="add del">
          <ac:chgData name="Mohamed II Bayo" userId="617cf17a31db5105" providerId="Windows Live" clId="Web-{BB701BC8-F128-442A-87BE-AA4F70451FB2}" dt="2020-04-26T16:18:41.506" v="10"/>
          <ac:spMkLst>
            <pc:docMk/>
            <pc:sldMk cId="3535598956" sldId="285"/>
            <ac:spMk id="18" creationId="{58D44E42-C462-4105-BC86-FE75B4E3C4AF}"/>
          </ac:spMkLst>
        </pc:spChg>
        <pc:spChg chg="add del">
          <ac:chgData name="Mohamed II Bayo" userId="617cf17a31db5105" providerId="Windows Live" clId="Web-{BB701BC8-F128-442A-87BE-AA4F70451FB2}" dt="2020-04-26T16:18:45.693" v="12"/>
          <ac:spMkLst>
            <pc:docMk/>
            <pc:sldMk cId="3535598956" sldId="285"/>
            <ac:spMk id="20" creationId="{A5271697-90F1-4A23-8EF2-0179F2EAFACB}"/>
          </ac:spMkLst>
        </pc:spChg>
        <pc:spChg chg="add del">
          <ac:chgData name="Mohamed II Bayo" userId="617cf17a31db5105" providerId="Windows Live" clId="Web-{BB701BC8-F128-442A-87BE-AA4F70451FB2}" dt="2020-04-26T16:18:55.271" v="16"/>
          <ac:spMkLst>
            <pc:docMk/>
            <pc:sldMk cId="3535598956" sldId="285"/>
            <ac:spMk id="21" creationId="{42A5316D-ED2F-4F89-B4B4-8D9240B1A348}"/>
          </ac:spMkLst>
        </pc:spChg>
        <pc:spChg chg="add del">
          <ac:chgData name="Mohamed II Bayo" userId="617cf17a31db5105" providerId="Windows Live" clId="Web-{BB701BC8-F128-442A-87BE-AA4F70451FB2}" dt="2020-04-26T16:19:02.193" v="20"/>
          <ac:spMkLst>
            <pc:docMk/>
            <pc:sldMk cId="3535598956" sldId="285"/>
            <ac:spMk id="23" creationId="{867D4867-5BA7-4462-B2F6-A23F4A622AA7}"/>
          </ac:spMkLst>
        </pc:spChg>
        <pc:spChg chg="add del">
          <ac:chgData name="Mohamed II Bayo" userId="617cf17a31db5105" providerId="Windows Live" clId="Web-{BB701BC8-F128-442A-87BE-AA4F70451FB2}" dt="2020-04-26T16:19:08.256" v="22"/>
          <ac:spMkLst>
            <pc:docMk/>
            <pc:sldMk cId="3535598956" sldId="285"/>
            <ac:spMk id="24" creationId="{59A309A7-1751-4ABE-A3C1-EEC40366AD89}"/>
          </ac:spMkLst>
        </pc:spChg>
        <pc:spChg chg="add del">
          <ac:chgData name="Mohamed II Bayo" userId="617cf17a31db5105" providerId="Windows Live" clId="Web-{BB701BC8-F128-442A-87BE-AA4F70451FB2}" dt="2020-04-26T16:19:08.256" v="22"/>
          <ac:spMkLst>
            <pc:docMk/>
            <pc:sldMk cId="3535598956" sldId="285"/>
            <ac:spMk id="25" creationId="{967D8EB6-EAE1-4F9C-B398-83321E287204}"/>
          </ac:spMkLst>
        </pc:spChg>
        <pc:spChg chg="add del">
          <ac:chgData name="Mohamed II Bayo" userId="617cf17a31db5105" providerId="Windows Live" clId="Web-{BB701BC8-F128-442A-87BE-AA4F70451FB2}" dt="2020-04-26T16:19:13.350" v="24"/>
          <ac:spMkLst>
            <pc:docMk/>
            <pc:sldMk cId="3535598956" sldId="285"/>
            <ac:spMk id="26" creationId="{867D4867-5BA7-4462-B2F6-A23F4A622AA7}"/>
          </ac:spMkLst>
        </pc:spChg>
        <pc:spChg chg="add del">
          <ac:chgData name="Mohamed II Bayo" userId="617cf17a31db5105" providerId="Windows Live" clId="Web-{BB701BC8-F128-442A-87BE-AA4F70451FB2}" dt="2020-04-26T16:18:45.693" v="12"/>
          <ac:spMkLst>
            <pc:docMk/>
            <pc:sldMk cId="3535598956" sldId="285"/>
            <ac:spMk id="44" creationId="{D9F5512A-48E1-4C07-B75E-3CCC517B6804}"/>
          </ac:spMkLst>
        </pc:spChg>
        <pc:grpChg chg="add del">
          <ac:chgData name="Mohamed II Bayo" userId="617cf17a31db5105" providerId="Windows Live" clId="Web-{BB701BC8-F128-442A-87BE-AA4F70451FB2}" dt="2020-04-26T16:18:45.693" v="12"/>
          <ac:grpSpMkLst>
            <pc:docMk/>
            <pc:sldMk cId="3535598956" sldId="285"/>
            <ac:grpSpMk id="22" creationId="{81DE8B58-F373-409E-A253-4380A66091D4}"/>
          </ac:grpSpMkLst>
        </pc:grpChg>
        <pc:picChg chg="add del mod ord">
          <ac:chgData name="Mohamed II Bayo" userId="617cf17a31db5105" providerId="Windows Live" clId="Web-{BB701BC8-F128-442A-87BE-AA4F70451FB2}" dt="2020-04-26T16:19:14.146" v="25"/>
          <ac:picMkLst>
            <pc:docMk/>
            <pc:sldMk cId="3535598956" sldId="285"/>
            <ac:picMk id="4" creationId="{3711DD1B-0CF8-4FE0-A634-90F4E14914D5}"/>
          </ac:picMkLst>
        </pc:picChg>
        <pc:picChg chg="add mod">
          <ac:chgData name="Mohamed II Bayo" userId="617cf17a31db5105" providerId="Windows Live" clId="Web-{BB701BC8-F128-442A-87BE-AA4F70451FB2}" dt="2020-04-26T16:32:11.137" v="114" actId="1076"/>
          <ac:picMkLst>
            <pc:docMk/>
            <pc:sldMk cId="3535598956" sldId="285"/>
            <ac:picMk id="5" creationId="{7C578CFF-D821-4A7B-A62E-112C7BCBCD7C}"/>
          </ac:picMkLst>
        </pc:picChg>
        <pc:cxnChg chg="add del">
          <ac:chgData name="Mohamed II Bayo" userId="617cf17a31db5105" providerId="Windows Live" clId="Web-{BB701BC8-F128-442A-87BE-AA4F70451FB2}" dt="2020-04-26T16:18:48.631" v="14"/>
          <ac:cxnSpMkLst>
            <pc:docMk/>
            <pc:sldMk cId="3535598956" sldId="285"/>
            <ac:cxnSpMk id="19" creationId="{20E3A342-4D61-4E3F-AF90-1AB42AEB96CC}"/>
          </ac:cxnSpMkLst>
        </pc:cxnChg>
      </pc:sldChg>
      <pc:sldChg chg="modSp del">
        <pc:chgData name="Mohamed II Bayo" userId="617cf17a31db5105" providerId="Windows Live" clId="Web-{BB701BC8-F128-442A-87BE-AA4F70451FB2}" dt="2020-04-26T16:20:18.413" v="36"/>
        <pc:sldMkLst>
          <pc:docMk/>
          <pc:sldMk cId="1146142255" sldId="286"/>
        </pc:sldMkLst>
        <pc:picChg chg="mod">
          <ac:chgData name="Mohamed II Bayo" userId="617cf17a31db5105" providerId="Windows Live" clId="Web-{BB701BC8-F128-442A-87BE-AA4F70451FB2}" dt="2020-04-26T16:18:09.099" v="5" actId="1076"/>
          <ac:picMkLst>
            <pc:docMk/>
            <pc:sldMk cId="1146142255" sldId="286"/>
            <ac:picMk id="6" creationId="{9A185736-9204-4F63-A9D0-0D0F9B7C7BC0}"/>
          </ac:picMkLst>
        </pc:picChg>
      </pc:sldChg>
      <pc:sldChg chg="modSp">
        <pc:chgData name="Mohamed II Bayo" userId="617cf17a31db5105" providerId="Windows Live" clId="Web-{BB701BC8-F128-442A-87BE-AA4F70451FB2}" dt="2020-04-26T16:21:10.429" v="53" actId="20577"/>
        <pc:sldMkLst>
          <pc:docMk/>
          <pc:sldMk cId="995943661" sldId="305"/>
        </pc:sldMkLst>
        <pc:spChg chg="mod">
          <ac:chgData name="Mohamed II Bayo" userId="617cf17a31db5105" providerId="Windows Live" clId="Web-{BB701BC8-F128-442A-87BE-AA4F70451FB2}" dt="2020-04-26T16:21:10.429" v="53" actId="20577"/>
          <ac:spMkLst>
            <pc:docMk/>
            <pc:sldMk cId="995943661" sldId="305"/>
            <ac:spMk id="2" creationId="{33F3B25F-B441-C34B-86C0-C9F032148019}"/>
          </ac:spMkLst>
        </pc:spChg>
      </pc:sldChg>
    </pc:docChg>
  </pc:docChgLst>
  <pc:docChgLst>
    <pc:chgData name="Ali Ashraf" userId="14d660e7b6ff93a0" providerId="Windows Live" clId="Web-{0DF77631-699F-4E5A-94BF-B6500D79E3E0}"/>
    <pc:docChg chg="modSld">
      <pc:chgData name="Ali Ashraf" userId="14d660e7b6ff93a0" providerId="Windows Live" clId="Web-{0DF77631-699F-4E5A-94BF-B6500D79E3E0}" dt="2020-04-26T20:42:15.139" v="7" actId="20577"/>
      <pc:docMkLst>
        <pc:docMk/>
      </pc:docMkLst>
      <pc:sldChg chg="modSp">
        <pc:chgData name="Ali Ashraf" userId="14d660e7b6ff93a0" providerId="Windows Live" clId="Web-{0DF77631-699F-4E5A-94BF-B6500D79E3E0}" dt="2020-04-26T20:42:15.139" v="6" actId="20577"/>
        <pc:sldMkLst>
          <pc:docMk/>
          <pc:sldMk cId="2017142199" sldId="289"/>
        </pc:sldMkLst>
        <pc:spChg chg="mod">
          <ac:chgData name="Ali Ashraf" userId="14d660e7b6ff93a0" providerId="Windows Live" clId="Web-{0DF77631-699F-4E5A-94BF-B6500D79E3E0}" dt="2020-04-26T20:42:15.139" v="6" actId="20577"/>
          <ac:spMkLst>
            <pc:docMk/>
            <pc:sldMk cId="2017142199" sldId="289"/>
            <ac:spMk id="13" creationId="{40F98812-5400-9A4C-ADF3-20F6461669B1}"/>
          </ac:spMkLst>
        </pc:spChg>
      </pc:sldChg>
    </pc:docChg>
  </pc:docChgLst>
  <pc:docChgLst>
    <pc:chgData name="Mina SALEEM AHAMED" userId="bffe8a0a1eea8db7" providerId="Windows Live" clId="Web-{90F072FA-3AE8-41A5-BB72-5FAD4B556B73}"/>
    <pc:docChg chg="modSld">
      <pc:chgData name="Mina SALEEM AHAMED" userId="bffe8a0a1eea8db7" providerId="Windows Live" clId="Web-{90F072FA-3AE8-41A5-BB72-5FAD4B556B73}" dt="2020-06-15T14:35:09.462" v="80" actId="1076"/>
      <pc:docMkLst>
        <pc:docMk/>
      </pc:docMkLst>
      <pc:sldChg chg="modSp">
        <pc:chgData name="Mina SALEEM AHAMED" userId="bffe8a0a1eea8db7" providerId="Windows Live" clId="Web-{90F072FA-3AE8-41A5-BB72-5FAD4B556B73}" dt="2020-06-15T14:35:09.462" v="80" actId="1076"/>
        <pc:sldMkLst>
          <pc:docMk/>
          <pc:sldMk cId="4028352701" sldId="339"/>
        </pc:sldMkLst>
        <pc:spChg chg="mod">
          <ac:chgData name="Mina SALEEM AHAMED" userId="bffe8a0a1eea8db7" providerId="Windows Live" clId="Web-{90F072FA-3AE8-41A5-BB72-5FAD4B556B73}" dt="2020-06-15T14:35:09.462" v="80" actId="1076"/>
          <ac:spMkLst>
            <pc:docMk/>
            <pc:sldMk cId="4028352701" sldId="339"/>
            <ac:spMk id="7" creationId="{DEA28F3E-CD73-D74C-A40C-1495D3F94477}"/>
          </ac:spMkLst>
        </pc:spChg>
        <pc:spChg chg="mod">
          <ac:chgData name="Mina SALEEM AHAMED" userId="bffe8a0a1eea8db7" providerId="Windows Live" clId="Web-{90F072FA-3AE8-41A5-BB72-5FAD4B556B73}" dt="2020-06-15T14:34:32.915" v="75" actId="1076"/>
          <ac:spMkLst>
            <pc:docMk/>
            <pc:sldMk cId="4028352701" sldId="339"/>
            <ac:spMk id="12" creationId="{A15FDB5E-FC3B-3C48-B3BD-01C1A1161376}"/>
          </ac:spMkLst>
        </pc:spChg>
        <pc:spChg chg="mod">
          <ac:chgData name="Mina SALEEM AHAMED" userId="bffe8a0a1eea8db7" providerId="Windows Live" clId="Web-{90F072FA-3AE8-41A5-BB72-5FAD4B556B73}" dt="2020-06-15T14:35:02.259" v="78" actId="20577"/>
          <ac:spMkLst>
            <pc:docMk/>
            <pc:sldMk cId="4028352701" sldId="339"/>
            <ac:spMk id="13" creationId="{6FD723C6-84B6-1B44-9B5B-BC63629F78E8}"/>
          </ac:spMkLst>
        </pc:spChg>
        <pc:picChg chg="mod">
          <ac:chgData name="Mina SALEEM AHAMED" userId="bffe8a0a1eea8db7" providerId="Windows Live" clId="Web-{90F072FA-3AE8-41A5-BB72-5FAD4B556B73}" dt="2020-06-15T14:33:37.430" v="60" actId="1076"/>
          <ac:picMkLst>
            <pc:docMk/>
            <pc:sldMk cId="4028352701" sldId="339"/>
            <ac:picMk id="4" creationId="{FEA056D5-E8F0-1F4D-A6B6-C3602876997A}"/>
          </ac:picMkLst>
        </pc:picChg>
      </pc:sldChg>
    </pc:docChg>
  </pc:docChgLst>
  <pc:docChgLst>
    <pc:chgData name="Mina SALEEM AHAMED" userId="bffe8a0a1eea8db7" providerId="Windows Live" clId="Web-{0F5C38DD-2BD8-47AB-B8FA-1C1DA03A69D9}"/>
    <pc:docChg chg="modSld">
      <pc:chgData name="Mina SALEEM AHAMED" userId="bffe8a0a1eea8db7" providerId="Windows Live" clId="Web-{0F5C38DD-2BD8-47AB-B8FA-1C1DA03A69D9}" dt="2020-04-17T18:42:14.798" v="268" actId="20577"/>
      <pc:docMkLst>
        <pc:docMk/>
      </pc:docMkLst>
      <pc:sldChg chg="addSp delSp modSp mod modClrScheme delDesignElem chgLayout">
        <pc:chgData name="Mina SALEEM AHAMED" userId="bffe8a0a1eea8db7" providerId="Windows Live" clId="Web-{0F5C38DD-2BD8-47AB-B8FA-1C1DA03A69D9}" dt="2020-04-17T18:42:14.798" v="267" actId="20577"/>
        <pc:sldMkLst>
          <pc:docMk/>
          <pc:sldMk cId="3784089036" sldId="256"/>
        </pc:sldMkLst>
        <pc:spChg chg="mod ord">
          <ac:chgData name="Mina SALEEM AHAMED" userId="bffe8a0a1eea8db7" providerId="Windows Live" clId="Web-{0F5C38DD-2BD8-47AB-B8FA-1C1DA03A69D9}" dt="2020-04-17T18:38:58.244" v="93"/>
          <ac:spMkLst>
            <pc:docMk/>
            <pc:sldMk cId="3784089036" sldId="256"/>
            <ac:spMk id="2" creationId="{00000000-0000-0000-0000-000000000000}"/>
          </ac:spMkLst>
        </pc:spChg>
        <pc:spChg chg="add del mod ord">
          <ac:chgData name="Mina SALEEM AHAMED" userId="bffe8a0a1eea8db7" providerId="Windows Live" clId="Web-{0F5C38DD-2BD8-47AB-B8FA-1C1DA03A69D9}" dt="2020-04-17T18:38:58.244" v="93"/>
          <ac:spMkLst>
            <pc:docMk/>
            <pc:sldMk cId="3784089036" sldId="256"/>
            <ac:spMk id="3" creationId="{DD2B9785-8A84-47E5-B914-C2CB7CFFDDF5}"/>
          </ac:spMkLst>
        </pc:spChg>
        <pc:spChg chg="mod">
          <ac:chgData name="Mina SALEEM AHAMED" userId="bffe8a0a1eea8db7" providerId="Windows Live" clId="Web-{0F5C38DD-2BD8-47AB-B8FA-1C1DA03A69D9}" dt="2020-04-17T18:39:46.402" v="113" actId="20577"/>
          <ac:spMkLst>
            <pc:docMk/>
            <pc:sldMk cId="3784089036" sldId="256"/>
            <ac:spMk id="6" creationId="{995CA2D9-5051-4DC6-A699-E3E8188C4346}"/>
          </ac:spMkLst>
        </pc:spChg>
        <pc:spChg chg="del">
          <ac:chgData name="Mina SALEEM AHAMED" userId="bffe8a0a1eea8db7" providerId="Windows Live" clId="Web-{0F5C38DD-2BD8-47AB-B8FA-1C1DA03A69D9}" dt="2020-04-17T18:38:35.994" v="84"/>
          <ac:spMkLst>
            <pc:docMk/>
            <pc:sldMk cId="3784089036" sldId="256"/>
            <ac:spMk id="7" creationId="{23962611-DFD5-4092-AAFD-559E3DFCE2C9}"/>
          </ac:spMkLst>
        </pc:spChg>
        <pc:spChg chg="add mod">
          <ac:chgData name="Mina SALEEM AHAMED" userId="bffe8a0a1eea8db7" providerId="Windows Live" clId="Web-{0F5C38DD-2BD8-47AB-B8FA-1C1DA03A69D9}" dt="2020-04-17T18:42:14.798" v="267" actId="20577"/>
          <ac:spMkLst>
            <pc:docMk/>
            <pc:sldMk cId="3784089036" sldId="256"/>
            <ac:spMk id="8" creationId="{2CD4374A-AB67-4ADA-8C4E-AE0A15D529BB}"/>
          </ac:spMkLst>
        </pc:spChg>
        <pc:spChg chg="add mod">
          <ac:chgData name="Mina SALEEM AHAMED" userId="bffe8a0a1eea8db7" providerId="Windows Live" clId="Web-{0F5C38DD-2BD8-47AB-B8FA-1C1DA03A69D9}" dt="2020-04-17T18:41:07.077" v="241" actId="1076"/>
          <ac:spMkLst>
            <pc:docMk/>
            <pc:sldMk cId="3784089036" sldId="256"/>
            <ac:spMk id="10" creationId="{163BF05B-32AA-4C85-9626-A3283DD47BD9}"/>
          </ac:spMkLst>
        </pc:spChg>
        <pc:picChg chg="mod">
          <ac:chgData name="Mina SALEEM AHAMED" userId="bffe8a0a1eea8db7" providerId="Windows Live" clId="Web-{0F5C38DD-2BD8-47AB-B8FA-1C1DA03A69D9}" dt="2020-04-17T18:39:26.355" v="95" actId="1076"/>
          <ac:picMkLst>
            <pc:docMk/>
            <pc:sldMk cId="3784089036" sldId="256"/>
            <ac:picMk id="4" creationId="{347216D8-F838-4379-A37D-345526646193}"/>
          </ac:picMkLst>
        </pc:picChg>
        <pc:picChg chg="del">
          <ac:chgData name="Mina SALEEM AHAMED" userId="bffe8a0a1eea8db7" providerId="Windows Live" clId="Web-{0F5C38DD-2BD8-47AB-B8FA-1C1DA03A69D9}" dt="2020-04-17T18:38:35.994" v="84"/>
          <ac:picMkLst>
            <pc:docMk/>
            <pc:sldMk cId="3784089036" sldId="256"/>
            <ac:picMk id="9" creationId="{2270F1FA-0425-408F-9861-80BF5AFB276D}"/>
          </ac:picMkLst>
        </pc:picChg>
      </pc:sldChg>
    </pc:docChg>
  </pc:docChgLst>
  <pc:docChgLst>
    <pc:chgData name="Ali Ashraf" userId="14d660e7b6ff93a0" providerId="Windows Live" clId="Web-{5A18DBFD-AB0E-4104-A648-779F43471B57}"/>
    <pc:docChg chg="delSld modSld">
      <pc:chgData name="Ali Ashraf" userId="14d660e7b6ff93a0" providerId="Windows Live" clId="Web-{5A18DBFD-AB0E-4104-A648-779F43471B57}" dt="2020-04-19T16:56:38.504" v="94" actId="14100"/>
      <pc:docMkLst>
        <pc:docMk/>
      </pc:docMkLst>
      <pc:sldChg chg="modSp">
        <pc:chgData name="Ali Ashraf" userId="14d660e7b6ff93a0" providerId="Windows Live" clId="Web-{5A18DBFD-AB0E-4104-A648-779F43471B57}" dt="2020-04-19T16:18:21.282" v="5" actId="1076"/>
        <pc:sldMkLst>
          <pc:docMk/>
          <pc:sldMk cId="761489109" sldId="258"/>
        </pc:sldMkLst>
        <pc:picChg chg="mod">
          <ac:chgData name="Ali Ashraf" userId="14d660e7b6ff93a0" providerId="Windows Live" clId="Web-{5A18DBFD-AB0E-4104-A648-779F43471B57}" dt="2020-04-19T16:18:21.282" v="5" actId="1076"/>
          <ac:picMkLst>
            <pc:docMk/>
            <pc:sldMk cId="761489109" sldId="258"/>
            <ac:picMk id="5" creationId="{91ECAD8C-E21C-2A48-833F-A88E4DF2A9B9}"/>
          </ac:picMkLst>
        </pc:picChg>
      </pc:sldChg>
      <pc:sldChg chg="modSp">
        <pc:chgData name="Ali Ashraf" userId="14d660e7b6ff93a0" providerId="Windows Live" clId="Web-{5A18DBFD-AB0E-4104-A648-779F43471B57}" dt="2020-04-19T16:16:20.513" v="2" actId="20577"/>
        <pc:sldMkLst>
          <pc:docMk/>
          <pc:sldMk cId="2575385568" sldId="261"/>
        </pc:sldMkLst>
        <pc:spChg chg="mod">
          <ac:chgData name="Ali Ashraf" userId="14d660e7b6ff93a0" providerId="Windows Live" clId="Web-{5A18DBFD-AB0E-4104-A648-779F43471B57}" dt="2020-04-19T16:16:20.513" v="2" actId="20577"/>
          <ac:spMkLst>
            <pc:docMk/>
            <pc:sldMk cId="2575385568" sldId="261"/>
            <ac:spMk id="3" creationId="{49E8EBF7-DF13-B541-ACD8-740513BE07D3}"/>
          </ac:spMkLst>
        </pc:spChg>
      </pc:sldChg>
      <pc:sldChg chg="addSp delSp modSp">
        <pc:chgData name="Ali Ashraf" userId="14d660e7b6ff93a0" providerId="Windows Live" clId="Web-{5A18DBFD-AB0E-4104-A648-779F43471B57}" dt="2020-04-19T16:56:38.504" v="94" actId="14100"/>
        <pc:sldMkLst>
          <pc:docMk/>
          <pc:sldMk cId="1738471480" sldId="263"/>
        </pc:sldMkLst>
        <pc:spChg chg="mod">
          <ac:chgData name="Ali Ashraf" userId="14d660e7b6ff93a0" providerId="Windows Live" clId="Web-{5A18DBFD-AB0E-4104-A648-779F43471B57}" dt="2020-04-19T16:27:59.362" v="63" actId="1076"/>
          <ac:spMkLst>
            <pc:docMk/>
            <pc:sldMk cId="1738471480" sldId="263"/>
            <ac:spMk id="3" creationId="{2B0CF795-D796-43E9-AC27-1B91814A9D69}"/>
          </ac:spMkLst>
        </pc:spChg>
        <pc:spChg chg="add mod">
          <ac:chgData name="Ali Ashraf" userId="14d660e7b6ff93a0" providerId="Windows Live" clId="Web-{5A18DBFD-AB0E-4104-A648-779F43471B57}" dt="2020-04-19T16:56:38.504" v="94" actId="14100"/>
          <ac:spMkLst>
            <pc:docMk/>
            <pc:sldMk cId="1738471480" sldId="263"/>
            <ac:spMk id="10" creationId="{F9120AB0-3B3B-4584-8CD9-81E8E022078C}"/>
          </ac:spMkLst>
        </pc:spChg>
        <pc:spChg chg="mod">
          <ac:chgData name="Ali Ashraf" userId="14d660e7b6ff93a0" providerId="Windows Live" clId="Web-{5A18DBFD-AB0E-4104-A648-779F43471B57}" dt="2020-04-19T16:28:15.050" v="64" actId="1076"/>
          <ac:spMkLst>
            <pc:docMk/>
            <pc:sldMk cId="1738471480" sldId="263"/>
            <ac:spMk id="16" creationId="{CE5C1264-2D9B-4C68-96B6-CA7F5FDF4600}"/>
          </ac:spMkLst>
        </pc:spChg>
        <pc:spChg chg="del mod">
          <ac:chgData name="Ali Ashraf" userId="14d660e7b6ff93a0" providerId="Windows Live" clId="Web-{5A18DBFD-AB0E-4104-A648-779F43471B57}" dt="2020-04-19T16:28:19.425" v="65"/>
          <ac:spMkLst>
            <pc:docMk/>
            <pc:sldMk cId="1738471480" sldId="263"/>
            <ac:spMk id="24" creationId="{BA154AA9-966E-4C3F-AB40-15ACD6D76271}"/>
          </ac:spMkLst>
        </pc:spChg>
        <pc:grpChg chg="mod">
          <ac:chgData name="Ali Ashraf" userId="14d660e7b6ff93a0" providerId="Windows Live" clId="Web-{5A18DBFD-AB0E-4104-A648-779F43471B57}" dt="2020-04-19T16:27:17.439" v="56" actId="1076"/>
          <ac:grpSpMkLst>
            <pc:docMk/>
            <pc:sldMk cId="1738471480" sldId="263"/>
            <ac:grpSpMk id="14" creationId="{D63B7AD8-C8B1-45EB-8473-2C00D0147447}"/>
          </ac:grpSpMkLst>
        </pc:grpChg>
      </pc:sldChg>
      <pc:sldChg chg="del">
        <pc:chgData name="Ali Ashraf" userId="14d660e7b6ff93a0" providerId="Windows Live" clId="Web-{5A18DBFD-AB0E-4104-A648-779F43471B57}" dt="2020-04-19T16:28:50.317" v="66"/>
        <pc:sldMkLst>
          <pc:docMk/>
          <pc:sldMk cId="2711098847" sldId="264"/>
        </pc:sldMkLst>
      </pc:sldChg>
      <pc:sldChg chg="modSp">
        <pc:chgData name="Ali Ashraf" userId="14d660e7b6ff93a0" providerId="Windows Live" clId="Web-{5A18DBFD-AB0E-4104-A648-779F43471B57}" dt="2020-04-19T16:29:02.650" v="87" actId="20577"/>
        <pc:sldMkLst>
          <pc:docMk/>
          <pc:sldMk cId="3055403456" sldId="265"/>
        </pc:sldMkLst>
        <pc:spChg chg="mod">
          <ac:chgData name="Ali Ashraf" userId="14d660e7b6ff93a0" providerId="Windows Live" clId="Web-{5A18DBFD-AB0E-4104-A648-779F43471B57}" dt="2020-04-19T16:29:02.650" v="87" actId="20577"/>
          <ac:spMkLst>
            <pc:docMk/>
            <pc:sldMk cId="3055403456" sldId="265"/>
            <ac:spMk id="2" creationId="{2A80305C-2E79-6A42-B674-189DBF9AE2C7}"/>
          </ac:spMkLst>
        </pc:spChg>
      </pc:sldChg>
      <pc:sldChg chg="modSp">
        <pc:chgData name="Ali Ashraf" userId="14d660e7b6ff93a0" providerId="Windows Live" clId="Web-{5A18DBFD-AB0E-4104-A648-779F43471B57}" dt="2020-04-19T16:18:50.173" v="43" actId="20577"/>
        <pc:sldMkLst>
          <pc:docMk/>
          <pc:sldMk cId="411579113" sldId="266"/>
        </pc:sldMkLst>
        <pc:spChg chg="mod">
          <ac:chgData name="Ali Ashraf" userId="14d660e7b6ff93a0" providerId="Windows Live" clId="Web-{5A18DBFD-AB0E-4104-A648-779F43471B57}" dt="2020-04-19T16:18:50.173" v="43" actId="20577"/>
          <ac:spMkLst>
            <pc:docMk/>
            <pc:sldMk cId="411579113" sldId="266"/>
            <ac:spMk id="3" creationId="{0EA9BFA6-90B6-6E43-B85C-E2F02F945988}"/>
          </ac:spMkLst>
        </pc:spChg>
      </pc:sldChg>
      <pc:sldChg chg="modSp">
        <pc:chgData name="Ali Ashraf" userId="14d660e7b6ff93a0" providerId="Windows Live" clId="Web-{5A18DBFD-AB0E-4104-A648-779F43471B57}" dt="2020-04-19T16:25:22.623" v="55"/>
        <pc:sldMkLst>
          <pc:docMk/>
          <pc:sldMk cId="1029393510" sldId="272"/>
        </pc:sldMkLst>
        <pc:graphicFrameChg chg="modGraphic">
          <ac:chgData name="Ali Ashraf" userId="14d660e7b6ff93a0" providerId="Windows Live" clId="Web-{5A18DBFD-AB0E-4104-A648-779F43471B57}" dt="2020-04-19T16:25:22.623" v="55"/>
          <ac:graphicFrameMkLst>
            <pc:docMk/>
            <pc:sldMk cId="1029393510" sldId="272"/>
            <ac:graphicFrameMk id="11" creationId="{9A70123E-C17E-4C9F-A7E4-15B5A8613174}"/>
          </ac:graphicFrameMkLst>
        </pc:graphicFrameChg>
      </pc:sldChg>
      <pc:sldChg chg="modSp">
        <pc:chgData name="Ali Ashraf" userId="14d660e7b6ff93a0" providerId="Windows Live" clId="Web-{5A18DBFD-AB0E-4104-A648-779F43471B57}" dt="2020-04-19T16:53:10.059" v="90"/>
        <pc:sldMkLst>
          <pc:docMk/>
          <pc:sldMk cId="2017142199" sldId="289"/>
        </pc:sldMkLst>
        <pc:spChg chg="mod">
          <ac:chgData name="Ali Ashraf" userId="14d660e7b6ff93a0" providerId="Windows Live" clId="Web-{5A18DBFD-AB0E-4104-A648-779F43471B57}" dt="2020-04-19T16:53:10.059" v="90"/>
          <ac:spMkLst>
            <pc:docMk/>
            <pc:sldMk cId="2017142199" sldId="289"/>
            <ac:spMk id="9" creationId="{623ACD70-5DD5-BA47-B3B3-D9BD59D8175E}"/>
          </ac:spMkLst>
        </pc:spChg>
      </pc:sldChg>
    </pc:docChg>
  </pc:docChgLst>
  <pc:docChgLst>
    <pc:chgData name="Ali Ashraf" userId="14d660e7b6ff93a0" providerId="Windows Live" clId="Web-{BDFF47FC-36EF-475F-B489-8904B7005D94}"/>
    <pc:docChg chg="delSld modSld">
      <pc:chgData name="Ali Ashraf" userId="14d660e7b6ff93a0" providerId="Windows Live" clId="Web-{BDFF47FC-36EF-475F-B489-8904B7005D94}" dt="2020-04-19T17:31:09.164" v="36"/>
      <pc:docMkLst>
        <pc:docMk/>
      </pc:docMkLst>
      <pc:sldChg chg="addSp delSp modSp">
        <pc:chgData name="Ali Ashraf" userId="14d660e7b6ff93a0" providerId="Windows Live" clId="Web-{BDFF47FC-36EF-475F-B489-8904B7005D94}" dt="2020-04-19T17:29:49.067" v="35" actId="1076"/>
        <pc:sldMkLst>
          <pc:docMk/>
          <pc:sldMk cId="761489109" sldId="258"/>
        </pc:sldMkLst>
        <pc:grpChg chg="mod">
          <ac:chgData name="Ali Ashraf" userId="14d660e7b6ff93a0" providerId="Windows Live" clId="Web-{BDFF47FC-36EF-475F-B489-8904B7005D94}" dt="2020-04-19T17:29:45.848" v="34" actId="1076"/>
          <ac:grpSpMkLst>
            <pc:docMk/>
            <pc:sldMk cId="761489109" sldId="258"/>
            <ac:grpSpMk id="18" creationId="{E2B591EB-F163-4743-878E-9493E06A2845}"/>
          </ac:grpSpMkLst>
        </pc:grpChg>
        <pc:picChg chg="add del mod">
          <ac:chgData name="Ali Ashraf" userId="14d660e7b6ff93a0" providerId="Windows Live" clId="Web-{BDFF47FC-36EF-475F-B489-8904B7005D94}" dt="2020-04-19T17:28:48.518" v="32"/>
          <ac:picMkLst>
            <pc:docMk/>
            <pc:sldMk cId="761489109" sldId="258"/>
            <ac:picMk id="3" creationId="{288AC2AB-4CA6-4C4E-8462-28F5293D144A}"/>
          </ac:picMkLst>
        </pc:picChg>
        <pc:picChg chg="mod">
          <ac:chgData name="Ali Ashraf" userId="14d660e7b6ff93a0" providerId="Windows Live" clId="Web-{BDFF47FC-36EF-475F-B489-8904B7005D94}" dt="2020-04-19T17:29:49.067" v="35" actId="1076"/>
          <ac:picMkLst>
            <pc:docMk/>
            <pc:sldMk cId="761489109" sldId="258"/>
            <ac:picMk id="5" creationId="{91ECAD8C-E21C-2A48-833F-A88E4DF2A9B9}"/>
          </ac:picMkLst>
        </pc:picChg>
      </pc:sldChg>
      <pc:sldChg chg="del">
        <pc:chgData name="Ali Ashraf" userId="14d660e7b6ff93a0" providerId="Windows Live" clId="Web-{BDFF47FC-36EF-475F-B489-8904B7005D94}" dt="2020-04-19T17:31:09.164" v="36"/>
        <pc:sldMkLst>
          <pc:docMk/>
          <pc:sldMk cId="3896328672" sldId="288"/>
        </pc:sldMkLst>
      </pc:sldChg>
      <pc:sldChg chg="delSp modSp">
        <pc:chgData name="Ali Ashraf" userId="14d660e7b6ff93a0" providerId="Windows Live" clId="Web-{BDFF47FC-36EF-475F-B489-8904B7005D94}" dt="2020-04-19T17:18:35.526" v="29" actId="20577"/>
        <pc:sldMkLst>
          <pc:docMk/>
          <pc:sldMk cId="2017142199" sldId="289"/>
        </pc:sldMkLst>
        <pc:spChg chg="mod">
          <ac:chgData name="Ali Ashraf" userId="14d660e7b6ff93a0" providerId="Windows Live" clId="Web-{BDFF47FC-36EF-475F-B489-8904B7005D94}" dt="2020-04-19T17:18:35.526" v="29" actId="20577"/>
          <ac:spMkLst>
            <pc:docMk/>
            <pc:sldMk cId="2017142199" sldId="289"/>
            <ac:spMk id="12" creationId="{71691708-826A-8348-B157-0C189371CA38}"/>
          </ac:spMkLst>
        </pc:spChg>
        <pc:cxnChg chg="del mod">
          <ac:chgData name="Ali Ashraf" userId="14d660e7b6ff93a0" providerId="Windows Live" clId="Web-{BDFF47FC-36EF-475F-B489-8904B7005D94}" dt="2020-04-19T17:16:48.162" v="1"/>
          <ac:cxnSpMkLst>
            <pc:docMk/>
            <pc:sldMk cId="2017142199" sldId="289"/>
            <ac:cxnSpMk id="2" creationId="{D27DB438-B25B-46C1-8442-D2C508840646}"/>
          </ac:cxnSpMkLst>
        </pc:cxnChg>
      </pc:sldChg>
    </pc:docChg>
  </pc:docChgLst>
  <pc:docChgLst>
    <pc:chgData name="Utilisateur invité" providerId="Windows Live" clId="Web-{AF368CF5-4164-4BDD-8CDC-18353750753F}"/>
    <pc:docChg chg="modSld">
      <pc:chgData name="Utilisateur invité" userId="" providerId="Windows Live" clId="Web-{AF368CF5-4164-4BDD-8CDC-18353750753F}" dt="2020-06-17T01:32:29.400" v="15"/>
      <pc:docMkLst>
        <pc:docMk/>
      </pc:docMkLst>
      <pc:sldChg chg="addSp delSp modSp">
        <pc:chgData name="Utilisateur invité" userId="" providerId="Windows Live" clId="Web-{AF368CF5-4164-4BDD-8CDC-18353750753F}" dt="2020-06-17T01:32:29.400" v="15"/>
        <pc:sldMkLst>
          <pc:docMk/>
          <pc:sldMk cId="3281901684" sldId="276"/>
        </pc:sldMkLst>
        <pc:grpChg chg="add del mod">
          <ac:chgData name="Utilisateur invité" userId="" providerId="Windows Live" clId="Web-{AF368CF5-4164-4BDD-8CDC-18353750753F}" dt="2020-06-17T01:32:03.163" v="9" actId="1076"/>
          <ac:grpSpMkLst>
            <pc:docMk/>
            <pc:sldMk cId="3281901684" sldId="276"/>
            <ac:grpSpMk id="4" creationId="{39BD7155-1E83-4E55-A295-D05C3EE8EA41}"/>
          </ac:grpSpMkLst>
        </pc:grpChg>
        <pc:grpChg chg="add mod">
          <ac:chgData name="Utilisateur invité" userId="" providerId="Windows Live" clId="Web-{AF368CF5-4164-4BDD-8CDC-18353750753F}" dt="2020-06-17T01:32:21.180" v="12" actId="1076"/>
          <ac:grpSpMkLst>
            <pc:docMk/>
            <pc:sldMk cId="3281901684" sldId="276"/>
            <ac:grpSpMk id="6" creationId="{086C3AC8-5D4F-4980-9AE1-802610E6F63B}"/>
          </ac:grpSpMkLst>
        </pc:grpChg>
        <pc:picChg chg="del mod">
          <ac:chgData name="Utilisateur invité" userId="" providerId="Windows Live" clId="Web-{AF368CF5-4164-4BDD-8CDC-18353750753F}" dt="2020-06-17T01:32:29.400" v="15"/>
          <ac:picMkLst>
            <pc:docMk/>
            <pc:sldMk cId="3281901684" sldId="276"/>
            <ac:picMk id="24" creationId="{121A6DE7-67B8-484A-BA23-2EA0CCA5E3EE}"/>
          </ac:picMkLst>
        </pc:picChg>
        <pc:picChg chg="del mod">
          <ac:chgData name="Utilisateur invité" userId="" providerId="Windows Live" clId="Web-{AF368CF5-4164-4BDD-8CDC-18353750753F}" dt="2020-06-17T01:32:28.165" v="14"/>
          <ac:picMkLst>
            <pc:docMk/>
            <pc:sldMk cId="3281901684" sldId="276"/>
            <ac:picMk id="28" creationId="{5A65EC61-58E7-49F8-97F4-4D30B1AF6976}"/>
          </ac:picMkLst>
        </pc:picChg>
        <pc:picChg chg="del">
          <ac:chgData name="Utilisateur invité" userId="" providerId="Windows Live" clId="Web-{AF368CF5-4164-4BDD-8CDC-18353750753F}" dt="2020-06-17T01:31:26.895" v="3"/>
          <ac:picMkLst>
            <pc:docMk/>
            <pc:sldMk cId="3281901684" sldId="276"/>
            <ac:picMk id="29" creationId="{B6DEC953-9D67-4D7A-B735-35C2169BDA9D}"/>
          </ac:picMkLst>
        </pc:picChg>
        <pc:cxnChg chg="mod">
          <ac:chgData name="Utilisateur invité" userId="" providerId="Windows Live" clId="Web-{AF368CF5-4164-4BDD-8CDC-18353750753F}" dt="2020-06-17T01:32:25.149" v="13" actId="1076"/>
          <ac:cxnSpMkLst>
            <pc:docMk/>
            <pc:sldMk cId="3281901684" sldId="276"/>
            <ac:cxnSpMk id="33" creationId="{7E6888EF-9503-48AF-A0B5-85A146E72ED6}"/>
          </ac:cxnSpMkLst>
        </pc:cxnChg>
      </pc:sldChg>
    </pc:docChg>
  </pc:docChgLst>
  <pc:docChgLst>
    <pc:chgData name="Ali Ashraf" userId="14d660e7b6ff93a0" providerId="Windows Live" clId="Web-{BF7A08FD-01EC-4979-AF7B-E677D4AB1B43}"/>
    <pc:docChg chg="modSld">
      <pc:chgData name="Ali Ashraf" userId="14d660e7b6ff93a0" providerId="Windows Live" clId="Web-{BF7A08FD-01EC-4979-AF7B-E677D4AB1B43}" dt="2020-04-29T16:42:42.531" v="12" actId="1076"/>
      <pc:docMkLst>
        <pc:docMk/>
      </pc:docMkLst>
      <pc:sldChg chg="delSp modSp">
        <pc:chgData name="Ali Ashraf" userId="14d660e7b6ff93a0" providerId="Windows Live" clId="Web-{BF7A08FD-01EC-4979-AF7B-E677D4AB1B43}" dt="2020-04-29T16:42:42.531" v="12" actId="1076"/>
        <pc:sldMkLst>
          <pc:docMk/>
          <pc:sldMk cId="1738471480" sldId="263"/>
        </pc:sldMkLst>
        <pc:spChg chg="del">
          <ac:chgData name="Ali Ashraf" userId="14d660e7b6ff93a0" providerId="Windows Live" clId="Web-{BF7A08FD-01EC-4979-AF7B-E677D4AB1B43}" dt="2020-04-29T16:42:18.125" v="5"/>
          <ac:spMkLst>
            <pc:docMk/>
            <pc:sldMk cId="1738471480" sldId="263"/>
            <ac:spMk id="84" creationId="{1DF7109B-995C-0747-B9EC-AA649D7D2BCF}"/>
          </ac:spMkLst>
        </pc:spChg>
        <pc:spChg chg="del">
          <ac:chgData name="Ali Ashraf" userId="14d660e7b6ff93a0" providerId="Windows Live" clId="Web-{BF7A08FD-01EC-4979-AF7B-E677D4AB1B43}" dt="2020-04-29T16:42:16.390" v="4"/>
          <ac:spMkLst>
            <pc:docMk/>
            <pc:sldMk cId="1738471480" sldId="263"/>
            <ac:spMk id="85" creationId="{99BF9286-EBCC-154B-96C9-2CF34E49F59D}"/>
          </ac:spMkLst>
        </pc:spChg>
        <pc:spChg chg="del">
          <ac:chgData name="Ali Ashraf" userId="14d660e7b6ff93a0" providerId="Windows Live" clId="Web-{BF7A08FD-01EC-4979-AF7B-E677D4AB1B43}" dt="2020-04-29T16:42:20.187" v="6"/>
          <ac:spMkLst>
            <pc:docMk/>
            <pc:sldMk cId="1738471480" sldId="263"/>
            <ac:spMk id="86" creationId="{5282996C-3CC1-AD4E-8F4F-851E19085816}"/>
          </ac:spMkLst>
        </pc:spChg>
        <pc:spChg chg="del">
          <ac:chgData name="Ali Ashraf" userId="14d660e7b6ff93a0" providerId="Windows Live" clId="Web-{BF7A08FD-01EC-4979-AF7B-E677D4AB1B43}" dt="2020-04-29T16:42:22.359" v="7"/>
          <ac:spMkLst>
            <pc:docMk/>
            <pc:sldMk cId="1738471480" sldId="263"/>
            <ac:spMk id="87" creationId="{925FE8E5-381C-394E-8A1E-68291DE555E9}"/>
          </ac:spMkLst>
        </pc:spChg>
        <pc:spChg chg="del">
          <ac:chgData name="Ali Ashraf" userId="14d660e7b6ff93a0" providerId="Windows Live" clId="Web-{BF7A08FD-01EC-4979-AF7B-E677D4AB1B43}" dt="2020-04-29T16:42:27.328" v="9"/>
          <ac:spMkLst>
            <pc:docMk/>
            <pc:sldMk cId="1738471480" sldId="263"/>
            <ac:spMk id="88" creationId="{01410F3D-F9FC-4747-9D83-CD1D8CFBD737}"/>
          </ac:spMkLst>
        </pc:spChg>
        <pc:spChg chg="del">
          <ac:chgData name="Ali Ashraf" userId="14d660e7b6ff93a0" providerId="Windows Live" clId="Web-{BF7A08FD-01EC-4979-AF7B-E677D4AB1B43}" dt="2020-04-29T16:42:25.421" v="8"/>
          <ac:spMkLst>
            <pc:docMk/>
            <pc:sldMk cId="1738471480" sldId="263"/>
            <ac:spMk id="89" creationId="{7A3C6DA1-C7F5-A749-86D7-23CB3D8576CB}"/>
          </ac:spMkLst>
        </pc:spChg>
        <pc:spChg chg="del mod">
          <ac:chgData name="Ali Ashraf" userId="14d660e7b6ff93a0" providerId="Windows Live" clId="Web-{BF7A08FD-01EC-4979-AF7B-E677D4AB1B43}" dt="2020-04-29T16:42:13.234" v="3"/>
          <ac:spMkLst>
            <pc:docMk/>
            <pc:sldMk cId="1738471480" sldId="263"/>
            <ac:spMk id="90" creationId="{B44271B3-F780-3C43-95CC-0220075DF939}"/>
          </ac:spMkLst>
        </pc:spChg>
        <pc:spChg chg="del">
          <ac:chgData name="Ali Ashraf" userId="14d660e7b6ff93a0" providerId="Windows Live" clId="Web-{BF7A08FD-01EC-4979-AF7B-E677D4AB1B43}" dt="2020-04-29T16:42:10.702" v="2"/>
          <ac:spMkLst>
            <pc:docMk/>
            <pc:sldMk cId="1738471480" sldId="263"/>
            <ac:spMk id="91" creationId="{C03E85E6-5E3F-024E-918A-E58EBB0EC31F}"/>
          </ac:spMkLst>
        </pc:spChg>
        <pc:spChg chg="mod">
          <ac:chgData name="Ali Ashraf" userId="14d660e7b6ff93a0" providerId="Windows Live" clId="Web-{BF7A08FD-01EC-4979-AF7B-E677D4AB1B43}" dt="2020-04-29T16:42:42.531" v="12" actId="1076"/>
          <ac:spMkLst>
            <pc:docMk/>
            <pc:sldMk cId="1738471480" sldId="263"/>
            <ac:spMk id="99" creationId="{9DC5FA3A-1C35-E640-99DF-BE979E507C8E}"/>
          </ac:spMkLst>
        </pc:spChg>
        <pc:grpChg chg="del">
          <ac:chgData name="Ali Ashraf" userId="14d660e7b6ff93a0" providerId="Windows Live" clId="Web-{BF7A08FD-01EC-4979-AF7B-E677D4AB1B43}" dt="2020-04-29T16:42:22.359" v="7"/>
          <ac:grpSpMkLst>
            <pc:docMk/>
            <pc:sldMk cId="1738471480" sldId="263"/>
            <ac:grpSpMk id="78" creationId="{BD081DA5-38B6-6A46-9003-752A3C1944A7}"/>
          </ac:grpSpMkLst>
        </pc:grpChg>
        <pc:grpChg chg="del">
          <ac:chgData name="Ali Ashraf" userId="14d660e7b6ff93a0" providerId="Windows Live" clId="Web-{BF7A08FD-01EC-4979-AF7B-E677D4AB1B43}" dt="2020-04-29T16:42:10.702" v="2"/>
          <ac:grpSpMkLst>
            <pc:docMk/>
            <pc:sldMk cId="1738471480" sldId="263"/>
            <ac:grpSpMk id="80" creationId="{DE9B4F21-E9CF-9B40-80A1-4A425487E30E}"/>
          </ac:grpSpMkLst>
        </pc:grpChg>
        <pc:grpChg chg="del">
          <ac:chgData name="Ali Ashraf" userId="14d660e7b6ff93a0" providerId="Windows Live" clId="Web-{BF7A08FD-01EC-4979-AF7B-E677D4AB1B43}" dt="2020-04-29T16:42:25.421" v="8"/>
          <ac:grpSpMkLst>
            <pc:docMk/>
            <pc:sldMk cId="1738471480" sldId="263"/>
            <ac:grpSpMk id="81" creationId="{61912209-9201-A248-B01F-2F76E7FE7FB8}"/>
          </ac:grpSpMkLst>
        </pc:grpChg>
        <pc:grpChg chg="del">
          <ac:chgData name="Ali Ashraf" userId="14d660e7b6ff93a0" providerId="Windows Live" clId="Web-{BF7A08FD-01EC-4979-AF7B-E677D4AB1B43}" dt="2020-04-29T16:42:20.187" v="6"/>
          <ac:grpSpMkLst>
            <pc:docMk/>
            <pc:sldMk cId="1738471480" sldId="263"/>
            <ac:grpSpMk id="82" creationId="{C96E82ED-AA7C-0D41-9875-FE9FE5B0EAC6}"/>
          </ac:grpSpMkLst>
        </pc:grpChg>
        <pc:grpChg chg="del">
          <ac:chgData name="Ali Ashraf" userId="14d660e7b6ff93a0" providerId="Windows Live" clId="Web-{BF7A08FD-01EC-4979-AF7B-E677D4AB1B43}" dt="2020-04-29T16:42:16.390" v="4"/>
          <ac:grpSpMkLst>
            <pc:docMk/>
            <pc:sldMk cId="1738471480" sldId="263"/>
            <ac:grpSpMk id="83" creationId="{B2D740CF-272A-F243-8BF0-BEE3A0F7084B}"/>
          </ac:grpSpMkLst>
        </pc:grpChg>
      </pc:sldChg>
    </pc:docChg>
  </pc:docChgLst>
  <pc:docChgLst>
    <pc:chgData name="Utilisateur invité" providerId="Windows Live" clId="Web-{595B62FB-07E7-4453-8ED1-4173F79524D3}"/>
    <pc:docChg chg="modSld">
      <pc:chgData name="Utilisateur invité" userId="" providerId="Windows Live" clId="Web-{595B62FB-07E7-4453-8ED1-4173F79524D3}" dt="2020-06-16T15:26:31.543" v="14" actId="1076"/>
      <pc:docMkLst>
        <pc:docMk/>
      </pc:docMkLst>
      <pc:sldChg chg="delSp modSp addCm">
        <pc:chgData name="Utilisateur invité" userId="" providerId="Windows Live" clId="Web-{595B62FB-07E7-4453-8ED1-4173F79524D3}" dt="2020-06-16T15:26:31.543" v="14" actId="1076"/>
        <pc:sldMkLst>
          <pc:docMk/>
          <pc:sldMk cId="2277094326" sldId="319"/>
        </pc:sldMkLst>
        <pc:grpChg chg="mod">
          <ac:chgData name="Utilisateur invité" userId="" providerId="Windows Live" clId="Web-{595B62FB-07E7-4453-8ED1-4173F79524D3}" dt="2020-06-16T15:26:31.543" v="14" actId="1076"/>
          <ac:grpSpMkLst>
            <pc:docMk/>
            <pc:sldMk cId="2277094326" sldId="319"/>
            <ac:grpSpMk id="15" creationId="{DE6E07BD-7F59-484A-B7AD-BEFD4A66F12A}"/>
          </ac:grpSpMkLst>
        </pc:grpChg>
        <pc:grpChg chg="mod">
          <ac:chgData name="Utilisateur invité" userId="" providerId="Windows Live" clId="Web-{595B62FB-07E7-4453-8ED1-4173F79524D3}" dt="2020-06-16T15:26:07.338" v="8" actId="1076"/>
          <ac:grpSpMkLst>
            <pc:docMk/>
            <pc:sldMk cId="2277094326" sldId="319"/>
            <ac:grpSpMk id="24" creationId="{D2DA0244-9E67-854A-9D0C-ED43F81B2B7E}"/>
          </ac:grpSpMkLst>
        </pc:grpChg>
        <pc:grpChg chg="mod">
          <ac:chgData name="Utilisateur invité" userId="" providerId="Windows Live" clId="Web-{595B62FB-07E7-4453-8ED1-4173F79524D3}" dt="2020-06-16T15:26:15.277" v="12" actId="1076"/>
          <ac:grpSpMkLst>
            <pc:docMk/>
            <pc:sldMk cId="2277094326" sldId="319"/>
            <ac:grpSpMk id="28" creationId="{A5643AC8-7621-E049-843F-1A7B53345094}"/>
          </ac:grpSpMkLst>
        </pc:grpChg>
        <pc:picChg chg="del mod">
          <ac:chgData name="Utilisateur invité" userId="" providerId="Windows Live" clId="Web-{595B62FB-07E7-4453-8ED1-4173F79524D3}" dt="2020-06-16T15:26:11.464" v="11"/>
          <ac:picMkLst>
            <pc:docMk/>
            <pc:sldMk cId="2277094326" sldId="319"/>
            <ac:picMk id="4" creationId="{307C585E-B3D2-4AD0-9265-046259BF3586}"/>
          </ac:picMkLst>
        </pc:picChg>
        <pc:picChg chg="del mod">
          <ac:chgData name="Utilisateur invité" userId="" providerId="Windows Live" clId="Web-{595B62FB-07E7-4453-8ED1-4173F79524D3}" dt="2020-06-16T15:26:09.244" v="9"/>
          <ac:picMkLst>
            <pc:docMk/>
            <pc:sldMk cId="2277094326" sldId="319"/>
            <ac:picMk id="6" creationId="{50B2F9B0-6A5B-4184-BA5F-581556F28DDB}"/>
          </ac:picMkLst>
        </pc:picChg>
        <pc:picChg chg="del mod">
          <ac:chgData name="Utilisateur invité" userId="" providerId="Windows Live" clId="Web-{595B62FB-07E7-4453-8ED1-4173F79524D3}" dt="2020-06-16T15:26:10.666" v="10"/>
          <ac:picMkLst>
            <pc:docMk/>
            <pc:sldMk cId="2277094326" sldId="319"/>
            <ac:picMk id="7" creationId="{7ED361A8-9E5A-4C46-952A-664F97C503A8}"/>
          </ac:picMkLst>
        </pc:picChg>
      </pc:sldChg>
    </pc:docChg>
  </pc:docChgLst>
  <pc:docChgLst>
    <pc:chgData name="Ali Ashraf" userId="14d660e7b6ff93a0" providerId="Windows Live" clId="Web-{64DB063E-991F-4512-845A-8B2725BBB4C6}"/>
    <pc:docChg chg="modSld">
      <pc:chgData name="Ali Ashraf" userId="14d660e7b6ff93a0" providerId="Windows Live" clId="Web-{64DB063E-991F-4512-845A-8B2725BBB4C6}" dt="2020-04-19T18:13:02.908" v="89"/>
      <pc:docMkLst>
        <pc:docMk/>
      </pc:docMkLst>
      <pc:sldChg chg="addSp delSp modSp">
        <pc:chgData name="Ali Ashraf" userId="14d660e7b6ff93a0" providerId="Windows Live" clId="Web-{64DB063E-991F-4512-845A-8B2725BBB4C6}" dt="2020-04-19T18:13:02.908" v="89"/>
        <pc:sldMkLst>
          <pc:docMk/>
          <pc:sldMk cId="1814825978" sldId="271"/>
        </pc:sldMkLst>
        <pc:spChg chg="del">
          <ac:chgData name="Ali Ashraf" userId="14d660e7b6ff93a0" providerId="Windows Live" clId="Web-{64DB063E-991F-4512-845A-8B2725BBB4C6}" dt="2020-04-19T18:03:16.076" v="67"/>
          <ac:spMkLst>
            <pc:docMk/>
            <pc:sldMk cId="1814825978" sldId="271"/>
            <ac:spMk id="3" creationId="{69455013-6ED6-784E-8B9D-37FE675403CD}"/>
          </ac:spMkLst>
        </pc:spChg>
        <pc:spChg chg="add del mod">
          <ac:chgData name="Ali Ashraf" userId="14d660e7b6ff93a0" providerId="Windows Live" clId="Web-{64DB063E-991F-4512-845A-8B2725BBB4C6}" dt="2020-04-19T18:03:22.263" v="68"/>
          <ac:spMkLst>
            <pc:docMk/>
            <pc:sldMk cId="1814825978" sldId="271"/>
            <ac:spMk id="7" creationId="{A6745C8F-1A6E-4DB5-A1BB-CA93E497B99E}"/>
          </ac:spMkLst>
        </pc:spChg>
        <pc:graphicFrameChg chg="add mod modGraphic">
          <ac:chgData name="Ali Ashraf" userId="14d660e7b6ff93a0" providerId="Windows Live" clId="Web-{64DB063E-991F-4512-845A-8B2725BBB4C6}" dt="2020-04-19T18:13:02.908" v="89"/>
          <ac:graphicFrameMkLst>
            <pc:docMk/>
            <pc:sldMk cId="1814825978" sldId="271"/>
            <ac:graphicFrameMk id="4" creationId="{6FC73A93-32EE-4B3B-899F-1B22720B7111}"/>
          </ac:graphicFrameMkLst>
        </pc:graphicFrameChg>
      </pc:sldChg>
      <pc:sldChg chg="modSp">
        <pc:chgData name="Ali Ashraf" userId="14d660e7b6ff93a0" providerId="Windows Live" clId="Web-{64DB063E-991F-4512-845A-8B2725BBB4C6}" dt="2020-04-19T17:48:05.429" v="7"/>
        <pc:sldMkLst>
          <pc:docMk/>
          <pc:sldMk cId="1029393510" sldId="272"/>
        </pc:sldMkLst>
        <pc:graphicFrameChg chg="modGraphic">
          <ac:chgData name="Ali Ashraf" userId="14d660e7b6ff93a0" providerId="Windows Live" clId="Web-{64DB063E-991F-4512-845A-8B2725BBB4C6}" dt="2020-04-19T17:48:05.429" v="7"/>
          <ac:graphicFrameMkLst>
            <pc:docMk/>
            <pc:sldMk cId="1029393510" sldId="272"/>
            <ac:graphicFrameMk id="11" creationId="{9A70123E-C17E-4C9F-A7E4-15B5A8613174}"/>
          </ac:graphicFrameMkLst>
        </pc:graphicFrameChg>
      </pc:sldChg>
      <pc:sldChg chg="addSp delSp modSp">
        <pc:chgData name="Ali Ashraf" userId="14d660e7b6ff93a0" providerId="Windows Live" clId="Web-{64DB063E-991F-4512-845A-8B2725BBB4C6}" dt="2020-04-19T17:58:23.433" v="18" actId="1076"/>
        <pc:sldMkLst>
          <pc:docMk/>
          <pc:sldMk cId="246130080" sldId="283"/>
        </pc:sldMkLst>
        <pc:picChg chg="add mod modCrop">
          <ac:chgData name="Ali Ashraf" userId="14d660e7b6ff93a0" providerId="Windows Live" clId="Web-{64DB063E-991F-4512-845A-8B2725BBB4C6}" dt="2020-04-19T17:58:23.433" v="18" actId="1076"/>
          <ac:picMkLst>
            <pc:docMk/>
            <pc:sldMk cId="246130080" sldId="283"/>
            <ac:picMk id="3" creationId="{D44047D9-FA90-4712-A237-0097CB53F9BE}"/>
          </ac:picMkLst>
        </pc:picChg>
        <pc:picChg chg="del mod">
          <ac:chgData name="Ali Ashraf" userId="14d660e7b6ff93a0" providerId="Windows Live" clId="Web-{64DB063E-991F-4512-845A-8B2725BBB4C6}" dt="2020-04-19T17:57:12.042" v="9"/>
          <ac:picMkLst>
            <pc:docMk/>
            <pc:sldMk cId="246130080" sldId="283"/>
            <ac:picMk id="20" creationId="{C5E93E4B-9FF3-4334-84F2-0184B54F5086}"/>
          </ac:picMkLst>
        </pc:picChg>
      </pc:sldChg>
    </pc:docChg>
  </pc:docChgLst>
  <pc:docChgLst>
    <pc:chgData name="Phuc Vu Hong" userId="650d344e6f0cda43" providerId="Windows Live" clId="Web-{2F4F301D-287D-461C-ACD3-B6B1D5FBBF8C}"/>
    <pc:docChg chg="modSld">
      <pc:chgData name="Phuc Vu Hong" userId="650d344e6f0cda43" providerId="Windows Live" clId="Web-{2F4F301D-287D-461C-ACD3-B6B1D5FBBF8C}" dt="2020-06-16T10:43:08.697" v="20" actId="1076"/>
      <pc:docMkLst>
        <pc:docMk/>
      </pc:docMkLst>
      <pc:sldChg chg="modSp">
        <pc:chgData name="Phuc Vu Hong" userId="650d344e6f0cda43" providerId="Windows Live" clId="Web-{2F4F301D-287D-461C-ACD3-B6B1D5FBBF8C}" dt="2020-06-16T10:43:08.697" v="20" actId="1076"/>
        <pc:sldMkLst>
          <pc:docMk/>
          <pc:sldMk cId="3283267216" sldId="334"/>
        </pc:sldMkLst>
        <pc:spChg chg="mod">
          <ac:chgData name="Phuc Vu Hong" userId="650d344e6f0cda43" providerId="Windows Live" clId="Web-{2F4F301D-287D-461C-ACD3-B6B1D5FBBF8C}" dt="2020-06-16T10:42:53.369" v="17" actId="1076"/>
          <ac:spMkLst>
            <pc:docMk/>
            <pc:sldMk cId="3283267216" sldId="334"/>
            <ac:spMk id="4" creationId="{2193F9C2-2232-4BA1-8E00-6694C916721F}"/>
          </ac:spMkLst>
        </pc:spChg>
        <pc:graphicFrameChg chg="mod modGraphic">
          <ac:chgData name="Phuc Vu Hong" userId="650d344e6f0cda43" providerId="Windows Live" clId="Web-{2F4F301D-287D-461C-ACD3-B6B1D5FBBF8C}" dt="2020-06-16T10:43:05.416" v="19" actId="1076"/>
          <ac:graphicFrameMkLst>
            <pc:docMk/>
            <pc:sldMk cId="3283267216" sldId="334"/>
            <ac:graphicFrameMk id="8" creationId="{D753D0FF-2937-4420-B725-55F546B8531D}"/>
          </ac:graphicFrameMkLst>
        </pc:graphicFrameChg>
        <pc:picChg chg="mod">
          <ac:chgData name="Phuc Vu Hong" userId="650d344e6f0cda43" providerId="Windows Live" clId="Web-{2F4F301D-287D-461C-ACD3-B6B1D5FBBF8C}" dt="2020-06-16T10:42:58.057" v="18" actId="1076"/>
          <ac:picMkLst>
            <pc:docMk/>
            <pc:sldMk cId="3283267216" sldId="334"/>
            <ac:picMk id="5" creationId="{E8F230E1-838E-47F3-A98C-92BE44FDC367}"/>
          </ac:picMkLst>
        </pc:picChg>
        <pc:picChg chg="mod">
          <ac:chgData name="Phuc Vu Hong" userId="650d344e6f0cda43" providerId="Windows Live" clId="Web-{2F4F301D-287D-461C-ACD3-B6B1D5FBBF8C}" dt="2020-06-16T10:43:08.697" v="20" actId="1076"/>
          <ac:picMkLst>
            <pc:docMk/>
            <pc:sldMk cId="3283267216" sldId="334"/>
            <ac:picMk id="7" creationId="{4B2596AE-AE41-45D3-8B5C-26874940FF36}"/>
          </ac:picMkLst>
        </pc:picChg>
      </pc:sldChg>
    </pc:docChg>
  </pc:docChgLst>
  <pc:docChgLst>
    <pc:chgData name="Mina SALEEM AHAMED" userId="bffe8a0a1eea8db7" providerId="Windows Live" clId="Web-{B706C3DD-EC5B-456D-B4C2-FE2A41A736AC}"/>
    <pc:docChg chg="modSld">
      <pc:chgData name="Mina SALEEM AHAMED" userId="bffe8a0a1eea8db7" providerId="Windows Live" clId="Web-{B706C3DD-EC5B-456D-B4C2-FE2A41A736AC}" dt="2020-04-17T18:43:51.826" v="10" actId="1076"/>
      <pc:docMkLst>
        <pc:docMk/>
      </pc:docMkLst>
      <pc:sldChg chg="modSp">
        <pc:chgData name="Mina SALEEM AHAMED" userId="bffe8a0a1eea8db7" providerId="Windows Live" clId="Web-{B706C3DD-EC5B-456D-B4C2-FE2A41A736AC}" dt="2020-04-17T18:43:51.826" v="10" actId="1076"/>
        <pc:sldMkLst>
          <pc:docMk/>
          <pc:sldMk cId="3784089036" sldId="256"/>
        </pc:sldMkLst>
        <pc:spChg chg="mod">
          <ac:chgData name="Mina SALEEM AHAMED" userId="bffe8a0a1eea8db7" providerId="Windows Live" clId="Web-{B706C3DD-EC5B-456D-B4C2-FE2A41A736AC}" dt="2020-04-17T18:43:44.216" v="8" actId="1076"/>
          <ac:spMkLst>
            <pc:docMk/>
            <pc:sldMk cId="3784089036" sldId="256"/>
            <ac:spMk id="6" creationId="{995CA2D9-5051-4DC6-A699-E3E8188C4346}"/>
          </ac:spMkLst>
        </pc:spChg>
        <pc:spChg chg="mod">
          <ac:chgData name="Mina SALEEM AHAMED" userId="bffe8a0a1eea8db7" providerId="Windows Live" clId="Web-{B706C3DD-EC5B-456D-B4C2-FE2A41A736AC}" dt="2020-04-17T18:43:51.826" v="10" actId="1076"/>
          <ac:spMkLst>
            <pc:docMk/>
            <pc:sldMk cId="3784089036" sldId="256"/>
            <ac:spMk id="10" creationId="{163BF05B-32AA-4C85-9626-A3283DD47BD9}"/>
          </ac:spMkLst>
        </pc:spChg>
        <pc:picChg chg="mod">
          <ac:chgData name="Mina SALEEM AHAMED" userId="bffe8a0a1eea8db7" providerId="Windows Live" clId="Web-{B706C3DD-EC5B-456D-B4C2-FE2A41A736AC}" dt="2020-04-17T18:43:46.529" v="9" actId="1076"/>
          <ac:picMkLst>
            <pc:docMk/>
            <pc:sldMk cId="3784089036" sldId="256"/>
            <ac:picMk id="4" creationId="{347216D8-F838-4379-A37D-345526646193}"/>
          </ac:picMkLst>
        </pc:picChg>
      </pc:sldChg>
    </pc:docChg>
  </pc:docChgLst>
  <pc:docChgLst>
    <pc:chgData name="Ali Ashraf" userId="14d660e7b6ff93a0" providerId="Windows Live" clId="Web-{15A257BB-AFBF-4150-A299-86F74E1A6841}"/>
    <pc:docChg chg="modSld">
      <pc:chgData name="Ali Ashraf" userId="14d660e7b6ff93a0" providerId="Windows Live" clId="Web-{15A257BB-AFBF-4150-A299-86F74E1A6841}" dt="2020-04-27T21:50:47.536" v="93"/>
      <pc:docMkLst>
        <pc:docMk/>
      </pc:docMkLst>
      <pc:sldChg chg="addCm">
        <pc:chgData name="Ali Ashraf" userId="14d660e7b6ff93a0" providerId="Windows Live" clId="Web-{15A257BB-AFBF-4150-A299-86F74E1A6841}" dt="2020-04-27T21:29:39.698" v="0"/>
        <pc:sldMkLst>
          <pc:docMk/>
          <pc:sldMk cId="761489109" sldId="258"/>
        </pc:sldMkLst>
      </pc:sldChg>
      <pc:sldChg chg="modSp">
        <pc:chgData name="Ali Ashraf" userId="14d660e7b6ff93a0" providerId="Windows Live" clId="Web-{15A257BB-AFBF-4150-A299-86F74E1A6841}" dt="2020-04-27T21:50:47.536" v="93"/>
        <pc:sldMkLst>
          <pc:docMk/>
          <pc:sldMk cId="411579113" sldId="266"/>
        </pc:sldMkLst>
        <pc:graphicFrameChg chg="mod modGraphic">
          <ac:chgData name="Ali Ashraf" userId="14d660e7b6ff93a0" providerId="Windows Live" clId="Web-{15A257BB-AFBF-4150-A299-86F74E1A6841}" dt="2020-04-27T21:50:47.536" v="93"/>
          <ac:graphicFrameMkLst>
            <pc:docMk/>
            <pc:sldMk cId="411579113" sldId="266"/>
            <ac:graphicFrameMk id="4" creationId="{78B48D69-8722-4396-B9EC-67BA0020F1D5}"/>
          </ac:graphicFrameMkLst>
        </pc:graphicFrameChg>
      </pc:sldChg>
      <pc:sldChg chg="modSp">
        <pc:chgData name="Ali Ashraf" userId="14d660e7b6ff93a0" providerId="Windows Live" clId="Web-{15A257BB-AFBF-4150-A299-86F74E1A6841}" dt="2020-04-27T21:40:26.172" v="43" actId="1076"/>
        <pc:sldMkLst>
          <pc:docMk/>
          <pc:sldMk cId="716419761" sldId="308"/>
        </pc:sldMkLst>
        <pc:spChg chg="mod">
          <ac:chgData name="Ali Ashraf" userId="14d660e7b6ff93a0" providerId="Windows Live" clId="Web-{15A257BB-AFBF-4150-A299-86F74E1A6841}" dt="2020-04-27T21:35:27.819" v="35" actId="20577"/>
          <ac:spMkLst>
            <pc:docMk/>
            <pc:sldMk cId="716419761" sldId="308"/>
            <ac:spMk id="26" creationId="{0A74CC15-2ADD-43B0-AD7C-673EF929576A}"/>
          </ac:spMkLst>
        </pc:spChg>
        <pc:grpChg chg="mod">
          <ac:chgData name="Ali Ashraf" userId="14d660e7b6ff93a0" providerId="Windows Live" clId="Web-{15A257BB-AFBF-4150-A299-86F74E1A6841}" dt="2020-04-27T21:35:47.413" v="39" actId="1076"/>
          <ac:grpSpMkLst>
            <pc:docMk/>
            <pc:sldMk cId="716419761" sldId="308"/>
            <ac:grpSpMk id="13" creationId="{C7CB8180-461E-42D2-AD01-814482656FB7}"/>
          </ac:grpSpMkLst>
        </pc:grpChg>
        <pc:grpChg chg="mod">
          <ac:chgData name="Ali Ashraf" userId="14d660e7b6ff93a0" providerId="Windows Live" clId="Web-{15A257BB-AFBF-4150-A299-86F74E1A6841}" dt="2020-04-27T21:40:26.172" v="43" actId="1076"/>
          <ac:grpSpMkLst>
            <pc:docMk/>
            <pc:sldMk cId="716419761" sldId="308"/>
            <ac:grpSpMk id="16" creationId="{FDE328E8-A01D-E749-82C5-AAD7DF9EA09E}"/>
          </ac:grpSpMkLst>
        </pc:grpChg>
        <pc:grpChg chg="mod">
          <ac:chgData name="Ali Ashraf" userId="14d660e7b6ff93a0" providerId="Windows Live" clId="Web-{15A257BB-AFBF-4150-A299-86F74E1A6841}" dt="2020-04-27T21:40:04.812" v="41" actId="1076"/>
          <ac:grpSpMkLst>
            <pc:docMk/>
            <pc:sldMk cId="716419761" sldId="308"/>
            <ac:grpSpMk id="17" creationId="{B41160CD-EF40-BC49-A35B-B574DFBF2D9F}"/>
          </ac:grpSpMkLst>
        </pc:grpChg>
        <pc:grpChg chg="mod">
          <ac:chgData name="Ali Ashraf" userId="14d660e7b6ff93a0" providerId="Windows Live" clId="Web-{15A257BB-AFBF-4150-A299-86F74E1A6841}" dt="2020-04-27T21:35:53.164" v="40" actId="1076"/>
          <ac:grpSpMkLst>
            <pc:docMk/>
            <pc:sldMk cId="716419761" sldId="308"/>
            <ac:grpSpMk id="27" creationId="{2CCABE68-FD02-4854-99F1-0ACDD9054547}"/>
          </ac:grpSpMkLst>
        </pc:gr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0-06-17T14:23:53.852" idx="13">
    <p:pos x="10" y="10"/>
    <p:text>5 sec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0-06-17T14:32:47.152" idx="18">
    <p:pos x="10" y="10"/>
    <p:text>40s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0-06-17T14:33:01.294" idx="19">
    <p:pos x="10" y="10"/>
    <p:text>1m15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0-06-17T14:33:17.172" idx="20">
    <p:pos x="10" y="10"/>
    <p:text>19s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0-06-17T14:33:27.948" idx="21">
    <p:pos x="10" y="10"/>
    <p:text>16s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6-16T12:31:06.754" idx="80">
    <p:pos x="6874" y="1743"/>
    <p:text>Mettre à part parce qu confondu avec le point d'avant</p:text>
    <p:extLst>
      <p:ext uri="{C676402C-5697-4E1C-873F-D02D1690AC5C}">
        <p15:threadingInfo xmlns:p15="http://schemas.microsoft.com/office/powerpoint/2012/main" timeZoneBias="-120"/>
      </p:ext>
    </p:extLst>
  </p:cm>
  <p:cm authorId="3" dt="2020-06-16T12:32:18.243" idx="81">
    <p:pos x="6874" y="1879"/>
    <p:text>"Risque"</p:text>
    <p:extLst>
      <p:ext uri="{C676402C-5697-4E1C-873F-D02D1690AC5C}">
        <p15:threadingInfo xmlns:p15="http://schemas.microsoft.com/office/powerpoint/2012/main" timeZoneBias="-120">
          <p15:parentCm authorId="3" idx="80"/>
        </p15:threadingInfo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0-06-16T21:33:51.266" idx="12">
    <p:pos x="6419" y="1080"/>
    <p:text>il ya une coquille "lemmatisation"</p:text>
    <p:extLst>
      <p:ext uri="{C676402C-5697-4E1C-873F-D02D1690AC5C}">
        <p15:threadingInfo xmlns:p15="http://schemas.microsoft.com/office/powerpoint/2012/main" timeZoneBias="-120"/>
      </p:ext>
    </p:extLst>
  </p:cm>
  <p:cm authorId="5" dt="2020-06-16T15:39:31.821" idx="1">
    <p:pos x="6419" y="1176"/>
    <p:text>Done mercii
</p:text>
    <p:extLst>
      <p:ext uri="{C676402C-5697-4E1C-873F-D02D1690AC5C}">
        <p15:threadingInfo xmlns:p15="http://schemas.microsoft.com/office/powerpoint/2012/main" timeZoneBias="420">
          <p15:parentCm authorId="4" idx="12"/>
        </p15:threadingInfo>
      </p:ext>
    </p:extLst>
  </p:cm>
  <p:cm authorId="1" dt="2020-06-18T00:16:18.867" idx="7">
    <p:pos x="6419" y="1272"/>
    <p:text>pas merci
</p:text>
    <p:extLst>
      <p:ext uri="{C676402C-5697-4E1C-873F-D02D1690AC5C}">
        <p15:threadingInfo xmlns:p15="http://schemas.microsoft.com/office/powerpoint/2012/main" timeZoneBias="420">
          <p15:parentCm authorId="4" idx="12"/>
        </p15:threadingInfo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6-16T12:33:34.333" idx="82">
    <p:pos x="10" y="10"/>
    <p:text>Ajouter la répartition des tâches</p:text>
    <p:extLst>
      <p:ext uri="{C676402C-5697-4E1C-873F-D02D1690AC5C}">
        <p15:threadingInfo xmlns:p15="http://schemas.microsoft.com/office/powerpoint/2012/main" timeZoneBias="-120"/>
      </p:ext>
    </p:extLst>
  </p:cm>
  <p:cm authorId="3" dt="2020-06-16T12:34:06.257" idx="83">
    <p:pos x="10" y="146"/>
    <p:text>Maybe une nouvelles colonnes</p:text>
    <p:extLst>
      <p:ext uri="{C676402C-5697-4E1C-873F-D02D1690AC5C}">
        <p15:threadingInfo xmlns:p15="http://schemas.microsoft.com/office/powerpoint/2012/main" timeZoneBias="-120">
          <p15:parentCm authorId="3" idx="82"/>
        </p15:threadingInfo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6-17T17:45:39.730" idx="91">
    <p:pos x="10" y="10"/>
    <p:text>26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4-26T16:44:28.930" idx="25">
    <p:pos x="106" y="106"/>
    <p:text>K : On peut dire que le but est de transformer les données brutes en données plus compréhensibles pour pouvoir les utilisé dans notre processus DM et ML</p:text>
    <p:extLst>
      <p:ext uri="{C676402C-5697-4E1C-873F-D02D1690AC5C}">
        <p15:threadingInfo xmlns:p15="http://schemas.microsoft.com/office/powerpoint/2012/main" timeZoneBias="-120"/>
      </p:ext>
    </p:extLst>
  </p:cm>
  <p:cm authorId="3" dt="2020-06-15T03:54:37.688" idx="70">
    <p:pos x="10" y="10"/>
    <p:text>On peut modifier ce slide non ?</p:text>
    <p:extLst>
      <p:ext uri="{C676402C-5697-4E1C-873F-D02D1690AC5C}">
        <p15:threadingInfo xmlns:p15="http://schemas.microsoft.com/office/powerpoint/2012/main" timeZoneBias="-120"/>
      </p:ext>
    </p:extLst>
  </p:cm>
  <p:cm authorId="2" dt="2020-06-15T07:40:36.183" idx="10">
    <p:pos x="10" y="106"/>
    <p:text>une slide pour chaque étape de data cleaning ?
</p:text>
    <p:extLst>
      <p:ext uri="{C676402C-5697-4E1C-873F-D02D1690AC5C}">
        <p15:threadingInfo xmlns:p15="http://schemas.microsoft.com/office/powerpoint/2012/main" timeZoneBias="420">
          <p15:parentCm authorId="3" idx="70"/>
        </p15:threadingInfo>
      </p:ext>
    </p:extLst>
  </p:cm>
  <p:cm authorId="3" dt="2020-06-15T16:48:36.084" idx="72">
    <p:pos x="10" y="146"/>
    <p:text>Réorganiser alors</p:text>
    <p:extLst>
      <p:ext uri="{C676402C-5697-4E1C-873F-D02D1690AC5C}">
        <p15:threadingInfo xmlns:p15="http://schemas.microsoft.com/office/powerpoint/2012/main" timeZoneBias="-120">
          <p15:parentCm authorId="3" idx="70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0-06-17T14:24:03.566" idx="14">
    <p:pos x="10" y="10"/>
    <p:text>17s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0-06-17T14:24:55.897" idx="15">
    <p:pos x="10" y="10"/>
    <p:text>1m1s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0-06-17T14:25:25.536" idx="16">
    <p:pos x="10" y="10"/>
    <p:text>42s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0-06-17T14:25:37.350" idx="17">
    <p:pos x="10" y="10"/>
    <p:text>28s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0-06-16T01:43:55.344" idx="11">
    <p:pos x="10" y="10"/>
    <p:text>Katerina : why in the next slides don’t you begin with the first row of this table? You go directly to missing values. Is labelisation used for missing values only?</p:text>
    <p:extLst>
      <p:ext uri="{C676402C-5697-4E1C-873F-D02D1690AC5C}">
        <p15:threadingInfo xmlns:p15="http://schemas.microsoft.com/office/powerpoint/2012/main" timeZoneBias="-120"/>
      </p:ext>
    </p:extLst>
  </p:cm>
  <p:cm authorId="3" dt="2020-06-16T04:05:58.509" idx="76">
    <p:pos x="146" y="146"/>
    <p:text>Faire un slide Data reformating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0-06-16T01:43:33.837" idx="10">
    <p:pos x="10" y="10"/>
    <p:text>Katerina : what is random? What is et ? I do not understand this slide. Why do you create word clouds (i.e., visualisations) at this step?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6-17T17:23:47.521" idx="89">
    <p:pos x="10" y="10"/>
    <p:text>22 sec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6-16T09:54:33.622" idx="77">
    <p:pos x="10" y="10"/>
    <p:text>Ajouter aussi les trends selon les checkins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8E2DA3-B24A-456E-B318-12D237F2FAB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A3E0ACC-B821-4584-B1B1-08911BEC53E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Système de </a:t>
          </a:r>
          <a:r>
            <a:rPr lang="fr-FR">
              <a:latin typeface="Calibri Light" panose="020F0302020204030204"/>
            </a:rPr>
            <a:t>recommandations</a:t>
          </a:r>
          <a:r>
            <a:rPr lang="fr-FR"/>
            <a:t> intelligent de restaurants </a:t>
          </a:r>
          <a:endParaRPr lang="en-US"/>
        </a:p>
      </dgm:t>
    </dgm:pt>
    <dgm:pt modelId="{BB6FDBC9-918F-46AE-BEEE-CFF56E5004C8}" type="parTrans" cxnId="{62DC456E-02E5-4163-8F84-88122831EE5A}">
      <dgm:prSet/>
      <dgm:spPr/>
      <dgm:t>
        <a:bodyPr/>
        <a:lstStyle/>
        <a:p>
          <a:endParaRPr lang="en-US"/>
        </a:p>
      </dgm:t>
    </dgm:pt>
    <dgm:pt modelId="{58B6DAB6-C87B-41B2-9A8B-1B931D6495E5}" type="sibTrans" cxnId="{62DC456E-02E5-4163-8F84-88122831EE5A}">
      <dgm:prSet/>
      <dgm:spPr/>
      <dgm:t>
        <a:bodyPr/>
        <a:lstStyle/>
        <a:p>
          <a:endParaRPr lang="en-US"/>
        </a:p>
      </dgm:t>
    </dgm:pt>
    <dgm:pt modelId="{40BD7B46-1E12-4717-87DF-BF8A5E1C00B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Géolocalisation</a:t>
          </a:r>
          <a:endParaRPr lang="en-US"/>
        </a:p>
      </dgm:t>
    </dgm:pt>
    <dgm:pt modelId="{BABB8863-3500-4EC7-BF46-6672E3C7C51D}" type="parTrans" cxnId="{D1144DF6-7F22-4746-8FCE-918CA8C43FB0}">
      <dgm:prSet/>
      <dgm:spPr/>
      <dgm:t>
        <a:bodyPr/>
        <a:lstStyle/>
        <a:p>
          <a:endParaRPr lang="en-US"/>
        </a:p>
      </dgm:t>
    </dgm:pt>
    <dgm:pt modelId="{36A936E4-AEE8-4975-9124-427F9D9E7E4A}" type="sibTrans" cxnId="{D1144DF6-7F22-4746-8FCE-918CA8C43FB0}">
      <dgm:prSet/>
      <dgm:spPr/>
      <dgm:t>
        <a:bodyPr/>
        <a:lstStyle/>
        <a:p>
          <a:endParaRPr lang="en-US"/>
        </a:p>
      </dgm:t>
    </dgm:pt>
    <dgm:pt modelId="{13733ADB-DDCD-418E-AF83-5ED737B1ADA1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Collaborative Filtering</a:t>
          </a:r>
          <a:endParaRPr lang="en-US"/>
        </a:p>
      </dgm:t>
    </dgm:pt>
    <dgm:pt modelId="{2E07C718-9613-49F7-8B6D-4C46E83010BF}" type="parTrans" cxnId="{AEA9E2BC-F243-4463-8716-7FA097FE2679}">
      <dgm:prSet/>
      <dgm:spPr/>
      <dgm:t>
        <a:bodyPr/>
        <a:lstStyle/>
        <a:p>
          <a:endParaRPr lang="en-US"/>
        </a:p>
      </dgm:t>
    </dgm:pt>
    <dgm:pt modelId="{94CE01F3-60AC-4DEA-9B4F-1C2BC6D5BD05}" type="sibTrans" cxnId="{AEA9E2BC-F243-4463-8716-7FA097FE2679}">
      <dgm:prSet/>
      <dgm:spPr/>
      <dgm:t>
        <a:bodyPr/>
        <a:lstStyle/>
        <a:p>
          <a:endParaRPr lang="en-US"/>
        </a:p>
      </dgm:t>
    </dgm:pt>
    <dgm:pt modelId="{2E1DA6E9-792C-4097-A2DF-A80B31575B3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Trouver les tendances </a:t>
          </a:r>
          <a:endParaRPr lang="en-US"/>
        </a:p>
      </dgm:t>
    </dgm:pt>
    <dgm:pt modelId="{EEDA6CA1-66F6-45CC-B937-17E7AF64CD6C}" type="parTrans" cxnId="{856D3820-EB78-449B-BB2F-6BA1C903AD26}">
      <dgm:prSet/>
      <dgm:spPr/>
      <dgm:t>
        <a:bodyPr/>
        <a:lstStyle/>
        <a:p>
          <a:endParaRPr lang="en-US"/>
        </a:p>
      </dgm:t>
    </dgm:pt>
    <dgm:pt modelId="{C370D60D-0A09-43F3-95DC-E9814E2A1D14}" type="sibTrans" cxnId="{856D3820-EB78-449B-BB2F-6BA1C903AD26}">
      <dgm:prSet/>
      <dgm:spPr/>
      <dgm:t>
        <a:bodyPr/>
        <a:lstStyle/>
        <a:p>
          <a:endParaRPr lang="en-US"/>
        </a:p>
      </dgm:t>
    </dgm:pt>
    <dgm:pt modelId="{FEBA41A6-565A-4B8B-ADE2-A73EA785778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Temporelles</a:t>
          </a:r>
          <a:endParaRPr lang="en-US"/>
        </a:p>
      </dgm:t>
    </dgm:pt>
    <dgm:pt modelId="{72607958-3C30-4C22-83BE-33396AB0C48B}" type="parTrans" cxnId="{99F5BC99-7E54-473A-8C6A-1582AAC7F1A3}">
      <dgm:prSet/>
      <dgm:spPr/>
      <dgm:t>
        <a:bodyPr/>
        <a:lstStyle/>
        <a:p>
          <a:endParaRPr lang="en-US"/>
        </a:p>
      </dgm:t>
    </dgm:pt>
    <dgm:pt modelId="{F7B641C8-6897-4401-8D60-AC1569C853C9}" type="sibTrans" cxnId="{99F5BC99-7E54-473A-8C6A-1582AAC7F1A3}">
      <dgm:prSet/>
      <dgm:spPr/>
      <dgm:t>
        <a:bodyPr/>
        <a:lstStyle/>
        <a:p>
          <a:endParaRPr lang="en-US"/>
        </a:p>
      </dgm:t>
    </dgm:pt>
    <dgm:pt modelId="{7D90590C-7897-4F23-86F3-E2402B028A4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Habituelles</a:t>
          </a:r>
          <a:endParaRPr lang="en-US"/>
        </a:p>
      </dgm:t>
    </dgm:pt>
    <dgm:pt modelId="{DE7BE808-71B0-47A0-9C55-A84C443059A4}" type="parTrans" cxnId="{2CB8B568-38B9-4075-8901-DCBD5E70D335}">
      <dgm:prSet/>
      <dgm:spPr/>
      <dgm:t>
        <a:bodyPr/>
        <a:lstStyle/>
        <a:p>
          <a:endParaRPr lang="en-US"/>
        </a:p>
      </dgm:t>
    </dgm:pt>
    <dgm:pt modelId="{E822E446-82C7-4F7D-BA19-170A81961EEB}" type="sibTrans" cxnId="{2CB8B568-38B9-4075-8901-DCBD5E70D335}">
      <dgm:prSet/>
      <dgm:spPr/>
      <dgm:t>
        <a:bodyPr/>
        <a:lstStyle/>
        <a:p>
          <a:endParaRPr lang="en-US"/>
        </a:p>
      </dgm:t>
    </dgm:pt>
    <dgm:pt modelId="{21784F21-F105-447F-A0E7-DD2A7639F5B5}" type="pres">
      <dgm:prSet presAssocID="{0F8E2DA3-B24A-456E-B318-12D237F2FAB9}" presName="root" presStyleCnt="0">
        <dgm:presLayoutVars>
          <dgm:dir/>
          <dgm:resizeHandles val="exact"/>
        </dgm:presLayoutVars>
      </dgm:prSet>
      <dgm:spPr/>
    </dgm:pt>
    <dgm:pt modelId="{9FF8391D-D3B4-42F9-920E-F9B9086B0605}" type="pres">
      <dgm:prSet presAssocID="{CA3E0ACC-B821-4584-B1B1-08911BEC53EB}" presName="compNode" presStyleCnt="0"/>
      <dgm:spPr/>
    </dgm:pt>
    <dgm:pt modelId="{6EB1764A-950D-41F8-8C23-985AD716B0A3}" type="pres">
      <dgm:prSet presAssocID="{CA3E0ACC-B821-4584-B1B1-08911BEC53EB}" presName="bgRect" presStyleLbl="bgShp" presStyleIdx="0" presStyleCnt="2"/>
      <dgm:spPr>
        <a:solidFill>
          <a:srgbClr val="1E3664"/>
        </a:solidFill>
      </dgm:spPr>
    </dgm:pt>
    <dgm:pt modelId="{110BF2D3-FDAB-47B0-B90C-7B59BC6DEC97}" type="pres">
      <dgm:prSet presAssocID="{CA3E0ACC-B821-4584-B1B1-08911BEC53E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taurant2"/>
        </a:ext>
      </dgm:extLst>
    </dgm:pt>
    <dgm:pt modelId="{A5C027C0-B4F3-48C9-9D0D-462E677DF8A0}" type="pres">
      <dgm:prSet presAssocID="{CA3E0ACC-B821-4584-B1B1-08911BEC53EB}" presName="spaceRect" presStyleCnt="0"/>
      <dgm:spPr/>
    </dgm:pt>
    <dgm:pt modelId="{338D5DC3-E521-4547-AC37-60922E733FCB}" type="pres">
      <dgm:prSet presAssocID="{CA3E0ACC-B821-4584-B1B1-08911BEC53EB}" presName="parTx" presStyleLbl="revTx" presStyleIdx="0" presStyleCnt="4">
        <dgm:presLayoutVars>
          <dgm:chMax val="0"/>
          <dgm:chPref val="0"/>
        </dgm:presLayoutVars>
      </dgm:prSet>
      <dgm:spPr/>
    </dgm:pt>
    <dgm:pt modelId="{4996906E-3DC7-4D51-B7C9-8F6398422A9F}" type="pres">
      <dgm:prSet presAssocID="{CA3E0ACC-B821-4584-B1B1-08911BEC53EB}" presName="desTx" presStyleLbl="revTx" presStyleIdx="1" presStyleCnt="4">
        <dgm:presLayoutVars/>
      </dgm:prSet>
      <dgm:spPr/>
    </dgm:pt>
    <dgm:pt modelId="{FE40DF9F-3AC5-47ED-8629-151613C919C6}" type="pres">
      <dgm:prSet presAssocID="{58B6DAB6-C87B-41B2-9A8B-1B931D6495E5}" presName="sibTrans" presStyleCnt="0"/>
      <dgm:spPr/>
    </dgm:pt>
    <dgm:pt modelId="{419C8F80-8CEB-4107-AEAE-661D490BB47C}" type="pres">
      <dgm:prSet presAssocID="{2E1DA6E9-792C-4097-A2DF-A80B31575B34}" presName="compNode" presStyleCnt="0"/>
      <dgm:spPr/>
    </dgm:pt>
    <dgm:pt modelId="{CCDA6674-75F2-4576-A553-127F6E0058F5}" type="pres">
      <dgm:prSet presAssocID="{2E1DA6E9-792C-4097-A2DF-A80B31575B34}" presName="bgRect" presStyleLbl="bgShp" presStyleIdx="1" presStyleCnt="2"/>
      <dgm:spPr>
        <a:solidFill>
          <a:srgbClr val="810222"/>
        </a:solidFill>
      </dgm:spPr>
    </dgm:pt>
    <dgm:pt modelId="{AD87707C-28EC-4C0E-A45E-ABEF9D83F9FC}" type="pres">
      <dgm:prSet presAssocID="{2E1DA6E9-792C-4097-A2DF-A80B31575B3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8CA3673-D14C-4958-BF59-3FDFE31DF1B0}" type="pres">
      <dgm:prSet presAssocID="{2E1DA6E9-792C-4097-A2DF-A80B31575B34}" presName="spaceRect" presStyleCnt="0"/>
      <dgm:spPr/>
    </dgm:pt>
    <dgm:pt modelId="{ED6B7045-3204-4F23-A844-2022C5AA8A72}" type="pres">
      <dgm:prSet presAssocID="{2E1DA6E9-792C-4097-A2DF-A80B31575B34}" presName="parTx" presStyleLbl="revTx" presStyleIdx="2" presStyleCnt="4">
        <dgm:presLayoutVars>
          <dgm:chMax val="0"/>
          <dgm:chPref val="0"/>
        </dgm:presLayoutVars>
      </dgm:prSet>
      <dgm:spPr/>
    </dgm:pt>
    <dgm:pt modelId="{4DC045E2-E1C4-4EFF-B132-B2ABE8513DE5}" type="pres">
      <dgm:prSet presAssocID="{2E1DA6E9-792C-4097-A2DF-A80B31575B34}" presName="desTx" presStyleLbl="revTx" presStyleIdx="3" presStyleCnt="4">
        <dgm:presLayoutVars/>
      </dgm:prSet>
      <dgm:spPr/>
    </dgm:pt>
  </dgm:ptLst>
  <dgm:cxnLst>
    <dgm:cxn modelId="{4D5EA705-FA4F-4508-BDA1-3C32543A911D}" type="presOf" srcId="{2E1DA6E9-792C-4097-A2DF-A80B31575B34}" destId="{ED6B7045-3204-4F23-A844-2022C5AA8A72}" srcOrd="0" destOrd="0" presId="urn:microsoft.com/office/officeart/2018/2/layout/IconVerticalSolidList"/>
    <dgm:cxn modelId="{187D5E0B-7837-4CBE-9B94-DC5B6F25A6F2}" type="presOf" srcId="{13733ADB-DDCD-418E-AF83-5ED737B1ADA1}" destId="{4996906E-3DC7-4D51-B7C9-8F6398422A9F}" srcOrd="0" destOrd="1" presId="urn:microsoft.com/office/officeart/2018/2/layout/IconVerticalSolidList"/>
    <dgm:cxn modelId="{24945C1E-7517-401E-9FC0-CF17ED8CD8BB}" type="presOf" srcId="{40BD7B46-1E12-4717-87DF-BF8A5E1C00BC}" destId="{4996906E-3DC7-4D51-B7C9-8F6398422A9F}" srcOrd="0" destOrd="0" presId="urn:microsoft.com/office/officeart/2018/2/layout/IconVerticalSolidList"/>
    <dgm:cxn modelId="{856D3820-EB78-449B-BB2F-6BA1C903AD26}" srcId="{0F8E2DA3-B24A-456E-B318-12D237F2FAB9}" destId="{2E1DA6E9-792C-4097-A2DF-A80B31575B34}" srcOrd="1" destOrd="0" parTransId="{EEDA6CA1-66F6-45CC-B937-17E7AF64CD6C}" sibTransId="{C370D60D-0A09-43F3-95DC-E9814E2A1D14}"/>
    <dgm:cxn modelId="{4EEFD839-1162-48D3-BB3C-4B2816346CB2}" type="presOf" srcId="{0F8E2DA3-B24A-456E-B318-12D237F2FAB9}" destId="{21784F21-F105-447F-A0E7-DD2A7639F5B5}" srcOrd="0" destOrd="0" presId="urn:microsoft.com/office/officeart/2018/2/layout/IconVerticalSolidList"/>
    <dgm:cxn modelId="{2CB8B568-38B9-4075-8901-DCBD5E70D335}" srcId="{2E1DA6E9-792C-4097-A2DF-A80B31575B34}" destId="{7D90590C-7897-4F23-86F3-E2402B028A40}" srcOrd="1" destOrd="0" parTransId="{DE7BE808-71B0-47A0-9C55-A84C443059A4}" sibTransId="{E822E446-82C7-4F7D-BA19-170A81961EEB}"/>
    <dgm:cxn modelId="{62DC456E-02E5-4163-8F84-88122831EE5A}" srcId="{0F8E2DA3-B24A-456E-B318-12D237F2FAB9}" destId="{CA3E0ACC-B821-4584-B1B1-08911BEC53EB}" srcOrd="0" destOrd="0" parTransId="{BB6FDBC9-918F-46AE-BEEE-CFF56E5004C8}" sibTransId="{58B6DAB6-C87B-41B2-9A8B-1B931D6495E5}"/>
    <dgm:cxn modelId="{53953370-0BD6-409F-8048-9A6D5A899E93}" type="presOf" srcId="{FEBA41A6-565A-4B8B-ADE2-A73EA785778A}" destId="{4DC045E2-E1C4-4EFF-B132-B2ABE8513DE5}" srcOrd="0" destOrd="0" presId="urn:microsoft.com/office/officeart/2018/2/layout/IconVerticalSolidList"/>
    <dgm:cxn modelId="{4C93F88E-173D-4A86-8FE8-0FF40EEEE8E4}" type="presOf" srcId="{CA3E0ACC-B821-4584-B1B1-08911BEC53EB}" destId="{338D5DC3-E521-4547-AC37-60922E733FCB}" srcOrd="0" destOrd="0" presId="urn:microsoft.com/office/officeart/2018/2/layout/IconVerticalSolidList"/>
    <dgm:cxn modelId="{99DFF394-D226-4682-9E27-04B6C23A1E97}" type="presOf" srcId="{7D90590C-7897-4F23-86F3-E2402B028A40}" destId="{4DC045E2-E1C4-4EFF-B132-B2ABE8513DE5}" srcOrd="0" destOrd="1" presId="urn:microsoft.com/office/officeart/2018/2/layout/IconVerticalSolidList"/>
    <dgm:cxn modelId="{99F5BC99-7E54-473A-8C6A-1582AAC7F1A3}" srcId="{2E1DA6E9-792C-4097-A2DF-A80B31575B34}" destId="{FEBA41A6-565A-4B8B-ADE2-A73EA785778A}" srcOrd="0" destOrd="0" parTransId="{72607958-3C30-4C22-83BE-33396AB0C48B}" sibTransId="{F7B641C8-6897-4401-8D60-AC1569C853C9}"/>
    <dgm:cxn modelId="{AEA9E2BC-F243-4463-8716-7FA097FE2679}" srcId="{CA3E0ACC-B821-4584-B1B1-08911BEC53EB}" destId="{13733ADB-DDCD-418E-AF83-5ED737B1ADA1}" srcOrd="1" destOrd="0" parTransId="{2E07C718-9613-49F7-8B6D-4C46E83010BF}" sibTransId="{94CE01F3-60AC-4DEA-9B4F-1C2BC6D5BD05}"/>
    <dgm:cxn modelId="{D1144DF6-7F22-4746-8FCE-918CA8C43FB0}" srcId="{CA3E0ACC-B821-4584-B1B1-08911BEC53EB}" destId="{40BD7B46-1E12-4717-87DF-BF8A5E1C00BC}" srcOrd="0" destOrd="0" parTransId="{BABB8863-3500-4EC7-BF46-6672E3C7C51D}" sibTransId="{36A936E4-AEE8-4975-9124-427F9D9E7E4A}"/>
    <dgm:cxn modelId="{7AB06869-C6D4-459E-B6B7-7451EBE2E172}" type="presParOf" srcId="{21784F21-F105-447F-A0E7-DD2A7639F5B5}" destId="{9FF8391D-D3B4-42F9-920E-F9B9086B0605}" srcOrd="0" destOrd="0" presId="urn:microsoft.com/office/officeart/2018/2/layout/IconVerticalSolidList"/>
    <dgm:cxn modelId="{55A6B783-B5A6-471D-8799-5509BDD2A90D}" type="presParOf" srcId="{9FF8391D-D3B4-42F9-920E-F9B9086B0605}" destId="{6EB1764A-950D-41F8-8C23-985AD716B0A3}" srcOrd="0" destOrd="0" presId="urn:microsoft.com/office/officeart/2018/2/layout/IconVerticalSolidList"/>
    <dgm:cxn modelId="{D9EF68B1-32E0-47D1-B36D-CAA2E21BC654}" type="presParOf" srcId="{9FF8391D-D3B4-42F9-920E-F9B9086B0605}" destId="{110BF2D3-FDAB-47B0-B90C-7B59BC6DEC97}" srcOrd="1" destOrd="0" presId="urn:microsoft.com/office/officeart/2018/2/layout/IconVerticalSolidList"/>
    <dgm:cxn modelId="{E18FFB97-96D4-4F73-972C-53188BB689A4}" type="presParOf" srcId="{9FF8391D-D3B4-42F9-920E-F9B9086B0605}" destId="{A5C027C0-B4F3-48C9-9D0D-462E677DF8A0}" srcOrd="2" destOrd="0" presId="urn:microsoft.com/office/officeart/2018/2/layout/IconVerticalSolidList"/>
    <dgm:cxn modelId="{D8F21F2D-A82C-44B4-BBF6-C202FE56F622}" type="presParOf" srcId="{9FF8391D-D3B4-42F9-920E-F9B9086B0605}" destId="{338D5DC3-E521-4547-AC37-60922E733FCB}" srcOrd="3" destOrd="0" presId="urn:microsoft.com/office/officeart/2018/2/layout/IconVerticalSolidList"/>
    <dgm:cxn modelId="{9A0A4421-0EC0-4400-A2CE-AD27C5AE99F3}" type="presParOf" srcId="{9FF8391D-D3B4-42F9-920E-F9B9086B0605}" destId="{4996906E-3DC7-4D51-B7C9-8F6398422A9F}" srcOrd="4" destOrd="0" presId="urn:microsoft.com/office/officeart/2018/2/layout/IconVerticalSolidList"/>
    <dgm:cxn modelId="{6C9D7AB7-4788-4D59-AC3F-3B561C396C6B}" type="presParOf" srcId="{21784F21-F105-447F-A0E7-DD2A7639F5B5}" destId="{FE40DF9F-3AC5-47ED-8629-151613C919C6}" srcOrd="1" destOrd="0" presId="urn:microsoft.com/office/officeart/2018/2/layout/IconVerticalSolidList"/>
    <dgm:cxn modelId="{92696EF9-887F-4450-B29F-EBF2C8CB09AA}" type="presParOf" srcId="{21784F21-F105-447F-A0E7-DD2A7639F5B5}" destId="{419C8F80-8CEB-4107-AEAE-661D490BB47C}" srcOrd="2" destOrd="0" presId="urn:microsoft.com/office/officeart/2018/2/layout/IconVerticalSolidList"/>
    <dgm:cxn modelId="{9A73FA5E-01E5-43D8-9C07-73726437817B}" type="presParOf" srcId="{419C8F80-8CEB-4107-AEAE-661D490BB47C}" destId="{CCDA6674-75F2-4576-A553-127F6E0058F5}" srcOrd="0" destOrd="0" presId="urn:microsoft.com/office/officeart/2018/2/layout/IconVerticalSolidList"/>
    <dgm:cxn modelId="{56F980AA-C8A1-4D75-8E4E-3DD6CFD88AB9}" type="presParOf" srcId="{419C8F80-8CEB-4107-AEAE-661D490BB47C}" destId="{AD87707C-28EC-4C0E-A45E-ABEF9D83F9FC}" srcOrd="1" destOrd="0" presId="urn:microsoft.com/office/officeart/2018/2/layout/IconVerticalSolidList"/>
    <dgm:cxn modelId="{4D00B3CB-8F79-45FC-A3C3-F01BBF2ECB2C}" type="presParOf" srcId="{419C8F80-8CEB-4107-AEAE-661D490BB47C}" destId="{58CA3673-D14C-4958-BF59-3FDFE31DF1B0}" srcOrd="2" destOrd="0" presId="urn:microsoft.com/office/officeart/2018/2/layout/IconVerticalSolidList"/>
    <dgm:cxn modelId="{D4DE6F81-B7BF-434B-9927-721722DF67E6}" type="presParOf" srcId="{419C8F80-8CEB-4107-AEAE-661D490BB47C}" destId="{ED6B7045-3204-4F23-A844-2022C5AA8A72}" srcOrd="3" destOrd="0" presId="urn:microsoft.com/office/officeart/2018/2/layout/IconVerticalSolidList"/>
    <dgm:cxn modelId="{0BC0EF55-FA85-493C-86DD-C37023C4CD4E}" type="presParOf" srcId="{419C8F80-8CEB-4107-AEAE-661D490BB47C}" destId="{4DC045E2-E1C4-4EFF-B132-B2ABE8513DE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B1764A-950D-41F8-8C23-985AD716B0A3}">
      <dsp:nvSpPr>
        <dsp:cNvPr id="0" name=""/>
        <dsp:cNvSpPr/>
      </dsp:nvSpPr>
      <dsp:spPr>
        <a:xfrm>
          <a:off x="0" y="905470"/>
          <a:ext cx="6269038" cy="1671637"/>
        </a:xfrm>
        <a:prstGeom prst="roundRect">
          <a:avLst>
            <a:gd name="adj" fmla="val 10000"/>
          </a:avLst>
        </a:prstGeom>
        <a:solidFill>
          <a:srgbClr val="1E366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0BF2D3-FDAB-47B0-B90C-7B59BC6DEC97}">
      <dsp:nvSpPr>
        <dsp:cNvPr id="0" name=""/>
        <dsp:cNvSpPr/>
      </dsp:nvSpPr>
      <dsp:spPr>
        <a:xfrm>
          <a:off x="505670" y="1281588"/>
          <a:ext cx="919400" cy="919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D5DC3-E521-4547-AC37-60922E733FCB}">
      <dsp:nvSpPr>
        <dsp:cNvPr id="0" name=""/>
        <dsp:cNvSpPr/>
      </dsp:nvSpPr>
      <dsp:spPr>
        <a:xfrm>
          <a:off x="1930741" y="905470"/>
          <a:ext cx="2821067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Système de </a:t>
          </a:r>
          <a:r>
            <a:rPr lang="fr-FR" sz="2100" kern="1200">
              <a:latin typeface="Calibri Light" panose="020F0302020204030204"/>
            </a:rPr>
            <a:t>recommandations</a:t>
          </a:r>
          <a:r>
            <a:rPr lang="fr-FR" sz="2100" kern="1200"/>
            <a:t> intelligent de restaurants </a:t>
          </a:r>
          <a:endParaRPr lang="en-US" sz="2100" kern="1200"/>
        </a:p>
      </dsp:txBody>
      <dsp:txXfrm>
        <a:off x="1930741" y="905470"/>
        <a:ext cx="2821067" cy="1671637"/>
      </dsp:txXfrm>
    </dsp:sp>
    <dsp:sp modelId="{4996906E-3DC7-4D51-B7C9-8F6398422A9F}">
      <dsp:nvSpPr>
        <dsp:cNvPr id="0" name=""/>
        <dsp:cNvSpPr/>
      </dsp:nvSpPr>
      <dsp:spPr>
        <a:xfrm>
          <a:off x="4751808" y="905470"/>
          <a:ext cx="1517229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Géolocalisation</a:t>
          </a:r>
          <a:endParaRPr lang="en-US" sz="1400" kern="120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Collaborative Filtering</a:t>
          </a:r>
          <a:endParaRPr lang="en-US" sz="1400" kern="1200"/>
        </a:p>
      </dsp:txBody>
      <dsp:txXfrm>
        <a:off x="4751808" y="905470"/>
        <a:ext cx="1517229" cy="1671637"/>
      </dsp:txXfrm>
    </dsp:sp>
    <dsp:sp modelId="{CCDA6674-75F2-4576-A553-127F6E0058F5}">
      <dsp:nvSpPr>
        <dsp:cNvPr id="0" name=""/>
        <dsp:cNvSpPr/>
      </dsp:nvSpPr>
      <dsp:spPr>
        <a:xfrm>
          <a:off x="0" y="2995017"/>
          <a:ext cx="6269038" cy="1671637"/>
        </a:xfrm>
        <a:prstGeom prst="roundRect">
          <a:avLst>
            <a:gd name="adj" fmla="val 10000"/>
          </a:avLst>
        </a:prstGeom>
        <a:solidFill>
          <a:srgbClr val="81022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87707C-28EC-4C0E-A45E-ABEF9D83F9FC}">
      <dsp:nvSpPr>
        <dsp:cNvPr id="0" name=""/>
        <dsp:cNvSpPr/>
      </dsp:nvSpPr>
      <dsp:spPr>
        <a:xfrm>
          <a:off x="505670" y="3371135"/>
          <a:ext cx="919400" cy="919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B7045-3204-4F23-A844-2022C5AA8A72}">
      <dsp:nvSpPr>
        <dsp:cNvPr id="0" name=""/>
        <dsp:cNvSpPr/>
      </dsp:nvSpPr>
      <dsp:spPr>
        <a:xfrm>
          <a:off x="1930741" y="2995017"/>
          <a:ext cx="2821067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Trouver les tendances </a:t>
          </a:r>
          <a:endParaRPr lang="en-US" sz="2100" kern="1200"/>
        </a:p>
      </dsp:txBody>
      <dsp:txXfrm>
        <a:off x="1930741" y="2995017"/>
        <a:ext cx="2821067" cy="1671637"/>
      </dsp:txXfrm>
    </dsp:sp>
    <dsp:sp modelId="{4DC045E2-E1C4-4EFF-B132-B2ABE8513DE5}">
      <dsp:nvSpPr>
        <dsp:cNvPr id="0" name=""/>
        <dsp:cNvSpPr/>
      </dsp:nvSpPr>
      <dsp:spPr>
        <a:xfrm>
          <a:off x="4751808" y="2995017"/>
          <a:ext cx="1517229" cy="167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915" tIns="176915" rIns="176915" bIns="17691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Temporelles</a:t>
          </a:r>
          <a:endParaRPr lang="en-US" sz="1400" kern="120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/>
            <a:t>Habituelles</a:t>
          </a:r>
          <a:endParaRPr lang="en-US" sz="1400" kern="1200"/>
        </a:p>
      </dsp:txBody>
      <dsp:txXfrm>
        <a:off x="4751808" y="2995017"/>
        <a:ext cx="1517229" cy="1671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CA78018-1933-D249-9DC6-3DCC81FCAB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6E8BD9-6216-5F49-946F-BA7F0E68C9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18550-ECEE-B249-B830-A8A1BAF2BD9E}" type="datetimeFigureOut">
              <a:t>6/18/2020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EF526D-CDAC-2D42-BA83-E506FC90DC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28B5EB1-725D-0E4D-A02E-3A179E2D83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C6B3C-CDFA-6943-8E5E-893BCAB7D66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690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69F38-6E02-5744-AE69-D6BEE48C0102}" type="datetimeFigureOut">
              <a:t>6/18/2020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01524-6A2B-394B-9861-A7A97542600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26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1524-6A2B-394B-9861-A7A975426002}" type="slidenum">
              <a:rPr lang="fr-FR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692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1524-6A2B-394B-9861-A7A975426002}" type="slidenum">
              <a:rPr lang="fr-FR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891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1524-6A2B-394B-9861-A7A975426002}" type="slidenum">
              <a:rPr lang="fr-FR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469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1524-6A2B-394B-9861-A7A975426002}" type="slidenum">
              <a:rPr lang="fr-FR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378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1524-6A2B-394B-9861-A7A975426002}" type="slidenum">
              <a:rPr lang="fr-FR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9695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800" b="1">
                <a:cs typeface="Calibri"/>
              </a:rPr>
              <a:t>Data </a:t>
            </a:r>
            <a:r>
              <a:rPr lang="fr-FR" sz="1800" b="1" err="1">
                <a:cs typeface="Calibri"/>
              </a:rPr>
              <a:t>Integration</a:t>
            </a:r>
          </a:p>
          <a:p>
            <a:pPr marL="0" indent="0">
              <a:buNone/>
            </a:pPr>
            <a:endParaRPr lang="fr-FR" sz="1800" b="1">
              <a:cs typeface="Calibri"/>
            </a:endParaRPr>
          </a:p>
          <a:p>
            <a:pPr marL="0" indent="0">
              <a:buNone/>
            </a:pPr>
            <a:endParaRPr lang="fr-FR" sz="1800" b="1">
              <a:cs typeface="Calibri"/>
            </a:endParaRPr>
          </a:p>
          <a:p>
            <a:pPr marL="0" indent="0">
              <a:buNone/>
            </a:pPr>
            <a:r>
              <a:rPr lang="fr-FR" sz="1800" b="1">
                <a:cs typeface="Calibri"/>
              </a:rPr>
              <a:t>100 catégories de business non renseignées</a:t>
            </a:r>
          </a:p>
          <a:p>
            <a:pPr marL="0" indent="0">
              <a:buNone/>
            </a:pPr>
            <a:endParaRPr lang="fr-FR" sz="1800">
              <a:cs typeface="Calibri"/>
            </a:endParaRPr>
          </a:p>
          <a:p>
            <a:pPr marL="457200" indent="-457200"/>
            <a:r>
              <a:rPr lang="fr-FR" sz="1800">
                <a:cs typeface="Calibri"/>
              </a:rPr>
              <a:t>- Remplissage par machine </a:t>
            </a:r>
            <a:r>
              <a:rPr lang="fr-FR" sz="1800" err="1">
                <a:cs typeface="Calibri"/>
              </a:rPr>
              <a:t>learning</a:t>
            </a:r>
            <a:r>
              <a:rPr lang="fr-FR" sz="1800">
                <a:cs typeface="Calibri"/>
              </a:rPr>
              <a:t> </a:t>
            </a:r>
            <a:br>
              <a:rPr lang="fr-FR" sz="1800">
                <a:cs typeface="Calibri"/>
              </a:rPr>
            </a:br>
            <a:r>
              <a:rPr lang="fr-FR" sz="1800">
                <a:cs typeface="Calibri"/>
              </a:rPr>
              <a:t>apprentissage supervisé des catégories puis prédiction </a:t>
            </a:r>
            <a:br>
              <a:rPr lang="fr-FR" sz="1800">
                <a:cs typeface="Calibri"/>
              </a:rPr>
            </a:br>
            <a:r>
              <a:rPr lang="fr-FR" sz="1800">
                <a:cs typeface="Calibri"/>
                <a:sym typeface="Wingdings" pitchFamily="2" charset="2"/>
              </a:rPr>
              <a:t> →</a:t>
            </a:r>
            <a:r>
              <a:rPr lang="fr-FR" sz="1800">
                <a:cs typeface="Calibri"/>
              </a:rPr>
              <a:t> non fructueux</a:t>
            </a:r>
          </a:p>
          <a:p>
            <a:pPr marL="0" indent="0">
              <a:lnSpc>
                <a:spcPct val="110000"/>
              </a:lnSpc>
              <a:buNone/>
            </a:pPr>
            <a:endParaRPr lang="fr-FR" sz="1800">
              <a:cs typeface="Calibri"/>
            </a:endParaRPr>
          </a:p>
          <a:p>
            <a:pPr marL="457200" indent="-457200"/>
            <a:r>
              <a:rPr lang="fr-FR" sz="1800">
                <a:cs typeface="Calibri"/>
              </a:rPr>
              <a:t>- Remplissage par sources externes</a:t>
            </a:r>
            <a:br>
              <a:rPr lang="fr-FR" sz="1800">
                <a:cs typeface="Calibri"/>
              </a:rPr>
            </a:br>
            <a:r>
              <a:rPr lang="fr-FR" sz="1800">
                <a:cs typeface="Calibri"/>
              </a:rPr>
              <a:t>API Place </a:t>
            </a:r>
            <a:r>
              <a:rPr lang="fr-FR" sz="1800" err="1">
                <a:cs typeface="Calibri"/>
              </a:rPr>
              <a:t>Search</a:t>
            </a:r>
            <a:r>
              <a:rPr lang="fr-FR" sz="1800">
                <a:cs typeface="Calibri"/>
              </a:rPr>
              <a:t>, Place </a:t>
            </a:r>
            <a:r>
              <a:rPr lang="fr-FR" sz="1800" err="1">
                <a:cs typeface="Calibri"/>
              </a:rPr>
              <a:t>details</a:t>
            </a:r>
            <a:r>
              <a:rPr lang="fr-FR" sz="1800">
                <a:cs typeface="Calibri"/>
              </a:rPr>
              <a:t> (Google) </a:t>
            </a:r>
            <a:br>
              <a:rPr lang="fr-FR" sz="1800">
                <a:cs typeface="Calibri"/>
              </a:rPr>
            </a:br>
            <a:r>
              <a:rPr lang="fr-FR" sz="1800">
                <a:cs typeface="Calibri"/>
                <a:sym typeface="Wingdings" pitchFamily="2" charset="2"/>
              </a:rPr>
              <a:t>→</a:t>
            </a:r>
            <a:r>
              <a:rPr lang="fr-FR" sz="1800">
                <a:cs typeface="Calibri"/>
              </a:rPr>
              <a:t> permet d'obtenir un label "Food »</a:t>
            </a:r>
          </a:p>
          <a:p>
            <a:pPr marL="0" indent="0">
              <a:buNone/>
            </a:pPr>
            <a:endParaRPr lang="fr-FR" sz="1800">
              <a:cs typeface="Calibri"/>
            </a:endParaRPr>
          </a:p>
          <a:p>
            <a:pPr marL="457200" indent="-457200"/>
            <a:r>
              <a:rPr lang="fr-FR" sz="1800">
                <a:cs typeface="Calibri"/>
              </a:rPr>
              <a:t>- Remplissage à la main </a:t>
            </a:r>
          </a:p>
          <a:p>
            <a:pPr marL="457200" indent="-457200"/>
            <a:endParaRPr lang="fr-FR" sz="1800">
              <a:cs typeface="Calibri"/>
            </a:endParaRPr>
          </a:p>
          <a:p>
            <a:pPr marL="457200" indent="-457200"/>
            <a:endParaRPr lang="fr-FR" sz="1800">
              <a:cs typeface="Calibri"/>
            </a:endParaRPr>
          </a:p>
          <a:p>
            <a:endParaRPr lang="fr-FR" sz="180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1524-6A2B-394B-9861-A7A975426002}" type="slidenum">
              <a:rPr lang="fr-FR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0598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800" b="1">
                <a:cs typeface="Calibri"/>
              </a:rPr>
              <a:t>Data </a:t>
            </a:r>
            <a:r>
              <a:rPr lang="fr-FR" sz="1800" b="1" err="1">
                <a:cs typeface="Calibri"/>
              </a:rPr>
              <a:t>Integration</a:t>
            </a:r>
          </a:p>
          <a:p>
            <a:pPr marL="0" indent="0">
              <a:buNone/>
            </a:pPr>
            <a:endParaRPr lang="fr-FR" sz="1800" b="1">
              <a:cs typeface="Calibri"/>
            </a:endParaRPr>
          </a:p>
          <a:p>
            <a:pPr marL="0" indent="0">
              <a:buNone/>
            </a:pPr>
            <a:endParaRPr lang="fr-FR" sz="1800" b="1">
              <a:cs typeface="Calibri"/>
            </a:endParaRPr>
          </a:p>
          <a:p>
            <a:pPr marL="0" indent="0">
              <a:buNone/>
            </a:pPr>
            <a:r>
              <a:rPr lang="fr-FR" sz="1800" b="1">
                <a:cs typeface="Calibri"/>
              </a:rPr>
              <a:t>100 catégories de business non renseignées</a:t>
            </a:r>
          </a:p>
          <a:p>
            <a:pPr marL="0" indent="0">
              <a:buNone/>
            </a:pPr>
            <a:endParaRPr lang="fr-FR" sz="1800">
              <a:cs typeface="Calibri"/>
            </a:endParaRPr>
          </a:p>
          <a:p>
            <a:pPr marL="457200" indent="-457200"/>
            <a:r>
              <a:rPr lang="fr-FR" sz="1800">
                <a:cs typeface="Calibri"/>
              </a:rPr>
              <a:t>- Remplissage par machine </a:t>
            </a:r>
            <a:r>
              <a:rPr lang="fr-FR" sz="1800" err="1">
                <a:cs typeface="Calibri"/>
              </a:rPr>
              <a:t>learning</a:t>
            </a:r>
            <a:r>
              <a:rPr lang="fr-FR" sz="1800">
                <a:cs typeface="Calibri"/>
              </a:rPr>
              <a:t> </a:t>
            </a:r>
            <a:br>
              <a:rPr lang="fr-FR" sz="1800">
                <a:cs typeface="Calibri"/>
              </a:rPr>
            </a:br>
            <a:r>
              <a:rPr lang="fr-FR" sz="1800">
                <a:cs typeface="Calibri"/>
              </a:rPr>
              <a:t>apprentissage supervisé des catégories puis prédiction </a:t>
            </a:r>
            <a:br>
              <a:rPr lang="fr-FR" sz="1800">
                <a:cs typeface="Calibri"/>
              </a:rPr>
            </a:br>
            <a:r>
              <a:rPr lang="fr-FR" sz="1800">
                <a:cs typeface="Calibri"/>
                <a:sym typeface="Wingdings" pitchFamily="2" charset="2"/>
              </a:rPr>
              <a:t> →</a:t>
            </a:r>
            <a:r>
              <a:rPr lang="fr-FR" sz="1800">
                <a:cs typeface="Calibri"/>
              </a:rPr>
              <a:t> non fructueux</a:t>
            </a:r>
          </a:p>
          <a:p>
            <a:pPr marL="0" indent="0">
              <a:lnSpc>
                <a:spcPct val="110000"/>
              </a:lnSpc>
              <a:buNone/>
            </a:pPr>
            <a:endParaRPr lang="fr-FR" sz="1800">
              <a:cs typeface="Calibri"/>
            </a:endParaRPr>
          </a:p>
          <a:p>
            <a:pPr marL="457200" indent="-457200"/>
            <a:r>
              <a:rPr lang="fr-FR" sz="1800">
                <a:cs typeface="Calibri"/>
              </a:rPr>
              <a:t>- Remplissage par sources externes</a:t>
            </a:r>
            <a:br>
              <a:rPr lang="fr-FR" sz="1800">
                <a:cs typeface="Calibri"/>
              </a:rPr>
            </a:br>
            <a:r>
              <a:rPr lang="fr-FR" sz="1800">
                <a:cs typeface="Calibri"/>
              </a:rPr>
              <a:t>API Place </a:t>
            </a:r>
            <a:r>
              <a:rPr lang="fr-FR" sz="1800" err="1">
                <a:cs typeface="Calibri"/>
              </a:rPr>
              <a:t>Search</a:t>
            </a:r>
            <a:r>
              <a:rPr lang="fr-FR" sz="1800">
                <a:cs typeface="Calibri"/>
              </a:rPr>
              <a:t>, Place </a:t>
            </a:r>
            <a:r>
              <a:rPr lang="fr-FR" sz="1800" err="1">
                <a:cs typeface="Calibri"/>
              </a:rPr>
              <a:t>details</a:t>
            </a:r>
            <a:r>
              <a:rPr lang="fr-FR" sz="1800">
                <a:cs typeface="Calibri"/>
              </a:rPr>
              <a:t> (Google) </a:t>
            </a:r>
            <a:br>
              <a:rPr lang="fr-FR" sz="1800">
                <a:cs typeface="Calibri"/>
              </a:rPr>
            </a:br>
            <a:r>
              <a:rPr lang="fr-FR" sz="1800">
                <a:cs typeface="Calibri"/>
                <a:sym typeface="Wingdings" pitchFamily="2" charset="2"/>
              </a:rPr>
              <a:t>→</a:t>
            </a:r>
            <a:r>
              <a:rPr lang="fr-FR" sz="1800">
                <a:cs typeface="Calibri"/>
              </a:rPr>
              <a:t> permet d'obtenir un label "Food »</a:t>
            </a:r>
          </a:p>
          <a:p>
            <a:pPr marL="0" indent="0">
              <a:buNone/>
            </a:pPr>
            <a:endParaRPr lang="fr-FR" sz="1800">
              <a:cs typeface="Calibri"/>
            </a:endParaRPr>
          </a:p>
          <a:p>
            <a:pPr marL="457200" indent="-457200"/>
            <a:r>
              <a:rPr lang="fr-FR" sz="1800">
                <a:cs typeface="Calibri"/>
              </a:rPr>
              <a:t>- Remplissage à la main </a:t>
            </a:r>
          </a:p>
          <a:p>
            <a:pPr marL="457200" indent="-457200"/>
            <a:endParaRPr lang="fr-FR" sz="1800">
              <a:cs typeface="Calibri"/>
            </a:endParaRPr>
          </a:p>
          <a:p>
            <a:pPr marL="457200" indent="-457200"/>
            <a:endParaRPr lang="fr-FR" sz="1800">
              <a:cs typeface="Calibri"/>
            </a:endParaRPr>
          </a:p>
          <a:p>
            <a:endParaRPr lang="fr-FR" sz="180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1524-6A2B-394B-9861-A7A975426002}" type="slidenum">
              <a:rPr lang="fr-FR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888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80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1524-6A2B-394B-9861-A7A975426002}" type="slidenum">
              <a:rPr lang="fr-FR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341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80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1524-6A2B-394B-9861-A7A975426002}" type="slidenum">
              <a:rPr lang="fr-FR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961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80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1524-6A2B-394B-9861-A7A975426002}" type="slidenum">
              <a:rPr lang="fr-FR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291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err="1">
              <a:latin typeface="Glacial Indifference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1524-6A2B-394B-9861-A7A975426002}" type="slidenum">
              <a:rPr lang="fr-FR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807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1524-6A2B-394B-9861-A7A975426002}" type="slidenum">
              <a:rPr lang="fr-FR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124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1524-6A2B-394B-9861-A7A975426002}" type="slidenum">
              <a:rPr lang="fr-FR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6732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01524-6A2B-394B-9861-A7A975426002}" type="slidenum">
              <a:rPr lang="fr-FR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792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Glacial Indifference" pitchFamily="2" charset="0"/>
              </a:defRPr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lacial Indifference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1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5BF97690-8252-8640-94FA-F65682006739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Soutenance</a:t>
            </a:r>
            <a:endParaRPr lang="de-DE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7B5666C4-2981-AE46-B70A-E81FE8709C5F}"/>
              </a:ext>
            </a:extLst>
          </p:cNvPr>
          <p:cNvSpPr txBox="1">
            <a:spLocks/>
          </p:cNvSpPr>
          <p:nvPr userDrawn="1"/>
        </p:nvSpPr>
        <p:spPr>
          <a:xfrm>
            <a:off x="8616040" y="63617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18 juin 2020</a:t>
            </a:r>
            <a:r>
              <a:rPr lang="de-DE"/>
              <a:t> • </a:t>
            </a:r>
            <a:fld id="{27C6CCC6-2BE5-4E42-96A4-D1E8E81A3D8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1CA86AE6-C66A-1D4C-9F1F-89D17641866E}"/>
              </a:ext>
            </a:extLst>
          </p:cNvPr>
          <p:cNvSpPr txBox="1">
            <a:spLocks/>
          </p:cNvSpPr>
          <p:nvPr userDrawn="1"/>
        </p:nvSpPr>
        <p:spPr>
          <a:xfrm>
            <a:off x="4040390" y="63581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D</a:t>
            </a:r>
            <a:r>
              <a:rPr lang="el-GR">
                <a:latin typeface="Century Gothic" panose="020B0502020202020204" pitchFamily="34" charset="0"/>
              </a:rPr>
              <a:t>Λ</a:t>
            </a:r>
            <a:r>
              <a:rPr lang="de-DE"/>
              <a:t>T</a:t>
            </a:r>
            <a:r>
              <a:rPr lang="el-GR">
                <a:latin typeface="Century Gothic" panose="020B0502020202020204" pitchFamily="34" charset="0"/>
              </a:rPr>
              <a:t>Λ</a:t>
            </a:r>
            <a:r>
              <a:rPr lang="el-GR"/>
              <a:t> </a:t>
            </a:r>
            <a:r>
              <a:rPr lang="de-DE"/>
              <a:t>DIVE - Smart Restaurant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1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5BF97690-8252-8640-94FA-F65682006739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Soutenance</a:t>
            </a:r>
            <a:endParaRPr lang="de-DE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7B5666C4-2981-AE46-B70A-E81FE8709C5F}"/>
              </a:ext>
            </a:extLst>
          </p:cNvPr>
          <p:cNvSpPr txBox="1">
            <a:spLocks/>
          </p:cNvSpPr>
          <p:nvPr userDrawn="1"/>
        </p:nvSpPr>
        <p:spPr>
          <a:xfrm>
            <a:off x="8616040" y="63617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18 juin 2020</a:t>
            </a:r>
            <a:r>
              <a:rPr lang="de-DE"/>
              <a:t> • </a:t>
            </a:r>
            <a:fld id="{27C6CCC6-2BE5-4E42-96A4-D1E8E81A3D8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1CA86AE6-C66A-1D4C-9F1F-89D17641866E}"/>
              </a:ext>
            </a:extLst>
          </p:cNvPr>
          <p:cNvSpPr txBox="1">
            <a:spLocks/>
          </p:cNvSpPr>
          <p:nvPr userDrawn="1"/>
        </p:nvSpPr>
        <p:spPr>
          <a:xfrm>
            <a:off x="4040390" y="63581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D</a:t>
            </a:r>
            <a:r>
              <a:rPr lang="el-GR">
                <a:latin typeface="Century Gothic" panose="020B0502020202020204" pitchFamily="34" charset="0"/>
              </a:rPr>
              <a:t>Λ</a:t>
            </a:r>
            <a:r>
              <a:rPr lang="de-DE"/>
              <a:t>T</a:t>
            </a:r>
            <a:r>
              <a:rPr lang="el-GR">
                <a:latin typeface="Century Gothic" panose="020B0502020202020204" pitchFamily="34" charset="0"/>
              </a:rPr>
              <a:t>Λ</a:t>
            </a:r>
            <a:r>
              <a:rPr lang="el-GR"/>
              <a:t> </a:t>
            </a:r>
            <a:r>
              <a:rPr lang="de-DE"/>
              <a:t>DIVE - Smart Restaurant Recommendation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267771F2-A78D-EF49-B17F-60F6AB228C7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43459" y="945879"/>
            <a:ext cx="10536614" cy="4270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/>
              <a:t>Modifiez le style du sous-titre</a:t>
            </a:r>
          </a:p>
        </p:txBody>
      </p:sp>
    </p:spTree>
    <p:extLst>
      <p:ext uri="{BB962C8B-B14F-4D97-AF65-F5344CB8AC3E}">
        <p14:creationId xmlns:p14="http://schemas.microsoft.com/office/powerpoint/2010/main" val="280075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1871" y="397785"/>
            <a:ext cx="10515600" cy="66252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13" name="Espace réservé de la date 3">
            <a:extLst>
              <a:ext uri="{FF2B5EF4-FFF2-40B4-BE49-F238E27FC236}">
                <a16:creationId xmlns:a16="http://schemas.microsoft.com/office/drawing/2014/main" id="{FE496872-6652-BE4E-A71B-79B7911864B5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Soutenance</a:t>
            </a:r>
            <a:endParaRPr lang="de-DE"/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B9131F5B-6B09-C448-8037-7FE357A7BE9E}"/>
              </a:ext>
            </a:extLst>
          </p:cNvPr>
          <p:cNvSpPr txBox="1">
            <a:spLocks/>
          </p:cNvSpPr>
          <p:nvPr userDrawn="1"/>
        </p:nvSpPr>
        <p:spPr>
          <a:xfrm>
            <a:off x="8616040" y="63617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18 juin 2020</a:t>
            </a:r>
            <a:r>
              <a:rPr lang="de-DE"/>
              <a:t> • </a:t>
            </a:r>
            <a:fld id="{27C6CCC6-2BE5-4E42-96A4-D1E8E81A3D8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5577FC20-C967-0740-A8B8-30954B0F3CBA}"/>
              </a:ext>
            </a:extLst>
          </p:cNvPr>
          <p:cNvSpPr txBox="1">
            <a:spLocks/>
          </p:cNvSpPr>
          <p:nvPr userDrawn="1"/>
        </p:nvSpPr>
        <p:spPr>
          <a:xfrm>
            <a:off x="4040390" y="63581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D</a:t>
            </a:r>
            <a:r>
              <a:rPr lang="el-GR">
                <a:latin typeface="Century Gothic" panose="020B0502020202020204" pitchFamily="34" charset="0"/>
              </a:rPr>
              <a:t>Λ</a:t>
            </a:r>
            <a:r>
              <a:rPr lang="de-DE"/>
              <a:t>T</a:t>
            </a:r>
            <a:r>
              <a:rPr lang="el-GR">
                <a:latin typeface="Century Gothic" panose="020B0502020202020204" pitchFamily="34" charset="0"/>
              </a:rPr>
              <a:t>Λ</a:t>
            </a:r>
            <a:r>
              <a:rPr lang="el-GR"/>
              <a:t> </a:t>
            </a:r>
            <a:r>
              <a:rPr lang="de-DE"/>
              <a:t>DIVE - Smart Restaurant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42C8C4F-C8F2-6242-810B-4FF7A26346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1734" y="0"/>
            <a:ext cx="12233734" cy="687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E38FDE4B-1889-9545-9CEE-C088F4B96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6124" y="2766218"/>
            <a:ext cx="561801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/>
              <a:t>TRANSACTION</a:t>
            </a:r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D460E4AD-2F3D-7C44-A048-E039BE066A40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Soutenance</a:t>
            </a:r>
            <a:endParaRPr lang="de-DE"/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143F4E36-0FCB-2543-A5F6-8EC476FC9BE4}"/>
              </a:ext>
            </a:extLst>
          </p:cNvPr>
          <p:cNvSpPr txBox="1">
            <a:spLocks/>
          </p:cNvSpPr>
          <p:nvPr userDrawn="1"/>
        </p:nvSpPr>
        <p:spPr>
          <a:xfrm>
            <a:off x="8616040" y="63617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18 juin 2020</a:t>
            </a:r>
            <a:r>
              <a:rPr lang="de-DE"/>
              <a:t> • </a:t>
            </a:r>
            <a:fld id="{27C6CCC6-2BE5-4E42-96A4-D1E8E81A3D8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D5D97D8D-D2C3-DF44-8E81-F44E95900190}"/>
              </a:ext>
            </a:extLst>
          </p:cNvPr>
          <p:cNvSpPr txBox="1">
            <a:spLocks/>
          </p:cNvSpPr>
          <p:nvPr userDrawn="1"/>
        </p:nvSpPr>
        <p:spPr>
          <a:xfrm>
            <a:off x="4040390" y="63581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D</a:t>
            </a:r>
            <a:r>
              <a:rPr lang="el-GR">
                <a:latin typeface="Century Gothic" panose="020B0502020202020204" pitchFamily="34" charset="0"/>
              </a:rPr>
              <a:t>Λ</a:t>
            </a:r>
            <a:r>
              <a:rPr lang="de-DE"/>
              <a:t>T</a:t>
            </a:r>
            <a:r>
              <a:rPr lang="el-GR">
                <a:latin typeface="Century Gothic" panose="020B0502020202020204" pitchFamily="34" charset="0"/>
              </a:rPr>
              <a:t>Λ</a:t>
            </a:r>
            <a:r>
              <a:rPr lang="el-GR"/>
              <a:t> </a:t>
            </a:r>
            <a:r>
              <a:rPr lang="de-DE"/>
              <a:t>DIVE - Smart Restaurant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057187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arbre&#10;&#10;Description générée automatiquement">
            <a:extLst>
              <a:ext uri="{FF2B5EF4-FFF2-40B4-BE49-F238E27FC236}">
                <a16:creationId xmlns:a16="http://schemas.microsoft.com/office/drawing/2014/main" id="{C94B17CE-926C-8247-B8AB-74E973067D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8" y="10758"/>
            <a:ext cx="12192000" cy="6827099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EDBD2996-F8FA-4E48-BD9F-2C5F4471D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3" y="2772568"/>
            <a:ext cx="41148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D667ADF1-A070-314B-85B9-76260D59A20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54675" y="427594"/>
            <a:ext cx="5911850" cy="55401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91D7A014-F545-4942-935B-F36875079AEF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Soutenance</a:t>
            </a:r>
            <a:endParaRPr lang="de-DE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34027D63-8C23-9143-A812-EA8F85D19047}"/>
              </a:ext>
            </a:extLst>
          </p:cNvPr>
          <p:cNvSpPr txBox="1">
            <a:spLocks/>
          </p:cNvSpPr>
          <p:nvPr userDrawn="1"/>
        </p:nvSpPr>
        <p:spPr>
          <a:xfrm>
            <a:off x="8616040" y="63617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18 juin 2020</a:t>
            </a:r>
            <a:r>
              <a:rPr lang="de-DE"/>
              <a:t> • </a:t>
            </a:r>
            <a:fld id="{27C6CCC6-2BE5-4E42-96A4-D1E8E81A3D8E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D7F524C2-A3AC-9744-B7C8-47FBC72D2CB6}"/>
              </a:ext>
            </a:extLst>
          </p:cNvPr>
          <p:cNvSpPr txBox="1">
            <a:spLocks/>
          </p:cNvSpPr>
          <p:nvPr userDrawn="1"/>
        </p:nvSpPr>
        <p:spPr>
          <a:xfrm>
            <a:off x="4040390" y="635814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D</a:t>
            </a:r>
            <a:r>
              <a:rPr lang="el-GR">
                <a:latin typeface="Century Gothic" panose="020B0502020202020204" pitchFamily="34" charset="0"/>
              </a:rPr>
              <a:t>Λ</a:t>
            </a:r>
            <a:r>
              <a:rPr lang="de-DE"/>
              <a:t>T</a:t>
            </a:r>
            <a:r>
              <a:rPr lang="el-GR">
                <a:latin typeface="Century Gothic" panose="020B0502020202020204" pitchFamily="34" charset="0"/>
              </a:rPr>
              <a:t>Λ</a:t>
            </a:r>
            <a:r>
              <a:rPr lang="el-GR"/>
              <a:t> </a:t>
            </a:r>
            <a:r>
              <a:rPr lang="de-DE"/>
              <a:t>DIVE - Smart Restaurant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4087930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90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414113"/>
            <a:ext cx="10515600" cy="6625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54" r:id="rId4"/>
    <p:sldLayoutId id="2147483672" r:id="rId5"/>
    <p:sldLayoutId id="2147483673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Glacial Indifference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lacial Indifference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lacial Indifference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lacial Indifference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lacial Indifference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lacial Indifferenc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comments" Target="../comments/commen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8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18" Type="http://schemas.openxmlformats.org/officeDocument/2006/relationships/image" Target="../media/image87.png"/><Relationship Id="rId3" Type="http://schemas.openxmlformats.org/officeDocument/2006/relationships/image" Target="../media/image72.pn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86.sv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comments" Target="../comments/comment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74.svg"/><Relationship Id="rId15" Type="http://schemas.openxmlformats.org/officeDocument/2006/relationships/image" Target="../media/image84.svg"/><Relationship Id="rId10" Type="http://schemas.openxmlformats.org/officeDocument/2006/relationships/image" Target="../media/image79.png"/><Relationship Id="rId19" Type="http://schemas.openxmlformats.org/officeDocument/2006/relationships/image" Target="../media/image88.svg"/><Relationship Id="rId4" Type="http://schemas.openxmlformats.org/officeDocument/2006/relationships/image" Target="../media/image73.png"/><Relationship Id="rId9" Type="http://schemas.openxmlformats.org/officeDocument/2006/relationships/image" Target="../media/image78.svg"/><Relationship Id="rId1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comments" Target="../comments/comment10.xml"/><Relationship Id="rId3" Type="http://schemas.openxmlformats.org/officeDocument/2006/relationships/image" Target="../media/image81.png"/><Relationship Id="rId7" Type="http://schemas.openxmlformats.org/officeDocument/2006/relationships/image" Target="../media/image92.png"/><Relationship Id="rId12" Type="http://schemas.openxmlformats.org/officeDocument/2006/relationships/image" Target="../media/image97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sv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svg"/><Relationship Id="rId4" Type="http://schemas.openxmlformats.org/officeDocument/2006/relationships/image" Target="../media/image82.svg"/><Relationship Id="rId9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1.xml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13" Type="http://schemas.openxmlformats.org/officeDocument/2006/relationships/image" Target="../media/image107.png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12" Type="http://schemas.openxmlformats.org/officeDocument/2006/relationships/image" Target="../media/image106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svg"/><Relationship Id="rId11" Type="http://schemas.openxmlformats.org/officeDocument/2006/relationships/image" Target="../media/image105.png"/><Relationship Id="rId5" Type="http://schemas.openxmlformats.org/officeDocument/2006/relationships/image" Target="../media/image103.png"/><Relationship Id="rId15" Type="http://schemas.openxmlformats.org/officeDocument/2006/relationships/comments" Target="../comments/comment13.xml"/><Relationship Id="rId10" Type="http://schemas.openxmlformats.org/officeDocument/2006/relationships/image" Target="../media/image97.svg"/><Relationship Id="rId4" Type="http://schemas.openxmlformats.org/officeDocument/2006/relationships/image" Target="../media/image93.svg"/><Relationship Id="rId9" Type="http://schemas.openxmlformats.org/officeDocument/2006/relationships/image" Target="../media/image96.png"/><Relationship Id="rId14" Type="http://schemas.openxmlformats.org/officeDocument/2006/relationships/image" Target="../media/image10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svg"/><Relationship Id="rId7" Type="http://schemas.openxmlformats.org/officeDocument/2006/relationships/image" Target="../media/image126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5.png"/><Relationship Id="rId11" Type="http://schemas.openxmlformats.org/officeDocument/2006/relationships/image" Target="../media/image82.svg"/><Relationship Id="rId5" Type="http://schemas.openxmlformats.org/officeDocument/2006/relationships/image" Target="../media/image124.svg"/><Relationship Id="rId10" Type="http://schemas.openxmlformats.org/officeDocument/2006/relationships/image" Target="../media/image81.png"/><Relationship Id="rId4" Type="http://schemas.openxmlformats.org/officeDocument/2006/relationships/image" Target="../media/image123.png"/><Relationship Id="rId9" Type="http://schemas.openxmlformats.org/officeDocument/2006/relationships/image" Target="../media/image128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tiff"/><Relationship Id="rId3" Type="http://schemas.openxmlformats.org/officeDocument/2006/relationships/image" Target="../media/image130.png"/><Relationship Id="rId7" Type="http://schemas.openxmlformats.org/officeDocument/2006/relationships/image" Target="../media/image134.tiff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comments" Target="../comments/comment17.xml"/><Relationship Id="rId5" Type="http://schemas.openxmlformats.org/officeDocument/2006/relationships/image" Target="../media/image132.png"/><Relationship Id="rId10" Type="http://schemas.openxmlformats.org/officeDocument/2006/relationships/image" Target="../media/image137.tiff"/><Relationship Id="rId4" Type="http://schemas.openxmlformats.org/officeDocument/2006/relationships/image" Target="../media/image131.png"/><Relationship Id="rId9" Type="http://schemas.openxmlformats.org/officeDocument/2006/relationships/image" Target="../media/image136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comments" Target="../comments/commen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138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139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43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14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145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4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comments" Target="../comments/comment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90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643635A8-7D99-0845-BEDC-A29F186D4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244" y="3385777"/>
            <a:ext cx="3952240" cy="1465580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71691708-826A-8348-B157-0C189371CA38}"/>
              </a:ext>
            </a:extLst>
          </p:cNvPr>
          <p:cNvSpPr txBox="1"/>
          <p:nvPr/>
        </p:nvSpPr>
        <p:spPr>
          <a:xfrm>
            <a:off x="325031" y="5461595"/>
            <a:ext cx="50893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000000"/>
                </a:solidFill>
                <a:latin typeface="Glacial Indifference" pitchFamily="2" charset="0"/>
                <a:ea typeface="+mn-lt"/>
                <a:cs typeface="+mn-lt"/>
              </a:rPr>
              <a:t>Tutrice</a:t>
            </a:r>
            <a:r>
              <a:rPr lang="en-US">
                <a:solidFill>
                  <a:srgbClr val="000000"/>
                </a:solidFill>
                <a:latin typeface="Glacial Indifference" pitchFamily="2" charset="0"/>
                <a:ea typeface="+mn-lt"/>
                <a:cs typeface="+mn-lt"/>
              </a:rPr>
              <a:t> technique : TZOMPANAKI </a:t>
            </a:r>
            <a:r>
              <a:rPr lang="en-US" err="1">
                <a:solidFill>
                  <a:srgbClr val="000000"/>
                </a:solidFill>
                <a:latin typeface="Glacial Indifference" pitchFamily="2" charset="0"/>
                <a:ea typeface="+mn-lt"/>
                <a:cs typeface="+mn-lt"/>
              </a:rPr>
              <a:t>Aikaterini</a:t>
            </a:r>
            <a:endParaRPr lang="fr-FR" err="1">
              <a:solidFill>
                <a:srgbClr val="000000"/>
              </a:solidFill>
              <a:latin typeface="Glacial Indifference" pitchFamily="2" charset="0"/>
            </a:endParaRPr>
          </a:p>
          <a:p>
            <a:r>
              <a:rPr lang="en-US" err="1">
                <a:solidFill>
                  <a:srgbClr val="000000"/>
                </a:solidFill>
                <a:latin typeface="Glacial Indifference" pitchFamily="2" charset="0"/>
                <a:ea typeface="+mn-lt"/>
                <a:cs typeface="+mn-lt"/>
              </a:rPr>
              <a:t>Encadrant</a:t>
            </a:r>
            <a:r>
              <a:rPr lang="en-US">
                <a:solidFill>
                  <a:srgbClr val="000000"/>
                </a:solidFill>
                <a:latin typeface="Glacial Indifference" pitchFamily="2" charset="0"/>
                <a:ea typeface="+mn-lt"/>
                <a:cs typeface="+mn-lt"/>
              </a:rPr>
              <a:t> de gestion de </a:t>
            </a:r>
            <a:r>
              <a:rPr lang="en-US" err="1">
                <a:solidFill>
                  <a:srgbClr val="000000"/>
                </a:solidFill>
                <a:latin typeface="Glacial Indifference" pitchFamily="2" charset="0"/>
                <a:ea typeface="+mn-lt"/>
                <a:cs typeface="+mn-lt"/>
              </a:rPr>
              <a:t>projet</a:t>
            </a:r>
            <a:r>
              <a:rPr lang="en-US">
                <a:solidFill>
                  <a:srgbClr val="000000"/>
                </a:solidFill>
                <a:latin typeface="Glacial Indifference" pitchFamily="2" charset="0"/>
                <a:ea typeface="+mn-lt"/>
                <a:cs typeface="+mn-lt"/>
              </a:rPr>
              <a:t> : LIU </a:t>
            </a:r>
            <a:r>
              <a:rPr lang="en-US" err="1">
                <a:solidFill>
                  <a:srgbClr val="000000"/>
                </a:solidFill>
                <a:latin typeface="Glacial Indifference" pitchFamily="2" charset="0"/>
                <a:ea typeface="+mn-lt"/>
                <a:cs typeface="+mn-lt"/>
              </a:rPr>
              <a:t>Tianxiao</a:t>
            </a:r>
          </a:p>
          <a:p>
            <a:r>
              <a:rPr lang="en-US">
                <a:solidFill>
                  <a:srgbClr val="000000"/>
                </a:solidFill>
                <a:latin typeface="Glacial Indifference" pitchFamily="2" charset="0"/>
                <a:ea typeface="+mn-lt"/>
                <a:cs typeface="+mn-lt"/>
              </a:rPr>
              <a:t>Rapporteur : KOTZINOS Dimitrios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40F98812-5400-9A4C-ADF3-20F6461669B1}"/>
              </a:ext>
            </a:extLst>
          </p:cNvPr>
          <p:cNvSpPr txBox="1"/>
          <p:nvPr/>
        </p:nvSpPr>
        <p:spPr>
          <a:xfrm>
            <a:off x="3549010" y="1971872"/>
            <a:ext cx="5089357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err="1">
                <a:solidFill>
                  <a:srgbClr val="000000"/>
                </a:solidFill>
                <a:latin typeface="Glacial Indifference"/>
                <a:ea typeface="+mn-lt"/>
                <a:cs typeface="+mn-lt"/>
              </a:rPr>
              <a:t>Soutenance</a:t>
            </a:r>
            <a:br>
              <a:rPr lang="en-US" sz="2400">
                <a:latin typeface="Glacial Indifference"/>
                <a:ea typeface="+mn-lt"/>
                <a:cs typeface="+mn-lt"/>
              </a:rPr>
            </a:br>
            <a:r>
              <a:rPr lang="en-US" err="1">
                <a:solidFill>
                  <a:srgbClr val="000000"/>
                </a:solidFill>
                <a:latin typeface="Glacial Indifference"/>
                <a:ea typeface="+mn-lt"/>
                <a:cs typeface="+mn-lt"/>
              </a:rPr>
              <a:t>Projet</a:t>
            </a:r>
            <a:r>
              <a:rPr lang="en-US">
                <a:solidFill>
                  <a:srgbClr val="000000"/>
                </a:solidFill>
                <a:latin typeface="Glacial Indifference"/>
                <a:ea typeface="+mn-lt"/>
                <a:cs typeface="+mn-lt"/>
              </a:rPr>
              <a:t> de </a:t>
            </a:r>
            <a:r>
              <a:rPr lang="en-US" err="1">
                <a:solidFill>
                  <a:srgbClr val="000000"/>
                </a:solidFill>
                <a:latin typeface="Glacial Indifference"/>
                <a:ea typeface="+mn-lt"/>
                <a:cs typeface="+mn-lt"/>
              </a:rPr>
              <a:t>synthèse</a:t>
            </a:r>
            <a:endParaRPr lang="en-US">
              <a:solidFill>
                <a:srgbClr val="000000"/>
              </a:solidFill>
              <a:latin typeface="Glacial Indifference"/>
              <a:ea typeface="+mn-lt"/>
              <a:cs typeface="+mn-lt"/>
            </a:endParaRPr>
          </a:p>
          <a:p>
            <a:pPr algn="ctr"/>
            <a:endParaRPr lang="en-US">
              <a:solidFill>
                <a:srgbClr val="000000"/>
              </a:solidFill>
              <a:latin typeface="Glacial Indifference" pitchFamily="2" charset="0"/>
              <a:ea typeface="+mn-lt"/>
              <a:cs typeface="+mn-lt"/>
            </a:endParaRPr>
          </a:p>
          <a:p>
            <a:pPr algn="ctr"/>
            <a:r>
              <a:rPr lang="en-US" sz="1400">
                <a:solidFill>
                  <a:srgbClr val="000000"/>
                </a:solidFill>
                <a:latin typeface="Glacial Indifference"/>
                <a:ea typeface="+mn-lt"/>
                <a:cs typeface="+mn-lt"/>
              </a:rPr>
              <a:t>18 juin 2020</a:t>
            </a:r>
            <a:endParaRPr lang="fr-FR" sz="1400">
              <a:solidFill>
                <a:srgbClr val="000000"/>
              </a:solidFill>
              <a:latin typeface="Glacial Indifference"/>
              <a:cs typeface="Calibri" panose="020F0502020204030204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F6942109-B72F-FC4E-8869-DB757ABCE50E}"/>
              </a:ext>
            </a:extLst>
          </p:cNvPr>
          <p:cNvSpPr txBox="1"/>
          <p:nvPr/>
        </p:nvSpPr>
        <p:spPr>
          <a:xfrm>
            <a:off x="6098310" y="3376849"/>
            <a:ext cx="4787535" cy="14773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762000">
              <a:schemeClr val="accent3">
                <a:satMod val="175000"/>
                <a:alpha val="40000"/>
              </a:schemeClr>
            </a:glow>
            <a:softEdge rad="63500"/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Glacial Indifference" pitchFamily="2" charset="0"/>
                <a:cs typeface="Calibri"/>
              </a:rPr>
              <a:t>ASHRAF Ali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Glacial Indifference" pitchFamily="2" charset="0"/>
                <a:cs typeface="Calibri"/>
              </a:rPr>
              <a:t>BAYO Mohamed II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Glacial Indifference" pitchFamily="2" charset="0"/>
                <a:cs typeface="Calibri"/>
              </a:rPr>
              <a:t>FAGOT Benoît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Glacial Indifference" pitchFamily="2" charset="0"/>
                <a:cs typeface="Calibri"/>
              </a:rPr>
              <a:t>SALEEM-AHAMED Mina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Glacial Indifference" pitchFamily="2" charset="0"/>
                <a:cs typeface="Calibri"/>
              </a:rPr>
              <a:t>VU Hong-Phuc</a:t>
            </a:r>
          </a:p>
        </p:txBody>
      </p:sp>
      <p:pic>
        <p:nvPicPr>
          <p:cNvPr id="15" name="Image 6">
            <a:extLst>
              <a:ext uri="{FF2B5EF4-FFF2-40B4-BE49-F238E27FC236}">
                <a16:creationId xmlns:a16="http://schemas.microsoft.com/office/drawing/2014/main" id="{07892F9A-B4D5-B649-9494-8D2DBEDC5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5760" y="66463"/>
            <a:ext cx="2743200" cy="913554"/>
          </a:xfrm>
          <a:prstGeom prst="rect">
            <a:avLst/>
          </a:prstGeom>
        </p:spPr>
      </p:pic>
      <p:sp>
        <p:nvSpPr>
          <p:cNvPr id="21" name="Titre 8">
            <a:extLst>
              <a:ext uri="{FF2B5EF4-FFF2-40B4-BE49-F238E27FC236}">
                <a16:creationId xmlns:a16="http://schemas.microsoft.com/office/drawing/2014/main" id="{E8BF22A7-3F8F-FF4F-A295-1F5F01C18FFE}"/>
              </a:ext>
            </a:extLst>
          </p:cNvPr>
          <p:cNvSpPr txBox="1">
            <a:spLocks/>
          </p:cNvSpPr>
          <p:nvPr/>
        </p:nvSpPr>
        <p:spPr>
          <a:xfrm>
            <a:off x="835888" y="1161725"/>
            <a:ext cx="10515600" cy="710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rgbClr val="000000"/>
                </a:solidFill>
                <a:latin typeface="Glacial Indifference"/>
              </a:rPr>
              <a:t>Smart Restaurant Recommendation</a:t>
            </a:r>
            <a:endParaRPr lang="fr-FR">
              <a:latin typeface="Glacial Indifference" pitchFamily="2" charset="0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AAB0DEDE-80F9-9342-8E8B-2D2B482A4CCF}"/>
              </a:ext>
            </a:extLst>
          </p:cNvPr>
          <p:cNvSpPr txBox="1"/>
          <p:nvPr/>
        </p:nvSpPr>
        <p:spPr>
          <a:xfrm>
            <a:off x="9170792" y="6339282"/>
            <a:ext cx="26769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>
                <a:solidFill>
                  <a:srgbClr val="000000"/>
                </a:solidFill>
                <a:latin typeface="Glacial Indifference"/>
                <a:ea typeface="+mn-lt"/>
                <a:cs typeface="+mn-lt"/>
              </a:rPr>
              <a:t>2019 – 2020 M2 PRO SID</a:t>
            </a:r>
            <a:endParaRPr lang="en-US">
              <a:solidFill>
                <a:srgbClr val="000000"/>
              </a:solidFill>
              <a:latin typeface="Glacial Indifference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7142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0D18C-EFBF-4ECE-B4F4-C3425D11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Base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1ECAD8C-E21C-2A48-833F-A88E4DF2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597" y="860831"/>
            <a:ext cx="2038554" cy="99717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50B66F3-CC39-407A-B555-2F28B54BDB04}"/>
              </a:ext>
            </a:extLst>
          </p:cNvPr>
          <p:cNvSpPr txBox="1"/>
          <p:nvPr/>
        </p:nvSpPr>
        <p:spPr>
          <a:xfrm>
            <a:off x="600797" y="1135474"/>
            <a:ext cx="496660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6 fichiers au format 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Données spécifiques à l'Amérique du Nord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2005 - 2018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359EB622-522F-DE43-8A9A-78B823EE3CA9}"/>
              </a:ext>
            </a:extLst>
          </p:cNvPr>
          <p:cNvGrpSpPr/>
          <p:nvPr/>
        </p:nvGrpSpPr>
        <p:grpSpPr>
          <a:xfrm>
            <a:off x="1640114" y="2001169"/>
            <a:ext cx="8868228" cy="4381131"/>
            <a:chOff x="1640114" y="2001169"/>
            <a:chExt cx="8868228" cy="4381131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E2B591EB-F163-4743-878E-9493E06A2845}"/>
                </a:ext>
              </a:extLst>
            </p:cNvPr>
            <p:cNvGrpSpPr/>
            <p:nvPr/>
          </p:nvGrpSpPr>
          <p:grpSpPr>
            <a:xfrm>
              <a:off x="1640114" y="3057299"/>
              <a:ext cx="8868228" cy="3325001"/>
              <a:chOff x="2828743" y="3070343"/>
              <a:chExt cx="8868228" cy="3325001"/>
            </a:xfrm>
          </p:grpSpPr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8C21114-0668-1448-BF91-146E75DB7B07}"/>
                  </a:ext>
                </a:extLst>
              </p:cNvPr>
              <p:cNvSpPr txBox="1"/>
              <p:nvPr/>
            </p:nvSpPr>
            <p:spPr>
              <a:xfrm>
                <a:off x="10477139" y="4223821"/>
                <a:ext cx="976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145 Mo</a:t>
                </a:r>
              </a:p>
            </p:txBody>
          </p: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05A54C83-A4BC-8540-AEE2-50B8D51CA0A4}"/>
                  </a:ext>
                </a:extLst>
              </p:cNvPr>
              <p:cNvSpPr txBox="1"/>
              <p:nvPr/>
            </p:nvSpPr>
            <p:spPr>
              <a:xfrm>
                <a:off x="10479769" y="5539450"/>
                <a:ext cx="962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428 Mo</a:t>
                </a: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B76175B-A15F-4547-9E67-B99BB045FDBD}"/>
                  </a:ext>
                </a:extLst>
              </p:cNvPr>
              <p:cNvSpPr txBox="1"/>
              <p:nvPr/>
            </p:nvSpPr>
            <p:spPr>
              <a:xfrm>
                <a:off x="2828743" y="3898598"/>
                <a:ext cx="907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/>
                  <a:t>6 Go</a:t>
                </a:r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9FA87ECD-A7F3-804B-98C0-DE7D994B7CC3}"/>
                  </a:ext>
                </a:extLst>
              </p:cNvPr>
              <p:cNvSpPr txBox="1"/>
              <p:nvPr/>
            </p:nvSpPr>
            <p:spPr>
              <a:xfrm>
                <a:off x="10485971" y="3070343"/>
                <a:ext cx="9558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3 Go</a:t>
                </a:r>
              </a:p>
            </p:txBody>
          </p: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AE2DA14-3689-6445-864D-F19B45F7F7BA}"/>
                  </a:ext>
                </a:extLst>
              </p:cNvPr>
              <p:cNvSpPr txBox="1"/>
              <p:nvPr/>
            </p:nvSpPr>
            <p:spPr>
              <a:xfrm>
                <a:off x="10477138" y="4856055"/>
                <a:ext cx="12198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24.4 Mo</a:t>
                </a:r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0C384BB1-D0B8-C14C-94EB-2BA9E9F8F068}"/>
                  </a:ext>
                </a:extLst>
              </p:cNvPr>
              <p:cNvSpPr txBox="1"/>
              <p:nvPr/>
            </p:nvSpPr>
            <p:spPr>
              <a:xfrm>
                <a:off x="8541070" y="6026012"/>
                <a:ext cx="976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251 Mo</a:t>
                </a:r>
              </a:p>
            </p:txBody>
          </p:sp>
        </p:grpSp>
        <p:pic>
          <p:nvPicPr>
            <p:cNvPr id="7" name="Image 6" descr="Une image contenant capture d’écran&#10;&#10;Description générée automatiquement">
              <a:extLst>
                <a:ext uri="{FF2B5EF4-FFF2-40B4-BE49-F238E27FC236}">
                  <a16:creationId xmlns:a16="http://schemas.microsoft.com/office/drawing/2014/main" id="{AAA5E1BD-E9E3-9C4B-8C19-F0490B65E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6024" y="2001169"/>
              <a:ext cx="6544049" cy="39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489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BBB679-05AE-154C-BC4B-0C1D4E6F8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Preprocessing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51523D09-4502-D74E-A9D4-776DF3F79DCC}"/>
              </a:ext>
            </a:extLst>
          </p:cNvPr>
          <p:cNvSpPr txBox="1">
            <a:spLocks/>
          </p:cNvSpPr>
          <p:nvPr/>
        </p:nvSpPr>
        <p:spPr>
          <a:xfrm>
            <a:off x="663146" y="1331354"/>
            <a:ext cx="10515600" cy="5619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>
                <a:latin typeface="Glacial Indifference"/>
                <a:cs typeface="Calibri"/>
              </a:rPr>
              <a:t>But : Transformer les données brutes en données plus compréhensibles</a:t>
            </a:r>
          </a:p>
        </p:txBody>
      </p:sp>
      <p:grpSp>
        <p:nvGrpSpPr>
          <p:cNvPr id="87" name="Groupe 86">
            <a:extLst>
              <a:ext uri="{FF2B5EF4-FFF2-40B4-BE49-F238E27FC236}">
                <a16:creationId xmlns:a16="http://schemas.microsoft.com/office/drawing/2014/main" id="{1030DB77-B53B-934D-BE39-90DA4DB1286B}"/>
              </a:ext>
            </a:extLst>
          </p:cNvPr>
          <p:cNvGrpSpPr/>
          <p:nvPr/>
        </p:nvGrpSpPr>
        <p:grpSpPr>
          <a:xfrm>
            <a:off x="5345196" y="2288317"/>
            <a:ext cx="5760000" cy="3123502"/>
            <a:chOff x="2865465" y="2235576"/>
            <a:chExt cx="5760000" cy="3123502"/>
          </a:xfrm>
        </p:grpSpPr>
        <p:sp>
          <p:nvSpPr>
            <p:cNvPr id="85" name="Rectangle : coins arrondis 84">
              <a:extLst>
                <a:ext uri="{FF2B5EF4-FFF2-40B4-BE49-F238E27FC236}">
                  <a16:creationId xmlns:a16="http://schemas.microsoft.com/office/drawing/2014/main" id="{06E9407F-D89E-EC42-B291-844D4C7722D1}"/>
                </a:ext>
              </a:extLst>
            </p:cNvPr>
            <p:cNvSpPr>
              <a:spLocks/>
            </p:cNvSpPr>
            <p:nvPr/>
          </p:nvSpPr>
          <p:spPr>
            <a:xfrm>
              <a:off x="2865465" y="2235576"/>
              <a:ext cx="5760000" cy="894213"/>
            </a:xfrm>
            <a:prstGeom prst="roundRect">
              <a:avLst>
                <a:gd name="adj" fmla="val 10000"/>
              </a:avLst>
            </a:prstGeom>
            <a:solidFill>
              <a:srgbClr val="1C366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400">
                  <a:solidFill>
                    <a:srgbClr val="FFFFFF"/>
                  </a:solidFill>
                  <a:latin typeface="Glacial Indifference"/>
                </a:rPr>
                <a:t>Remplissage des valeurs vides</a:t>
              </a:r>
              <a:endParaRPr lang="fr-FR" sz="2400">
                <a:solidFill>
                  <a:srgbClr val="FFFFFF"/>
                </a:solidFill>
                <a:latin typeface="Glacial Indifference" pitchFamily="2" charset="0"/>
              </a:endParaRPr>
            </a:p>
          </p:txBody>
        </p:sp>
        <p:sp>
          <p:nvSpPr>
            <p:cNvPr id="83" name="Rectangle : coins arrondis 82">
              <a:extLst>
                <a:ext uri="{FF2B5EF4-FFF2-40B4-BE49-F238E27FC236}">
                  <a16:creationId xmlns:a16="http://schemas.microsoft.com/office/drawing/2014/main" id="{59A7FCBF-D7F0-B04C-90E3-4B604D626492}"/>
                </a:ext>
              </a:extLst>
            </p:cNvPr>
            <p:cNvSpPr>
              <a:spLocks/>
            </p:cNvSpPr>
            <p:nvPr/>
          </p:nvSpPr>
          <p:spPr>
            <a:xfrm>
              <a:off x="2865465" y="3376259"/>
              <a:ext cx="5760000" cy="894213"/>
            </a:xfrm>
            <a:prstGeom prst="roundRect">
              <a:avLst>
                <a:gd name="adj" fmla="val 10000"/>
              </a:avLst>
            </a:prstGeom>
            <a:solidFill>
              <a:srgbClr val="1C366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400" err="1">
                  <a:solidFill>
                    <a:srgbClr val="FFFFFF"/>
                  </a:solidFill>
                  <a:latin typeface="Glacial Indifference"/>
                </a:rPr>
                <a:t>Labelisation</a:t>
              </a:r>
              <a:endParaRPr lang="fr-FR" sz="2400" err="1">
                <a:solidFill>
                  <a:srgbClr val="FFFFFF"/>
                </a:solidFill>
                <a:latin typeface="Glacial Indifference" pitchFamily="2" charset="0"/>
              </a:endParaRPr>
            </a:p>
          </p:txBody>
        </p:sp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60B914C7-D0BD-9240-837A-EDDBBBABDE1B}"/>
                </a:ext>
              </a:extLst>
            </p:cNvPr>
            <p:cNvSpPr>
              <a:spLocks/>
            </p:cNvSpPr>
            <p:nvPr/>
          </p:nvSpPr>
          <p:spPr>
            <a:xfrm>
              <a:off x="2865465" y="4464865"/>
              <a:ext cx="5760000" cy="894213"/>
            </a:xfrm>
            <a:prstGeom prst="roundRect">
              <a:avLst>
                <a:gd name="adj" fmla="val 10000"/>
              </a:avLst>
            </a:prstGeom>
            <a:solidFill>
              <a:srgbClr val="1C366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400">
                  <a:ea typeface="+mn-lt"/>
                  <a:cs typeface="+mn-lt"/>
                </a:rPr>
                <a:t>Data </a:t>
              </a:r>
              <a:r>
                <a:rPr lang="fr-FR" sz="2400" err="1">
                  <a:ea typeface="+mn-lt"/>
                  <a:cs typeface="+mn-lt"/>
                </a:rPr>
                <a:t>reformatting</a:t>
              </a:r>
              <a:endParaRPr lang="en-US" sz="2400" err="1">
                <a:ea typeface="+mn-lt"/>
                <a:cs typeface="+mn-lt"/>
              </a:endParaRPr>
            </a:p>
          </p:txBody>
        </p:sp>
      </p:grpSp>
      <p:sp>
        <p:nvSpPr>
          <p:cNvPr id="90" name="ZoneTexte 89">
            <a:extLst>
              <a:ext uri="{FF2B5EF4-FFF2-40B4-BE49-F238E27FC236}">
                <a16:creationId xmlns:a16="http://schemas.microsoft.com/office/drawing/2014/main" id="{DCCEEC3F-94CC-044A-A338-E99CD35181FE}"/>
              </a:ext>
            </a:extLst>
          </p:cNvPr>
          <p:cNvSpPr txBox="1"/>
          <p:nvPr/>
        </p:nvSpPr>
        <p:spPr>
          <a:xfrm>
            <a:off x="663146" y="2288317"/>
            <a:ext cx="4356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u="sng">
                <a:latin typeface="Glacial Indifference" pitchFamily="2" charset="0"/>
              </a:rPr>
              <a:t>Données manquantes dans Business</a:t>
            </a:r>
          </a:p>
        </p:txBody>
      </p:sp>
      <p:graphicFrame>
        <p:nvGraphicFramePr>
          <p:cNvPr id="91" name="Tableau 90">
            <a:extLst>
              <a:ext uri="{FF2B5EF4-FFF2-40B4-BE49-F238E27FC236}">
                <a16:creationId xmlns:a16="http://schemas.microsoft.com/office/drawing/2014/main" id="{F5200E52-DB9A-3647-920E-EFB62CFF7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41509"/>
              </p:ext>
            </p:extLst>
          </p:nvPr>
        </p:nvGraphicFramePr>
        <p:xfrm>
          <a:off x="1643645" y="2935846"/>
          <a:ext cx="2395586" cy="259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8867">
                  <a:extLst>
                    <a:ext uri="{9D8B030D-6E8A-4147-A177-3AD203B41FA5}">
                      <a16:colId xmlns:a16="http://schemas.microsoft.com/office/drawing/2014/main" val="2914443091"/>
                    </a:ext>
                  </a:extLst>
                </a:gridCol>
                <a:gridCol w="1046719">
                  <a:extLst>
                    <a:ext uri="{9D8B030D-6E8A-4147-A177-3AD203B41FA5}">
                      <a16:colId xmlns:a16="http://schemas.microsoft.com/office/drawing/2014/main" val="451717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champs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vide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897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i="1">
                          <a:latin typeface="Glacial Indifference"/>
                        </a:rPr>
                        <a:t>categories</a:t>
                      </a:r>
                      <a:endParaRPr lang="fr-FR" i="1" err="1">
                        <a:latin typeface="Glacial Indifferenc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/>
                        <a:t>482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419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i="1">
                          <a:latin typeface="Glacial Indifference"/>
                        </a:rPr>
                        <a:t>attributes</a:t>
                      </a:r>
                      <a:endParaRPr lang="fr-FR" i="1" err="1">
                        <a:latin typeface="Glacial Indifferenc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>
                          <a:latin typeface="Glacial Indifference"/>
                        </a:rPr>
                        <a:t>28 836 </a:t>
                      </a:r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68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i="1">
                          <a:latin typeface="Glacial Indifference"/>
                        </a:rPr>
                        <a:t>hours</a:t>
                      </a:r>
                      <a:endParaRPr lang="fr-FR" i="1" err="1">
                        <a:latin typeface="Glacial Indifferenc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>
                          <a:latin typeface="Glacial Indifference"/>
                        </a:rPr>
                        <a:t>44 830 </a:t>
                      </a:r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6948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800" i="1">
                          <a:latin typeface="Glacial Indifference"/>
                        </a:rPr>
                        <a:t>address</a:t>
                      </a:r>
                      <a:endParaRPr lang="fr-FR" i="1" err="1">
                        <a:latin typeface="Glacial Indifferenc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>
                          <a:latin typeface="Glacial Indifference"/>
                        </a:rPr>
                        <a:t>7 682 </a:t>
                      </a:r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22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i="1">
                          <a:latin typeface="Glacial Indifference"/>
                        </a:rPr>
                        <a:t>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554281"/>
                  </a:ext>
                </a:extLst>
              </a:tr>
              <a:tr h="325377">
                <a:tc>
                  <a:txBody>
                    <a:bodyPr/>
                    <a:lstStyle/>
                    <a:p>
                      <a:r>
                        <a:rPr lang="fr-FR" i="1"/>
                        <a:t>postal_code</a:t>
                      </a:r>
                      <a:endParaRPr lang="fr-FR" i="1" err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>
                          <a:latin typeface="Glacial Indifference"/>
                        </a:rPr>
                        <a:t>659</a:t>
                      </a:r>
                      <a:endParaRPr lang="fr-FR">
                        <a:latin typeface="Glacial Indifferenc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349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919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BBB679-05AE-154C-BC4B-0C1D4E6F8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Preprocessing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2C397F4D-7058-E549-9D60-191AB6E97A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fr-FR">
                <a:latin typeface="Glacial Indifference"/>
              </a:rPr>
              <a:t>Data </a:t>
            </a:r>
            <a:r>
              <a:rPr lang="fr-FR" err="1">
                <a:latin typeface="Glacial Indifference"/>
              </a:rPr>
              <a:t>cleaning</a:t>
            </a:r>
            <a:r>
              <a:rPr lang="fr-FR">
                <a:latin typeface="Glacial Indifference"/>
              </a:rPr>
              <a:t> sur </a:t>
            </a:r>
            <a:r>
              <a:rPr lang="fr-FR" err="1">
                <a:latin typeface="Glacial Indifference"/>
              </a:rPr>
              <a:t>address</a:t>
            </a:r>
            <a:r>
              <a:rPr lang="fr-FR">
                <a:latin typeface="Glacial Indifference"/>
              </a:rPr>
              <a:t>, city et </a:t>
            </a:r>
            <a:r>
              <a:rPr lang="fr-FR" err="1">
                <a:latin typeface="Glacial Indifference"/>
              </a:rPr>
              <a:t>postal_code</a:t>
            </a:r>
            <a:endParaRPr lang="fr-FR">
              <a:latin typeface="Glacial Indifferenc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6E5281-62AD-494F-A458-6F05BAF7B62F}"/>
              </a:ext>
            </a:extLst>
          </p:cNvPr>
          <p:cNvSpPr/>
          <p:nvPr/>
        </p:nvSpPr>
        <p:spPr>
          <a:xfrm>
            <a:off x="3843316" y="1939752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latin typeface="Glacial Indifference" pitchFamily="2" charset="0"/>
              </a:rPr>
              <a:t>latitude + longitude</a:t>
            </a:r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03C4B6-F164-6A43-9A17-F81B220166D3}"/>
              </a:ext>
            </a:extLst>
          </p:cNvPr>
          <p:cNvSpPr/>
          <p:nvPr/>
        </p:nvSpPr>
        <p:spPr>
          <a:xfrm>
            <a:off x="967407" y="5090221"/>
            <a:ext cx="13372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i="1">
                <a:latin typeface="Glacial Indifference" pitchFamily="2" charset="0"/>
              </a:rPr>
              <a:t>address</a:t>
            </a:r>
            <a:endParaRPr lang="fr-FR" sz="2800" b="1" i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65F3A1-19D9-134A-809D-302A17841B33}"/>
              </a:ext>
            </a:extLst>
          </p:cNvPr>
          <p:cNvSpPr/>
          <p:nvPr/>
        </p:nvSpPr>
        <p:spPr>
          <a:xfrm>
            <a:off x="4480214" y="5100140"/>
            <a:ext cx="713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i="1">
                <a:latin typeface="Glacial Indifference" pitchFamily="2" charset="0"/>
              </a:rPr>
              <a:t>city</a:t>
            </a:r>
            <a:endParaRPr lang="fr-FR" sz="2800" b="1" i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DE320F-0966-3240-8416-1CB55C33BA0F}"/>
              </a:ext>
            </a:extLst>
          </p:cNvPr>
          <p:cNvSpPr/>
          <p:nvPr/>
        </p:nvSpPr>
        <p:spPr>
          <a:xfrm>
            <a:off x="6016157" y="5090221"/>
            <a:ext cx="1976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i="1">
                <a:latin typeface="Glacial Indifference" pitchFamily="2" charset="0"/>
              </a:rPr>
              <a:t>postal_code</a:t>
            </a:r>
            <a:endParaRPr lang="fr-FR" sz="2800" b="1" i="1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4E2B822-64E9-2243-B336-2E616F623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82" b="20031"/>
          <a:stretch/>
        </p:blipFill>
        <p:spPr>
          <a:xfrm>
            <a:off x="3359995" y="2865876"/>
            <a:ext cx="3071707" cy="864000"/>
          </a:xfrm>
          <a:prstGeom prst="rect">
            <a:avLst/>
          </a:prstGeom>
        </p:spPr>
      </p:pic>
      <p:cxnSp>
        <p:nvCxnSpPr>
          <p:cNvPr id="32" name="Connecteur en arc 31">
            <a:extLst>
              <a:ext uri="{FF2B5EF4-FFF2-40B4-BE49-F238E27FC236}">
                <a16:creationId xmlns:a16="http://schemas.microsoft.com/office/drawing/2014/main" id="{CA7FEEF9-27BC-4241-8C95-B1B9A2C3AC1B}"/>
              </a:ext>
            </a:extLst>
          </p:cNvPr>
          <p:cNvCxnSpPr>
            <a:stCxn id="3" idx="2"/>
            <a:endCxn id="11" idx="0"/>
          </p:cNvCxnSpPr>
          <p:nvPr/>
        </p:nvCxnSpPr>
        <p:spPr>
          <a:xfrm rot="5400000">
            <a:off x="2585763" y="2780134"/>
            <a:ext cx="1360345" cy="3259829"/>
          </a:xfrm>
          <a:prstGeom prst="curvedConnector3">
            <a:avLst/>
          </a:prstGeom>
          <a:ln w="38100">
            <a:solidFill>
              <a:srgbClr val="1C366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en arc 32">
            <a:extLst>
              <a:ext uri="{FF2B5EF4-FFF2-40B4-BE49-F238E27FC236}">
                <a16:creationId xmlns:a16="http://schemas.microsoft.com/office/drawing/2014/main" id="{B7B106C4-6A24-4547-BB11-9E5B22FA816B}"/>
              </a:ext>
            </a:extLst>
          </p:cNvPr>
          <p:cNvCxnSpPr>
            <a:cxnSpLocks/>
            <a:stCxn id="17" idx="6"/>
            <a:endCxn id="13" idx="0"/>
          </p:cNvCxnSpPr>
          <p:nvPr/>
        </p:nvCxnSpPr>
        <p:spPr>
          <a:xfrm flipH="1">
            <a:off x="7004281" y="4362959"/>
            <a:ext cx="1019" cy="727262"/>
          </a:xfrm>
          <a:prstGeom prst="curvedConnector4">
            <a:avLst>
              <a:gd name="adj1" fmla="val -1223651"/>
              <a:gd name="adj2" fmla="val 50000"/>
            </a:avLst>
          </a:prstGeom>
          <a:ln w="38100">
            <a:solidFill>
              <a:srgbClr val="1C366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A350B5F0-9CB3-0145-A911-858C9757BEA0}"/>
              </a:ext>
            </a:extLst>
          </p:cNvPr>
          <p:cNvCxnSpPr>
            <a:cxnSpLocks/>
            <a:stCxn id="9" idx="2"/>
            <a:endCxn id="3" idx="0"/>
          </p:cNvCxnSpPr>
          <p:nvPr/>
        </p:nvCxnSpPr>
        <p:spPr>
          <a:xfrm>
            <a:off x="4895848" y="2309084"/>
            <a:ext cx="1" cy="556792"/>
          </a:xfrm>
          <a:prstGeom prst="straightConnector1">
            <a:avLst/>
          </a:prstGeom>
          <a:ln>
            <a:solidFill>
              <a:srgbClr val="1C36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AC9545E7-516D-9844-A4AF-915D39C2E479}"/>
              </a:ext>
            </a:extLst>
          </p:cNvPr>
          <p:cNvSpPr>
            <a:spLocks noChangeAspect="1"/>
          </p:cNvSpPr>
          <p:nvPr/>
        </p:nvSpPr>
        <p:spPr>
          <a:xfrm>
            <a:off x="7005299" y="4362958"/>
            <a:ext cx="0" cy="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AAAEEE-C58A-F240-A3D5-7151C6314922}"/>
              </a:ext>
            </a:extLst>
          </p:cNvPr>
          <p:cNvSpPr/>
          <p:nvPr/>
        </p:nvSpPr>
        <p:spPr>
          <a:xfrm>
            <a:off x="9015076" y="5078590"/>
            <a:ext cx="1976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i="1">
                <a:latin typeface="Glacial Indifference" pitchFamily="2" charset="0"/>
              </a:rPr>
              <a:t>postal_code</a:t>
            </a:r>
            <a:endParaRPr lang="fr-FR" sz="2800" b="1" i="1"/>
          </a:p>
        </p:txBody>
      </p:sp>
      <p:cxnSp>
        <p:nvCxnSpPr>
          <p:cNvPr id="35" name="Connecteur en arc 34">
            <a:extLst>
              <a:ext uri="{FF2B5EF4-FFF2-40B4-BE49-F238E27FC236}">
                <a16:creationId xmlns:a16="http://schemas.microsoft.com/office/drawing/2014/main" id="{B48A5C6A-A396-0247-B526-48D0AFFC23EA}"/>
              </a:ext>
            </a:extLst>
          </p:cNvPr>
          <p:cNvCxnSpPr>
            <a:cxnSpLocks/>
            <a:stCxn id="17" idx="7"/>
            <a:endCxn id="64" idx="1"/>
          </p:cNvCxnSpPr>
          <p:nvPr/>
        </p:nvCxnSpPr>
        <p:spPr>
          <a:xfrm rot="5400000" flipH="1" flipV="1">
            <a:off x="7060094" y="2069624"/>
            <a:ext cx="2238540" cy="2348129"/>
          </a:xfrm>
          <a:prstGeom prst="curvedConnector2">
            <a:avLst/>
          </a:prstGeom>
          <a:ln w="38100">
            <a:solidFill>
              <a:srgbClr val="1C366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en arc 38">
            <a:extLst>
              <a:ext uri="{FF2B5EF4-FFF2-40B4-BE49-F238E27FC236}">
                <a16:creationId xmlns:a16="http://schemas.microsoft.com/office/drawing/2014/main" id="{1BD65B85-3993-6247-92CC-3A7CB267F2FA}"/>
              </a:ext>
            </a:extLst>
          </p:cNvPr>
          <p:cNvCxnSpPr>
            <a:cxnSpLocks/>
            <a:stCxn id="3" idx="2"/>
            <a:endCxn id="17" idx="1"/>
          </p:cNvCxnSpPr>
          <p:nvPr/>
        </p:nvCxnSpPr>
        <p:spPr>
          <a:xfrm rot="16200000" flipH="1">
            <a:off x="5634033" y="2991692"/>
            <a:ext cx="633082" cy="2109450"/>
          </a:xfrm>
          <a:prstGeom prst="curvedConnector3">
            <a:avLst>
              <a:gd name="adj1" fmla="val 50000"/>
            </a:avLst>
          </a:prstGeom>
          <a:ln w="38100">
            <a:solidFill>
              <a:srgbClr val="1C36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0B0DBD4C-79BD-F049-8C87-8AD84B646FFF}"/>
              </a:ext>
            </a:extLst>
          </p:cNvPr>
          <p:cNvSpPr txBox="1"/>
          <p:nvPr/>
        </p:nvSpPr>
        <p:spPr>
          <a:xfrm>
            <a:off x="6166606" y="4439902"/>
            <a:ext cx="89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rgbClr val="810222"/>
                </a:solidFill>
              </a:rPr>
              <a:t>trouvé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8CD3C94-C6A4-854D-B086-51AB5038A379}"/>
              </a:ext>
            </a:extLst>
          </p:cNvPr>
          <p:cNvSpPr txBox="1"/>
          <p:nvPr/>
        </p:nvSpPr>
        <p:spPr>
          <a:xfrm>
            <a:off x="7122879" y="3105834"/>
            <a:ext cx="100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rgbClr val="810222"/>
                </a:solidFill>
              </a:rPr>
              <a:t>non</a:t>
            </a:r>
          </a:p>
          <a:p>
            <a:pPr algn="ctr"/>
            <a:r>
              <a:rPr lang="fr-FR">
                <a:solidFill>
                  <a:srgbClr val="810222"/>
                </a:solidFill>
              </a:rPr>
              <a:t>trouvé</a:t>
            </a:r>
          </a:p>
        </p:txBody>
      </p:sp>
      <p:sp>
        <p:nvSpPr>
          <p:cNvPr id="47" name="Légende encadrée 2 46">
            <a:extLst>
              <a:ext uri="{FF2B5EF4-FFF2-40B4-BE49-F238E27FC236}">
                <a16:creationId xmlns:a16="http://schemas.microsoft.com/office/drawing/2014/main" id="{CAB6C215-A5F1-B94B-9A7A-8CFD6683E7F2}"/>
              </a:ext>
            </a:extLst>
          </p:cNvPr>
          <p:cNvSpPr/>
          <p:nvPr/>
        </p:nvSpPr>
        <p:spPr>
          <a:xfrm>
            <a:off x="502408" y="2747234"/>
            <a:ext cx="2482025" cy="664410"/>
          </a:xfrm>
          <a:prstGeom prst="borderCallout2">
            <a:avLst>
              <a:gd name="adj1" fmla="val 47422"/>
              <a:gd name="adj2" fmla="val 102189"/>
              <a:gd name="adj3" fmla="val 50290"/>
              <a:gd name="adj4" fmla="val 112276"/>
              <a:gd name="adj5" fmla="val 83828"/>
              <a:gd name="adj6" fmla="val 122836"/>
            </a:avLst>
          </a:prstGeom>
          <a:solidFill>
            <a:srgbClr val="1C3664"/>
          </a:solidFill>
          <a:ln>
            <a:solidFill>
              <a:srgbClr val="1C36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Glacial Indifference"/>
              </a:rPr>
              <a:t>Technique du </a:t>
            </a:r>
            <a:endParaRPr lang="fr-FR">
              <a:latin typeface="Glacial Indifference" pitchFamily="2" charset="0"/>
            </a:endParaRPr>
          </a:p>
          <a:p>
            <a:pPr algn="ctr"/>
            <a:r>
              <a:rPr lang="fr-FR">
                <a:latin typeface="Glacial Indifference"/>
              </a:rPr>
              <a:t>géocodage inversé</a:t>
            </a:r>
            <a:endParaRPr lang="fr-FR">
              <a:latin typeface="Glacial Indifference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A2C1F7-9AAC-A340-92F5-65369A67B868}"/>
              </a:ext>
            </a:extLst>
          </p:cNvPr>
          <p:cNvSpPr/>
          <p:nvPr/>
        </p:nvSpPr>
        <p:spPr>
          <a:xfrm>
            <a:off x="9353429" y="1939752"/>
            <a:ext cx="121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latin typeface="Glacial Indifference" pitchFamily="2" charset="0"/>
              </a:rPr>
              <a:t>nom + ville</a:t>
            </a:r>
            <a:endParaRPr lang="fr-FR"/>
          </a:p>
        </p:txBody>
      </p:sp>
      <p:pic>
        <p:nvPicPr>
          <p:cNvPr id="66" name="Image 65">
            <a:extLst>
              <a:ext uri="{FF2B5EF4-FFF2-40B4-BE49-F238E27FC236}">
                <a16:creationId xmlns:a16="http://schemas.microsoft.com/office/drawing/2014/main" id="{23D66B30-2FD8-2C4B-A1B4-CB0E9F158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632" y="2864076"/>
            <a:ext cx="2503388" cy="867600"/>
          </a:xfrm>
          <a:prstGeom prst="rect">
            <a:avLst/>
          </a:prstGeom>
        </p:spPr>
      </p:pic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BEF9582F-9F4E-D942-BDE0-DA2EB2A56AAF}"/>
              </a:ext>
            </a:extLst>
          </p:cNvPr>
          <p:cNvCxnSpPr>
            <a:cxnSpLocks/>
            <a:stCxn id="64" idx="2"/>
            <a:endCxn id="66" idx="0"/>
          </p:cNvCxnSpPr>
          <p:nvPr/>
        </p:nvCxnSpPr>
        <p:spPr>
          <a:xfrm>
            <a:off x="9960326" y="2309084"/>
            <a:ext cx="0" cy="554992"/>
          </a:xfrm>
          <a:prstGeom prst="straightConnector1">
            <a:avLst/>
          </a:prstGeom>
          <a:ln>
            <a:solidFill>
              <a:srgbClr val="1C36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7D6EF10E-658A-4043-83E3-C0335B16C618}"/>
              </a:ext>
            </a:extLst>
          </p:cNvPr>
          <p:cNvCxnSpPr>
            <a:stCxn id="3" idx="2"/>
            <a:endCxn id="12" idx="0"/>
          </p:cNvCxnSpPr>
          <p:nvPr/>
        </p:nvCxnSpPr>
        <p:spPr>
          <a:xfrm flipH="1">
            <a:off x="4837043" y="3729876"/>
            <a:ext cx="58806" cy="1370264"/>
          </a:xfrm>
          <a:prstGeom prst="straightConnector1">
            <a:avLst/>
          </a:prstGeom>
          <a:ln w="38100">
            <a:solidFill>
              <a:srgbClr val="1C36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1C5FC558-FA29-0A4A-905B-6A9F07B4F151}"/>
              </a:ext>
            </a:extLst>
          </p:cNvPr>
          <p:cNvCxnSpPr>
            <a:cxnSpLocks/>
            <a:stCxn id="66" idx="2"/>
            <a:endCxn id="34" idx="0"/>
          </p:cNvCxnSpPr>
          <p:nvPr/>
        </p:nvCxnSpPr>
        <p:spPr>
          <a:xfrm flipH="1">
            <a:off x="9963095" y="3731676"/>
            <a:ext cx="7257" cy="1356940"/>
          </a:xfrm>
          <a:prstGeom prst="straightConnector1">
            <a:avLst/>
          </a:prstGeom>
          <a:ln w="38100">
            <a:solidFill>
              <a:srgbClr val="1C36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ZoneTexte 90">
            <a:extLst>
              <a:ext uri="{FF2B5EF4-FFF2-40B4-BE49-F238E27FC236}">
                <a16:creationId xmlns:a16="http://schemas.microsoft.com/office/drawing/2014/main" id="{5B387102-EDA8-814E-8C4B-682CF3505866}"/>
              </a:ext>
            </a:extLst>
          </p:cNvPr>
          <p:cNvSpPr txBox="1"/>
          <p:nvPr/>
        </p:nvSpPr>
        <p:spPr>
          <a:xfrm>
            <a:off x="838200" y="1336796"/>
            <a:ext cx="542042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000" b="1"/>
              <a:t>Librairie Python et méthode manuelle</a:t>
            </a:r>
          </a:p>
        </p:txBody>
      </p:sp>
    </p:spTree>
    <p:extLst>
      <p:ext uri="{BB962C8B-B14F-4D97-AF65-F5344CB8AC3E}">
        <p14:creationId xmlns:p14="http://schemas.microsoft.com/office/powerpoint/2010/main" val="1468398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BBB679-05AE-154C-BC4B-0C1D4E6F8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Preprocessing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2C397F4D-7058-E549-9D60-191AB6E97A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fr-FR" err="1">
                <a:latin typeface="Glacial Indifference"/>
              </a:rPr>
              <a:t>Labelisation</a:t>
            </a:r>
            <a:r>
              <a:rPr lang="fr-FR">
                <a:latin typeface="Glacial Indifference"/>
              </a:rPr>
              <a:t> &amp; Data </a:t>
            </a:r>
            <a:r>
              <a:rPr lang="fr-FR" err="1">
                <a:latin typeface="Glacial Indifference"/>
              </a:rPr>
              <a:t>cleaning</a:t>
            </a:r>
            <a:r>
              <a:rPr lang="fr-FR">
                <a:latin typeface="Glacial Indifference"/>
              </a:rPr>
              <a:t> sur </a:t>
            </a:r>
            <a:r>
              <a:rPr lang="fr-FR" err="1">
                <a:latin typeface="Glacial Indifference"/>
              </a:rPr>
              <a:t>categories</a:t>
            </a:r>
            <a:r>
              <a:rPr lang="fr-FR">
                <a:latin typeface="Glacial Indifference"/>
              </a:rPr>
              <a:t> et </a:t>
            </a:r>
            <a:r>
              <a:rPr lang="fr-FR" err="1">
                <a:latin typeface="Glacial Indifference"/>
              </a:rPr>
              <a:t>attributes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4468C84-796F-6443-925B-19BE13D92BB2}"/>
              </a:ext>
            </a:extLst>
          </p:cNvPr>
          <p:cNvGrpSpPr/>
          <p:nvPr/>
        </p:nvGrpSpPr>
        <p:grpSpPr>
          <a:xfrm>
            <a:off x="2854879" y="2077559"/>
            <a:ext cx="6482242" cy="3178261"/>
            <a:chOff x="708865" y="3232967"/>
            <a:chExt cx="6482242" cy="3178261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280E42ED-DA96-AA40-84B9-22C39C070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865" y="3232967"/>
              <a:ext cx="3186174" cy="1980000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15" name="Image 1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D419A3A3-B68B-1446-BA77-8112F8642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039" y="3232967"/>
              <a:ext cx="3296068" cy="1980000"/>
            </a:xfrm>
            <a:prstGeom prst="rect">
              <a:avLst/>
            </a:prstGeom>
            <a:effectLst>
              <a:softEdge rad="165100"/>
            </a:effectLst>
          </p:spPr>
        </p:pic>
        <p:sp>
          <p:nvSpPr>
            <p:cNvPr id="16" name="Nuage 15">
              <a:extLst>
                <a:ext uri="{FF2B5EF4-FFF2-40B4-BE49-F238E27FC236}">
                  <a16:creationId xmlns:a16="http://schemas.microsoft.com/office/drawing/2014/main" id="{027B7937-43BA-A04F-BB56-E16CB58B34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0176" y="3650673"/>
              <a:ext cx="2706663" cy="1044000"/>
            </a:xfrm>
            <a:prstGeom prst="cloud">
              <a:avLst/>
            </a:prstGeom>
            <a:solidFill>
              <a:srgbClr val="1C3664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latin typeface="Glacial Indifference" pitchFamily="2" charset="0"/>
                </a:rPr>
                <a:t>Nuages de mots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889A742A-FABA-AC42-852D-2146F4E022A9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3837709" y="4461156"/>
              <a:ext cx="31870" cy="881784"/>
            </a:xfrm>
            <a:prstGeom prst="straightConnector1">
              <a:avLst/>
            </a:prstGeom>
            <a:ln>
              <a:solidFill>
                <a:srgbClr val="1C36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5263863F-692B-E04E-9CC3-51586A837A4C}"/>
                </a:ext>
              </a:extLst>
            </p:cNvPr>
            <p:cNvGrpSpPr/>
            <p:nvPr/>
          </p:nvGrpSpPr>
          <p:grpSpPr>
            <a:xfrm>
              <a:off x="2729881" y="5342940"/>
              <a:ext cx="2324583" cy="1068288"/>
              <a:chOff x="2688316" y="5342940"/>
              <a:chExt cx="2324583" cy="1068288"/>
            </a:xfrm>
          </p:grpSpPr>
          <p:pic>
            <p:nvPicPr>
              <p:cNvPr id="26" name="Graphique 25" descr="Panier de course">
                <a:extLst>
                  <a:ext uri="{FF2B5EF4-FFF2-40B4-BE49-F238E27FC236}">
                    <a16:creationId xmlns:a16="http://schemas.microsoft.com/office/drawing/2014/main" id="{5C5CD55D-04DA-684F-8E29-56A594D99E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70814" y="534294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Graphique 27" descr="Étiquette">
                <a:extLst>
                  <a:ext uri="{FF2B5EF4-FFF2-40B4-BE49-F238E27FC236}">
                    <a16:creationId xmlns:a16="http://schemas.microsoft.com/office/drawing/2014/main" id="{0D8080DE-D0BC-2F46-8C77-20D3B38A9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915264" y="5753340"/>
                <a:ext cx="504000" cy="504000"/>
              </a:xfrm>
              <a:prstGeom prst="rect">
                <a:avLst/>
              </a:prstGeom>
            </p:spPr>
          </p:pic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67153D5E-FDF2-1F4C-A05C-059626841CB0}"/>
                  </a:ext>
                </a:extLst>
              </p:cNvPr>
              <p:cNvSpPr txBox="1"/>
              <p:nvPr/>
            </p:nvSpPr>
            <p:spPr>
              <a:xfrm>
                <a:off x="2688316" y="6103451"/>
                <a:ext cx="23245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>
                    <a:latin typeface="Glacial Indifference" pitchFamily="2" charset="0"/>
                  </a:rPr>
                  <a:t>labélisation des catégories</a:t>
                </a:r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8D23650-B3C4-7849-9914-691EB8306896}"/>
              </a:ext>
            </a:extLst>
          </p:cNvPr>
          <p:cNvSpPr/>
          <p:nvPr/>
        </p:nvSpPr>
        <p:spPr>
          <a:xfrm>
            <a:off x="3427682" y="1892893"/>
            <a:ext cx="2226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latin typeface="Glacial Indifference" pitchFamily="2" charset="0"/>
              </a:rPr>
              <a:t>catégories non vides</a:t>
            </a:r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5C071F-1B5C-B74B-ACD4-3B7CE34BCAF5}"/>
              </a:ext>
            </a:extLst>
          </p:cNvPr>
          <p:cNvSpPr/>
          <p:nvPr/>
        </p:nvSpPr>
        <p:spPr>
          <a:xfrm>
            <a:off x="7340273" y="1875435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latin typeface="Glacial Indifference" pitchFamily="2" charset="0"/>
              </a:rPr>
              <a:t>noms</a:t>
            </a:r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0E39A15-0AC4-C946-B460-44129384E99B}"/>
              </a:ext>
            </a:extLst>
          </p:cNvPr>
          <p:cNvSpPr/>
          <p:nvPr/>
        </p:nvSpPr>
        <p:spPr>
          <a:xfrm>
            <a:off x="1419287" y="5763682"/>
            <a:ext cx="1727204" cy="52322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fr-FR" sz="2800" b="1" i="1" err="1">
                <a:latin typeface="Glacial Indifference"/>
              </a:rPr>
              <a:t>categories</a:t>
            </a:r>
            <a:endParaRPr lang="fr-FR" sz="2800" b="1" i="1">
              <a:latin typeface="Glacial Indifference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BAE467B-2E27-2447-977E-9C96C077E96F}"/>
              </a:ext>
            </a:extLst>
          </p:cNvPr>
          <p:cNvSpPr/>
          <p:nvPr/>
        </p:nvSpPr>
        <p:spPr>
          <a:xfrm>
            <a:off x="8833756" y="5769493"/>
            <a:ext cx="1650708" cy="52322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fr-FR" sz="2800" b="1" i="1" err="1">
                <a:latin typeface="Glacial Indifference"/>
              </a:rPr>
              <a:t>attributes</a:t>
            </a:r>
            <a:endParaRPr lang="fr-FR" sz="2800" b="1" i="1">
              <a:latin typeface="Glacial Indifference"/>
            </a:endParaRPr>
          </a:p>
        </p:txBody>
      </p:sp>
      <p:cxnSp>
        <p:nvCxnSpPr>
          <p:cNvPr id="52" name="Connecteur en arc 51">
            <a:extLst>
              <a:ext uri="{FF2B5EF4-FFF2-40B4-BE49-F238E27FC236}">
                <a16:creationId xmlns:a16="http://schemas.microsoft.com/office/drawing/2014/main" id="{2D1D051C-F9F7-B94C-A56F-790F4DF921E2}"/>
              </a:ext>
            </a:extLst>
          </p:cNvPr>
          <p:cNvCxnSpPr>
            <a:cxnSpLocks/>
            <a:endCxn id="46" idx="1"/>
          </p:cNvCxnSpPr>
          <p:nvPr/>
        </p:nvCxnSpPr>
        <p:spPr>
          <a:xfrm rot="16200000" flipH="1">
            <a:off x="7048330" y="4245676"/>
            <a:ext cx="775283" cy="2795569"/>
          </a:xfrm>
          <a:prstGeom prst="curvedConnector2">
            <a:avLst/>
          </a:prstGeom>
          <a:ln w="38100">
            <a:solidFill>
              <a:srgbClr val="1C36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en arc 47">
            <a:extLst>
              <a:ext uri="{FF2B5EF4-FFF2-40B4-BE49-F238E27FC236}">
                <a16:creationId xmlns:a16="http://schemas.microsoft.com/office/drawing/2014/main" id="{30248A2C-0531-5D42-A613-E85D26AAA34B}"/>
              </a:ext>
            </a:extLst>
          </p:cNvPr>
          <p:cNvCxnSpPr>
            <a:cxnSpLocks/>
          </p:cNvCxnSpPr>
          <p:nvPr/>
        </p:nvCxnSpPr>
        <p:spPr>
          <a:xfrm rot="5400000">
            <a:off x="4310575" y="4303490"/>
            <a:ext cx="775282" cy="2679942"/>
          </a:xfrm>
          <a:prstGeom prst="curvedConnector2">
            <a:avLst/>
          </a:prstGeom>
          <a:ln w="38100">
            <a:solidFill>
              <a:srgbClr val="1C366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05A33D67-3232-294D-96AE-2B516EFA0B6B}"/>
              </a:ext>
            </a:extLst>
          </p:cNvPr>
          <p:cNvSpPr txBox="1"/>
          <p:nvPr/>
        </p:nvSpPr>
        <p:spPr>
          <a:xfrm>
            <a:off x="4107543" y="5394349"/>
            <a:ext cx="1290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i="1"/>
              <a:t>avec le label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D7A65BF-38D4-D14A-B1EC-38795279310D}"/>
              </a:ext>
            </a:extLst>
          </p:cNvPr>
          <p:cNvSpPr txBox="1"/>
          <p:nvPr/>
        </p:nvSpPr>
        <p:spPr>
          <a:xfrm>
            <a:off x="6606843" y="5409706"/>
            <a:ext cx="1999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/>
              <a:t>avec label et/ou </a:t>
            </a:r>
            <a:r>
              <a:rPr lang="fr-FR" sz="1600" b="1" i="1"/>
              <a:t>stars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5B639B6-BED9-8943-B794-3274CB6806F1}"/>
              </a:ext>
            </a:extLst>
          </p:cNvPr>
          <p:cNvSpPr txBox="1"/>
          <p:nvPr/>
        </p:nvSpPr>
        <p:spPr>
          <a:xfrm>
            <a:off x="838200" y="1336796"/>
            <a:ext cx="290085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000" b="1"/>
              <a:t>Solution personnalisée</a:t>
            </a:r>
            <a:endParaRPr lang="fr-FR" sz="2000" b="1"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C89353-B895-964B-BBFF-EA3B140202F4}"/>
              </a:ext>
            </a:extLst>
          </p:cNvPr>
          <p:cNvSpPr/>
          <p:nvPr/>
        </p:nvSpPr>
        <p:spPr>
          <a:xfrm>
            <a:off x="880611" y="2564554"/>
            <a:ext cx="1672720" cy="92333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fr-FR" b="1">
                <a:latin typeface="Century Gothic" panose="020B0502020202020204" pitchFamily="34" charset="0"/>
              </a:rPr>
              <a:t>catégories :</a:t>
            </a:r>
          </a:p>
          <a:p>
            <a:pPr algn="ctr"/>
            <a:r>
              <a:rPr lang="fr-FR" b="1">
                <a:latin typeface="Century Gothic" panose="020B0502020202020204" pitchFamily="34" charset="0"/>
              </a:rPr>
              <a:t>+ 94k valeurs différentes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8E1E68-F147-B541-95C4-DB5A4D4FC7B8}"/>
              </a:ext>
            </a:extLst>
          </p:cNvPr>
          <p:cNvSpPr/>
          <p:nvPr/>
        </p:nvSpPr>
        <p:spPr>
          <a:xfrm>
            <a:off x="6770339" y="4577535"/>
            <a:ext cx="1672720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fr-FR" b="1">
                <a:latin typeface="Century Gothic" panose="020B0502020202020204" pitchFamily="34" charset="0"/>
              </a:rPr>
              <a:t>13 labels</a:t>
            </a:r>
          </a:p>
        </p:txBody>
      </p:sp>
    </p:spTree>
    <p:extLst>
      <p:ext uri="{BB962C8B-B14F-4D97-AF65-F5344CB8AC3E}">
        <p14:creationId xmlns:p14="http://schemas.microsoft.com/office/powerpoint/2010/main" val="3940851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BBB679-05AE-154C-BC4B-0C1D4E6F8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Preprocessing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2C397F4D-7058-E549-9D60-191AB6E97A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fr-FR">
                <a:latin typeface="Glacial Indifference"/>
              </a:rPr>
              <a:t>Data </a:t>
            </a:r>
            <a:r>
              <a:rPr lang="fr-FR" err="1">
                <a:latin typeface="Glacial Indifference"/>
              </a:rPr>
              <a:t>reformatting</a:t>
            </a:r>
            <a:r>
              <a:rPr lang="fr-FR">
                <a:latin typeface="Glacial Indifference"/>
              </a:rPr>
              <a:t> &amp; Data </a:t>
            </a:r>
            <a:r>
              <a:rPr lang="fr-FR" err="1">
                <a:latin typeface="Glacial Indifference"/>
              </a:rPr>
              <a:t>cleaning</a:t>
            </a:r>
            <a:r>
              <a:rPr lang="fr-FR">
                <a:latin typeface="Glacial Indifference"/>
              </a:rPr>
              <a:t> sur </a:t>
            </a:r>
            <a:r>
              <a:rPr lang="fr-FR" err="1">
                <a:latin typeface="Glacial Indifference"/>
              </a:rPr>
              <a:t>hours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A056D5-E8F0-1F4D-A6B6-C36028769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5208" y="2260352"/>
            <a:ext cx="4547926" cy="4158103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0D4057E-259C-624E-9DB4-55A67B6C7BC8}"/>
              </a:ext>
            </a:extLst>
          </p:cNvPr>
          <p:cNvCxnSpPr/>
          <p:nvPr/>
        </p:nvCxnSpPr>
        <p:spPr>
          <a:xfrm>
            <a:off x="8230507" y="2145448"/>
            <a:ext cx="0" cy="3763618"/>
          </a:xfrm>
          <a:prstGeom prst="line">
            <a:avLst/>
          </a:prstGeom>
          <a:ln>
            <a:solidFill>
              <a:schemeClr val="bg2">
                <a:lumMod val="90000"/>
                <a:alpha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15FDB5E-FC3B-3C48-B3BD-01C1A1161376}"/>
              </a:ext>
            </a:extLst>
          </p:cNvPr>
          <p:cNvSpPr/>
          <p:nvPr/>
        </p:nvSpPr>
        <p:spPr>
          <a:xfrm>
            <a:off x="4650645" y="1808270"/>
            <a:ext cx="2337053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fr-FR" b="1">
                <a:latin typeface="Century Gothic" panose="020B0502020202020204" pitchFamily="34" charset="0"/>
              </a:rPr>
              <a:t>Choix des </a:t>
            </a:r>
            <a:r>
              <a:rPr lang="fr-FR" b="1" err="1">
                <a:latin typeface="Century Gothic" panose="020B0502020202020204" pitchFamily="34" charset="0"/>
              </a:rPr>
              <a:t>features</a:t>
            </a:r>
            <a:endParaRPr lang="fr-FR" b="1" err="1">
              <a:latin typeface="Century Gothic" panose="020B0502020202020204" pitchFamily="34" charset="0"/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D723C6-84B6-1B44-9B5B-BC63629F78E8}"/>
              </a:ext>
            </a:extLst>
          </p:cNvPr>
          <p:cNvSpPr/>
          <p:nvPr/>
        </p:nvSpPr>
        <p:spPr>
          <a:xfrm>
            <a:off x="8474853" y="1798374"/>
            <a:ext cx="3457001" cy="37514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fr-FR" b="1">
                <a:latin typeface="Century Gothic" panose="020B0502020202020204" pitchFamily="34" charset="0"/>
              </a:rPr>
              <a:t>Choix de l'hyperparamètre k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435B3C-664C-4B47-8F7D-FC987F8ED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9951" y="2598979"/>
            <a:ext cx="3806806" cy="2448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9746D5E-4D37-6949-A61E-4D71C4316B2D}"/>
              </a:ext>
            </a:extLst>
          </p:cNvPr>
          <p:cNvSpPr txBox="1"/>
          <p:nvPr/>
        </p:nvSpPr>
        <p:spPr>
          <a:xfrm>
            <a:off x="838200" y="1336796"/>
            <a:ext cx="5804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/>
              <a:t>Machine Learning : K-Nearest Neighbours (kNN)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A45CBC3-2A29-DD4E-BA2C-9CFE32E46B62}"/>
              </a:ext>
            </a:extLst>
          </p:cNvPr>
          <p:cNvCxnSpPr/>
          <p:nvPr/>
        </p:nvCxnSpPr>
        <p:spPr>
          <a:xfrm>
            <a:off x="3288806" y="2248966"/>
            <a:ext cx="0" cy="3763618"/>
          </a:xfrm>
          <a:prstGeom prst="line">
            <a:avLst/>
          </a:prstGeom>
          <a:ln>
            <a:solidFill>
              <a:schemeClr val="bg2">
                <a:lumMod val="90000"/>
                <a:alpha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61913AB-D32D-D14B-B0DB-0A46B0E3A697}"/>
              </a:ext>
            </a:extLst>
          </p:cNvPr>
          <p:cNvSpPr/>
          <p:nvPr/>
        </p:nvSpPr>
        <p:spPr>
          <a:xfrm>
            <a:off x="780450" y="1864072"/>
            <a:ext cx="2337053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fr-FR" b="1">
                <a:latin typeface="Century Gothic" panose="020B0502020202020204" pitchFamily="34" charset="0"/>
              </a:rPr>
              <a:t>Data reformating</a:t>
            </a:r>
            <a:endParaRPr lang="fr-FR" b="1" err="1">
              <a:latin typeface="Century Gothic" panose="020B0502020202020204" pitchFamily="34" charset="0"/>
              <a:cs typeface="Calibri" panose="020F0502020204030204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03FA3A8-CEFA-8745-BEEE-6F74CBBC88BB}"/>
              </a:ext>
            </a:extLst>
          </p:cNvPr>
          <p:cNvSpPr txBox="1"/>
          <p:nvPr/>
        </p:nvSpPr>
        <p:spPr>
          <a:xfrm>
            <a:off x="146084" y="2625384"/>
            <a:ext cx="3073277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Division du champ </a:t>
            </a:r>
            <a:r>
              <a:rPr lang="fr-FR" b="1" i="1" err="1"/>
              <a:t>hours</a:t>
            </a:r>
            <a:r>
              <a:rPr lang="fr-FR" b="1" i="1"/>
              <a:t> </a:t>
            </a:r>
            <a:r>
              <a:rPr lang="fr-FR"/>
              <a:t>en jour de la semaine : </a:t>
            </a:r>
            <a:br>
              <a:rPr lang="fr-FR"/>
            </a:br>
            <a:r>
              <a:rPr lang="fr-FR"/>
              <a:t>Monday, Tuesday, </a:t>
            </a:r>
            <a:r>
              <a:rPr lang="fr-FR" err="1"/>
              <a:t>Wednesday</a:t>
            </a:r>
            <a:r>
              <a:rPr lang="fr-FR"/>
              <a:t>, Thursday, Friday, Saturday et Sunday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Encodage</a:t>
            </a:r>
            <a:r>
              <a:rPr lang="fr-FR"/>
              <a:t> des valeurs non numériques</a:t>
            </a:r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8352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7BDBB07-5B53-EB42-8CB1-D06AC493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6" y="2868714"/>
            <a:ext cx="4676054" cy="1514911"/>
          </a:xfrm>
        </p:spPr>
        <p:txBody>
          <a:bodyPr>
            <a:normAutofit fontScale="90000"/>
          </a:bodyPr>
          <a:lstStyle/>
          <a:p>
            <a:r>
              <a:rPr lang="fr-FR">
                <a:cs typeface="Calibri Light"/>
              </a:rPr>
              <a:t>Analyse de données</a:t>
            </a:r>
            <a:br>
              <a:rPr lang="fr-FR">
                <a:cs typeface="Calibri Light"/>
              </a:rPr>
            </a:br>
            <a:r>
              <a:rPr lang="fr-FR">
                <a:cs typeface="Calibri Light"/>
              </a:rPr>
              <a:t>-</a:t>
            </a:r>
            <a:br>
              <a:rPr lang="fr-FR">
                <a:cs typeface="Calibri Light"/>
              </a:rPr>
            </a:br>
            <a:r>
              <a:rPr lang="fr-FR">
                <a:cs typeface="Calibri Light"/>
              </a:rPr>
              <a:t>Extraction de Patterns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2AB3CD57-6084-4E3B-B21C-5F2F9E754ED1}"/>
              </a:ext>
            </a:extLst>
          </p:cNvPr>
          <p:cNvGrpSpPr/>
          <p:nvPr/>
        </p:nvGrpSpPr>
        <p:grpSpPr>
          <a:xfrm>
            <a:off x="5055173" y="1489791"/>
            <a:ext cx="7199271" cy="3899064"/>
            <a:chOff x="5075768" y="2190007"/>
            <a:chExt cx="7199271" cy="3899064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CD9D6704-469E-9449-B6C4-400843316D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75768" y="2418040"/>
              <a:ext cx="7199271" cy="3348003"/>
              <a:chOff x="827046" y="927000"/>
              <a:chExt cx="10760179" cy="5004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0D2D3A2-4E16-7641-B581-B004CDF42542}"/>
                  </a:ext>
                </a:extLst>
              </p:cNvPr>
              <p:cNvSpPr/>
              <p:nvPr/>
            </p:nvSpPr>
            <p:spPr>
              <a:xfrm>
                <a:off x="7218335" y="3244335"/>
                <a:ext cx="289662" cy="3496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100" b="0" i="0" u="none" strike="noStrike">
                    <a:solidFill>
                      <a:srgbClr val="000000"/>
                    </a:solidFill>
                    <a:effectLst/>
                    <a:latin typeface="-webkit-standard"/>
                  </a:rPr>
                  <a:t> </a:t>
                </a:r>
                <a:endParaRPr lang="fr-FR" sz="1100"/>
              </a:p>
            </p:txBody>
          </p:sp>
          <p:cxnSp>
            <p:nvCxnSpPr>
              <p:cNvPr id="6" name="Connecteur : en arc 32">
                <a:extLst>
                  <a:ext uri="{FF2B5EF4-FFF2-40B4-BE49-F238E27FC236}">
                    <a16:creationId xmlns:a16="http://schemas.microsoft.com/office/drawing/2014/main" id="{3C71C9CE-92B8-A848-8864-079154F13346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 rot="16200000" flipH="1">
                <a:off x="2053649" y="2377515"/>
                <a:ext cx="1323280" cy="1904429"/>
              </a:xfrm>
              <a:prstGeom prst="curvedConnector2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grpSp>
            <p:nvGrpSpPr>
              <p:cNvPr id="7" name="Groupe 6">
                <a:extLst>
                  <a:ext uri="{FF2B5EF4-FFF2-40B4-BE49-F238E27FC236}">
                    <a16:creationId xmlns:a16="http://schemas.microsoft.com/office/drawing/2014/main" id="{90FE86C7-2221-EF45-AAE5-2152E273DB9A}"/>
                  </a:ext>
                </a:extLst>
              </p:cNvPr>
              <p:cNvGrpSpPr/>
              <p:nvPr/>
            </p:nvGrpSpPr>
            <p:grpSpPr>
              <a:xfrm>
                <a:off x="827046" y="927000"/>
                <a:ext cx="1872059" cy="1741090"/>
                <a:chOff x="6367525" y="967665"/>
                <a:chExt cx="1694546" cy="1528900"/>
              </a:xfrm>
            </p:grpSpPr>
            <p:grpSp>
              <p:nvGrpSpPr>
                <p:cNvPr id="37" name="Groupe 36">
                  <a:extLst>
                    <a:ext uri="{FF2B5EF4-FFF2-40B4-BE49-F238E27FC236}">
                      <a16:creationId xmlns:a16="http://schemas.microsoft.com/office/drawing/2014/main" id="{DCABCC46-EA17-2B46-992C-819DD95B6D13}"/>
                    </a:ext>
                  </a:extLst>
                </p:cNvPr>
                <p:cNvGrpSpPr/>
                <p:nvPr/>
              </p:nvGrpSpPr>
              <p:grpSpPr>
                <a:xfrm>
                  <a:off x="6717644" y="967665"/>
                  <a:ext cx="913668" cy="1171853"/>
                  <a:chOff x="1604107" y="656947"/>
                  <a:chExt cx="913668" cy="1171853"/>
                </a:xfrm>
              </p:grpSpPr>
              <p:pic>
                <p:nvPicPr>
                  <p:cNvPr id="39" name="Image 38">
                    <a:extLst>
                      <a:ext uri="{FF2B5EF4-FFF2-40B4-BE49-F238E27FC236}">
                        <a16:creationId xmlns:a16="http://schemas.microsoft.com/office/drawing/2014/main" id="{8780B26F-83CC-FE48-A7F4-35F287A8C2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4107" y="656947"/>
                    <a:ext cx="818377" cy="1033389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 39">
                    <a:extLst>
                      <a:ext uri="{FF2B5EF4-FFF2-40B4-BE49-F238E27FC236}">
                        <a16:creationId xmlns:a16="http://schemas.microsoft.com/office/drawing/2014/main" id="{8D860E8A-975A-C84F-98B6-A29FA5B733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73918" y="1184943"/>
                    <a:ext cx="643857" cy="64385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DD928B30-B342-6D41-A10E-F0A85239B796}"/>
                    </a:ext>
                  </a:extLst>
                </p:cNvPr>
                <p:cNvSpPr txBox="1"/>
                <p:nvPr/>
              </p:nvSpPr>
              <p:spPr>
                <a:xfrm>
                  <a:off x="6367525" y="2163307"/>
                  <a:ext cx="1694546" cy="3332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50">
                      <a:latin typeface="Amiri" panose="00000500000000000000" pitchFamily="2" charset="-78"/>
                      <a:ea typeface="Amiri" panose="00000500000000000000" pitchFamily="2" charset="-78"/>
                      <a:cs typeface="Amiri" panose="00000500000000000000" pitchFamily="2" charset="-78"/>
                    </a:rPr>
                    <a:t>Données brutes</a:t>
                  </a:r>
                </a:p>
              </p:txBody>
            </p:sp>
          </p:grpSp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7B723609-F210-B946-B98D-BC09A7C619CC}"/>
                  </a:ext>
                </a:extLst>
              </p:cNvPr>
              <p:cNvGrpSpPr/>
              <p:nvPr/>
            </p:nvGrpSpPr>
            <p:grpSpPr>
              <a:xfrm>
                <a:off x="1250776" y="3021353"/>
                <a:ext cx="1944868" cy="1469455"/>
                <a:chOff x="4303968" y="1145851"/>
                <a:chExt cx="1737943" cy="1313110"/>
              </a:xfrm>
            </p:grpSpPr>
            <p:pic>
              <p:nvPicPr>
                <p:cNvPr id="35" name="Image 34">
                  <a:extLst>
                    <a:ext uri="{FF2B5EF4-FFF2-40B4-BE49-F238E27FC236}">
                      <a16:creationId xmlns:a16="http://schemas.microsoft.com/office/drawing/2014/main" id="{B33BBE09-7D74-5D4E-9AC0-9E5C480708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767" y="1145851"/>
                  <a:ext cx="763434" cy="763434"/>
                </a:xfrm>
                <a:prstGeom prst="rect">
                  <a:avLst/>
                </a:prstGeom>
              </p:spPr>
            </p:pic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21449B28-D1D2-E44F-A021-49DFD2E9CB01}"/>
                    </a:ext>
                  </a:extLst>
                </p:cNvPr>
                <p:cNvSpPr txBox="1"/>
                <p:nvPr/>
              </p:nvSpPr>
              <p:spPr>
                <a:xfrm>
                  <a:off x="4303968" y="1904022"/>
                  <a:ext cx="1737943" cy="554939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fr-FR" sz="1050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Data </a:t>
                  </a:r>
                  <a:r>
                    <a:rPr lang="fr-FR" sz="1050" err="1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preprocessing</a:t>
                  </a:r>
                  <a:endParaRPr lang="fr-FR" sz="1050">
                    <a:latin typeface="Amiri" panose="00000500000000000000" pitchFamily="2" charset="-78"/>
                    <a:ea typeface="Amiri" panose="00000500000000000000" pitchFamily="2" charset="-78"/>
                    <a:cs typeface="Amiri"/>
                  </a:endParaRPr>
                </a:p>
              </p:txBody>
            </p:sp>
          </p:grp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66C7FF9D-6794-DA44-9889-543C75DA3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225479">
                <a:off x="5530234" y="4514892"/>
                <a:ext cx="1416108" cy="1416108"/>
              </a:xfrm>
              <a:prstGeom prst="rect">
                <a:avLst/>
              </a:prstGeom>
            </p:spPr>
          </p:pic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DA356B37-1108-BF47-827F-A0855F9D951B}"/>
                  </a:ext>
                </a:extLst>
              </p:cNvPr>
              <p:cNvGrpSpPr/>
              <p:nvPr/>
            </p:nvGrpSpPr>
            <p:grpSpPr>
              <a:xfrm>
                <a:off x="6296553" y="4938670"/>
                <a:ext cx="567954" cy="685204"/>
                <a:chOff x="4595047" y="5199966"/>
                <a:chExt cx="507527" cy="612302"/>
              </a:xfrm>
            </p:grpSpPr>
            <p:pic>
              <p:nvPicPr>
                <p:cNvPr id="33" name="Image 32">
                  <a:extLst>
                    <a:ext uri="{FF2B5EF4-FFF2-40B4-BE49-F238E27FC236}">
                      <a16:creationId xmlns:a16="http://schemas.microsoft.com/office/drawing/2014/main" id="{0676D7C9-4D1B-CF4E-8618-A5E4B069E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5047" y="5199966"/>
                  <a:ext cx="384235" cy="384235"/>
                </a:xfrm>
                <a:prstGeom prst="rect">
                  <a:avLst/>
                </a:prstGeom>
              </p:spPr>
            </p:pic>
            <p:sp>
              <p:nvSpPr>
                <p:cNvPr id="34" name="ZoneTexte 33">
                  <a:extLst>
                    <a:ext uri="{FF2B5EF4-FFF2-40B4-BE49-F238E27FC236}">
                      <a16:creationId xmlns:a16="http://schemas.microsoft.com/office/drawing/2014/main" id="{1D83802D-7EF0-1B43-819F-E21EAC1A1BA1}"/>
                    </a:ext>
                  </a:extLst>
                </p:cNvPr>
                <p:cNvSpPr txBox="1"/>
                <p:nvPr/>
              </p:nvSpPr>
              <p:spPr>
                <a:xfrm>
                  <a:off x="4603926" y="5524520"/>
                  <a:ext cx="498648" cy="28774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fr-FR" sz="800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IA</a:t>
                  </a:r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54BE38A4-F6B0-4F4E-BE13-0B8DBACF0454}"/>
                  </a:ext>
                </a:extLst>
              </p:cNvPr>
              <p:cNvGrpSpPr/>
              <p:nvPr/>
            </p:nvGrpSpPr>
            <p:grpSpPr>
              <a:xfrm>
                <a:off x="5596416" y="5092271"/>
                <a:ext cx="1103944" cy="674360"/>
                <a:chOff x="3739392" y="5158044"/>
                <a:chExt cx="986489" cy="602611"/>
              </a:xfrm>
            </p:grpSpPr>
            <p:pic>
              <p:nvPicPr>
                <p:cNvPr id="31" name="Image 30">
                  <a:extLst>
                    <a:ext uri="{FF2B5EF4-FFF2-40B4-BE49-F238E27FC236}">
                      <a16:creationId xmlns:a16="http://schemas.microsoft.com/office/drawing/2014/main" id="{C6250F48-B306-FD4A-95E6-B46DC6BDDD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9778" y="5158044"/>
                  <a:ext cx="366476" cy="366476"/>
                </a:xfrm>
                <a:prstGeom prst="rect">
                  <a:avLst/>
                </a:prstGeom>
              </p:spPr>
            </p:pic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92668EEF-A21C-8040-B871-F70846E57270}"/>
                    </a:ext>
                  </a:extLst>
                </p:cNvPr>
                <p:cNvSpPr txBox="1"/>
                <p:nvPr/>
              </p:nvSpPr>
              <p:spPr>
                <a:xfrm>
                  <a:off x="3739392" y="5472907"/>
                  <a:ext cx="986489" cy="28774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fr-FR" sz="800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Statistiques</a:t>
                  </a:r>
                </a:p>
              </p:txBody>
            </p: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32F7F70D-2CA5-A441-8685-8E6C2CE7B97D}"/>
                  </a:ext>
                </a:extLst>
              </p:cNvPr>
              <p:cNvGrpSpPr/>
              <p:nvPr/>
            </p:nvGrpSpPr>
            <p:grpSpPr>
              <a:xfrm>
                <a:off x="5322709" y="2976462"/>
                <a:ext cx="1977001" cy="1657241"/>
                <a:chOff x="3589047" y="2410414"/>
                <a:chExt cx="1766657" cy="1480918"/>
              </a:xfrm>
            </p:grpSpPr>
            <p:pic>
              <p:nvPicPr>
                <p:cNvPr id="29" name="Image 28">
                  <a:extLst>
                    <a:ext uri="{FF2B5EF4-FFF2-40B4-BE49-F238E27FC236}">
                      <a16:creationId xmlns:a16="http://schemas.microsoft.com/office/drawing/2014/main" id="{D4E0B03C-DF36-F942-A3D0-6375FCE846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0305" y="2893377"/>
                  <a:ext cx="997955" cy="997955"/>
                </a:xfrm>
                <a:prstGeom prst="rect">
                  <a:avLst/>
                </a:prstGeom>
              </p:spPr>
            </p:pic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941C862B-398C-D547-8EE6-1378B9845AA0}"/>
                    </a:ext>
                  </a:extLst>
                </p:cNvPr>
                <p:cNvSpPr txBox="1"/>
                <p:nvPr/>
              </p:nvSpPr>
              <p:spPr>
                <a:xfrm>
                  <a:off x="3589047" y="2410414"/>
                  <a:ext cx="1766657" cy="514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50">
                      <a:latin typeface="Amiri" panose="00000500000000000000" pitchFamily="2" charset="-78"/>
                      <a:ea typeface="Amiri" panose="00000500000000000000" pitchFamily="2" charset="-78"/>
                      <a:cs typeface="Amiri" panose="00000500000000000000" pitchFamily="2" charset="-78"/>
                    </a:rPr>
                    <a:t>Data Mining &amp; Machine Learning</a:t>
                  </a:r>
                </a:p>
              </p:txBody>
            </p:sp>
          </p:grpSp>
          <p:sp>
            <p:nvSpPr>
              <p:cNvPr id="13" name="Flèche : courbe vers le bas 74">
                <a:extLst>
                  <a:ext uri="{FF2B5EF4-FFF2-40B4-BE49-F238E27FC236}">
                    <a16:creationId xmlns:a16="http://schemas.microsoft.com/office/drawing/2014/main" id="{D5C99267-53D2-DD4C-B121-294F63FD8CB4}"/>
                  </a:ext>
                </a:extLst>
              </p:cNvPr>
              <p:cNvSpPr/>
              <p:nvPr/>
            </p:nvSpPr>
            <p:spPr>
              <a:xfrm flipV="1">
                <a:off x="6687304" y="4511544"/>
                <a:ext cx="3631144" cy="616853"/>
              </a:xfrm>
              <a:prstGeom prst="curved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Flèche : courbe vers le bas 76">
                <a:extLst>
                  <a:ext uri="{FF2B5EF4-FFF2-40B4-BE49-F238E27FC236}">
                    <a16:creationId xmlns:a16="http://schemas.microsoft.com/office/drawing/2014/main" id="{905072C3-A9B7-9644-8E2D-82881426E822}"/>
                  </a:ext>
                </a:extLst>
              </p:cNvPr>
              <p:cNvSpPr/>
              <p:nvPr/>
            </p:nvSpPr>
            <p:spPr>
              <a:xfrm flipH="1">
                <a:off x="6716603" y="3449051"/>
                <a:ext cx="3631144" cy="616853"/>
              </a:xfrm>
              <a:prstGeom prst="curved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1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16AE3290-639D-654E-92C0-94B8A4352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02113" y="3540271"/>
                <a:ext cx="1130298" cy="1130298"/>
              </a:xfrm>
              <a:prstGeom prst="rect">
                <a:avLst/>
              </a:prstGeom>
            </p:spPr>
          </p:pic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4C613858-B5E3-014A-9B0A-752D1B0EAF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5223" y="4606259"/>
                <a:ext cx="923056" cy="923056"/>
              </a:xfrm>
              <a:prstGeom prst="rect">
                <a:avLst/>
              </a:prstGeom>
            </p:spPr>
          </p:pic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17B85722-CBF0-0640-A601-5B31E1B03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1260" y="2855092"/>
                <a:ext cx="1224599" cy="1224599"/>
              </a:xfrm>
              <a:prstGeom prst="rect">
                <a:avLst/>
              </a:prstGeom>
            </p:spPr>
          </p:pic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E1C5E2F-61F5-0946-9A35-2245F5DBBAB9}"/>
                  </a:ext>
                </a:extLst>
              </p:cNvPr>
              <p:cNvSpPr txBox="1"/>
              <p:nvPr/>
            </p:nvSpPr>
            <p:spPr>
              <a:xfrm>
                <a:off x="7624577" y="3787564"/>
                <a:ext cx="1977001" cy="349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Géolocalisation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F96EDEB-E1C2-A147-B0B5-A32E52EF9CAA}"/>
                  </a:ext>
                </a:extLst>
              </p:cNvPr>
              <p:cNvSpPr txBox="1"/>
              <p:nvPr/>
            </p:nvSpPr>
            <p:spPr>
              <a:xfrm>
                <a:off x="7707189" y="5524018"/>
                <a:ext cx="2146854" cy="349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Recommandations</a:t>
                </a:r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ED27BC29-2C8E-814A-99EE-C9E6F46318C5}"/>
                  </a:ext>
                </a:extLst>
              </p:cNvPr>
              <p:cNvSpPr txBox="1"/>
              <p:nvPr/>
            </p:nvSpPr>
            <p:spPr>
              <a:xfrm>
                <a:off x="10182050" y="4646757"/>
                <a:ext cx="1405175" cy="376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Utilisateurs</a:t>
                </a:r>
              </a:p>
            </p:txBody>
          </p: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745F6AA1-0234-1B48-81CB-E86018D3C6E4}"/>
                  </a:ext>
                </a:extLst>
              </p:cNvPr>
              <p:cNvGrpSpPr/>
              <p:nvPr/>
            </p:nvGrpSpPr>
            <p:grpSpPr>
              <a:xfrm>
                <a:off x="2922322" y="3268850"/>
                <a:ext cx="2400387" cy="1899700"/>
                <a:chOff x="6000280" y="967665"/>
                <a:chExt cx="2172775" cy="1668180"/>
              </a:xfrm>
            </p:grpSpPr>
            <p:grpSp>
              <p:nvGrpSpPr>
                <p:cNvPr id="25" name="Groupe 24">
                  <a:extLst>
                    <a:ext uri="{FF2B5EF4-FFF2-40B4-BE49-F238E27FC236}">
                      <a16:creationId xmlns:a16="http://schemas.microsoft.com/office/drawing/2014/main" id="{E8AB84CD-3063-6E49-8AC6-F28BA2CE8DF6}"/>
                    </a:ext>
                  </a:extLst>
                </p:cNvPr>
                <p:cNvGrpSpPr/>
                <p:nvPr/>
              </p:nvGrpSpPr>
              <p:grpSpPr>
                <a:xfrm>
                  <a:off x="6677480" y="967665"/>
                  <a:ext cx="953832" cy="1171853"/>
                  <a:chOff x="1563943" y="656947"/>
                  <a:chExt cx="953832" cy="1171853"/>
                </a:xfrm>
              </p:grpSpPr>
              <p:pic>
                <p:nvPicPr>
                  <p:cNvPr id="27" name="Image 26">
                    <a:extLst>
                      <a:ext uri="{FF2B5EF4-FFF2-40B4-BE49-F238E27FC236}">
                        <a16:creationId xmlns:a16="http://schemas.microsoft.com/office/drawing/2014/main" id="{FD211116-FE42-F44F-8F7D-65E00EDEF0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63943" y="656947"/>
                    <a:ext cx="818376" cy="1033389"/>
                  </a:xfrm>
                  <a:prstGeom prst="rect">
                    <a:avLst/>
                  </a:prstGeom>
                </p:spPr>
              </p:pic>
              <p:pic>
                <p:nvPicPr>
                  <p:cNvPr id="28" name="Image 27">
                    <a:extLst>
                      <a:ext uri="{FF2B5EF4-FFF2-40B4-BE49-F238E27FC236}">
                        <a16:creationId xmlns:a16="http://schemas.microsoft.com/office/drawing/2014/main" id="{7F53DABB-161A-7945-8D0F-0323998D9D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73918" y="1184943"/>
                    <a:ext cx="643857" cy="64385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4C484528-6AB8-6142-9E08-8BE00A436788}"/>
                    </a:ext>
                  </a:extLst>
                </p:cNvPr>
                <p:cNvSpPr txBox="1"/>
                <p:nvPr/>
              </p:nvSpPr>
              <p:spPr>
                <a:xfrm>
                  <a:off x="6000280" y="2130133"/>
                  <a:ext cx="2172775" cy="50571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fr-FR" sz="1050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Données </a:t>
                  </a:r>
                  <a:endParaRPr lang="fr-FR" sz="1100">
                    <a:cs typeface="Amiri"/>
                  </a:endParaRPr>
                </a:p>
                <a:p>
                  <a:pPr algn="ctr"/>
                  <a:r>
                    <a:rPr lang="fr-FR" sz="1050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transformées</a:t>
                  </a:r>
                  <a:endParaRPr lang="fr-FR" sz="1100">
                    <a:cs typeface="Amiri"/>
                  </a:endParaRPr>
                </a:p>
              </p:txBody>
            </p:sp>
          </p:grpSp>
          <p:cxnSp>
            <p:nvCxnSpPr>
              <p:cNvPr id="22" name="Connecteur : en arc 32">
                <a:extLst>
                  <a:ext uri="{FF2B5EF4-FFF2-40B4-BE49-F238E27FC236}">
                    <a16:creationId xmlns:a16="http://schemas.microsoft.com/office/drawing/2014/main" id="{89BE51D6-90BC-5C44-8B22-C3071A742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5098" y="4065904"/>
                <a:ext cx="1063072" cy="9414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Connecteur : en arc 32">
                <a:extLst>
                  <a:ext uri="{FF2B5EF4-FFF2-40B4-BE49-F238E27FC236}">
                    <a16:creationId xmlns:a16="http://schemas.microsoft.com/office/drawing/2014/main" id="{EF8A00B5-8CEB-EB4C-801A-219E79B09B8D}"/>
                  </a:ext>
                </a:extLst>
              </p:cNvPr>
              <p:cNvCxnSpPr>
                <a:cxnSpLocks/>
                <a:stCxn id="15" idx="0"/>
                <a:endCxn id="40" idx="3"/>
              </p:cNvCxnSpPr>
              <p:nvPr/>
            </p:nvCxnSpPr>
            <p:spPr>
              <a:xfrm rot="16200000" flipV="1">
                <a:off x="5422547" y="-1304444"/>
                <a:ext cx="1645389" cy="8044042"/>
              </a:xfrm>
              <a:prstGeom prst="curvedConnector2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643EDE65-BC19-184D-A6B8-0720628729BC}"/>
                  </a:ext>
                </a:extLst>
              </p:cNvPr>
              <p:cNvSpPr txBox="1"/>
              <p:nvPr/>
            </p:nvSpPr>
            <p:spPr>
              <a:xfrm>
                <a:off x="6148389" y="1760085"/>
                <a:ext cx="1130298" cy="39100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fr-FR" sz="1100"/>
                  <a:t>génèrent</a:t>
                </a:r>
                <a:endParaRPr lang="fr-FR" sz="1100">
                  <a:cs typeface="Calibri"/>
                </a:endParaRPr>
              </a:p>
            </p:txBody>
          </p:sp>
        </p:grp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F4F15EFE-8F62-4939-AAAA-64948ABFA05E}"/>
                </a:ext>
              </a:extLst>
            </p:cNvPr>
            <p:cNvSpPr/>
            <p:nvPr/>
          </p:nvSpPr>
          <p:spPr>
            <a:xfrm>
              <a:off x="5134098" y="2190007"/>
              <a:ext cx="4195947" cy="3899064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5461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CFA58DF0-AB48-064B-AB46-311E9B8D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Extraction de patterns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B6BE2F30-A8D5-6A42-9585-4FD2F880D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60983"/>
            <a:ext cx="10098607" cy="1533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/>
              <a:t>Solutions possibles</a:t>
            </a:r>
          </a:p>
          <a:p>
            <a:pPr marL="0" indent="0">
              <a:buNone/>
            </a:pPr>
            <a:r>
              <a:rPr lang="fr-FR"/>
              <a:t>Analyse statistique des données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6BA226-778F-1B45-85EA-21DE0ACA64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fr-FR">
                <a:latin typeface="Glacial Indifference"/>
              </a:rPr>
              <a:t>Problématique et état de l’art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EBFB7A-370C-7C41-AE7A-B6DEC967CDB3}"/>
              </a:ext>
            </a:extLst>
          </p:cNvPr>
          <p:cNvSpPr/>
          <p:nvPr/>
        </p:nvSpPr>
        <p:spPr>
          <a:xfrm>
            <a:off x="2987040" y="1674046"/>
            <a:ext cx="59695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u="none" strike="noStrike">
                <a:effectLst/>
                <a:latin typeface="Glacial Indifference" pitchFamily="2" charset="0"/>
              </a:rPr>
              <a:t>« Top 10 Global Consumer Trends 2020 »</a:t>
            </a:r>
          </a:p>
          <a:p>
            <a:pPr algn="ctr"/>
            <a:r>
              <a:rPr lang="fr-FR" sz="2000" u="none" strike="noStrike">
                <a:effectLst/>
                <a:latin typeface="Glacial Indifference" pitchFamily="2" charset="0"/>
              </a:rPr>
              <a:t> (Alison A. &amp; Gina W. de </a:t>
            </a:r>
            <a:r>
              <a:rPr lang="fr-FR" sz="2000" u="none" strike="noStrike" err="1">
                <a:effectLst/>
                <a:latin typeface="Glacial Indifference" pitchFamily="2" charset="0"/>
              </a:rPr>
              <a:t>Euromonitor</a:t>
            </a:r>
            <a:r>
              <a:rPr lang="fr-FR" sz="2000" u="none" strike="noStrike">
                <a:effectLst/>
                <a:latin typeface="Glacial Indifference" pitchFamily="2" charset="0"/>
              </a:rPr>
              <a:t>, Janvier 2020)</a:t>
            </a:r>
            <a:endParaRPr lang="fr-FR" sz="2000">
              <a:latin typeface="Glacial Indifference" pitchFamily="2" charset="0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B4EB3F1-A5A0-DA41-8A93-99C04AD703F2}"/>
              </a:ext>
            </a:extLst>
          </p:cNvPr>
          <p:cNvSpPr/>
          <p:nvPr/>
        </p:nvSpPr>
        <p:spPr>
          <a:xfrm>
            <a:off x="6609112" y="2859012"/>
            <a:ext cx="3535680" cy="670560"/>
          </a:xfrm>
          <a:prstGeom prst="roundRect">
            <a:avLst/>
          </a:prstGeom>
          <a:solidFill>
            <a:srgbClr val="1C36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>
                <a:latin typeface="Glacial Indifference" pitchFamily="2" charset="0"/>
              </a:rPr>
              <a:t>Private Personalisation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B825F10-9632-AA46-92C4-95799124C337}"/>
              </a:ext>
            </a:extLst>
          </p:cNvPr>
          <p:cNvSpPr/>
          <p:nvPr/>
        </p:nvSpPr>
        <p:spPr>
          <a:xfrm>
            <a:off x="2047208" y="2859012"/>
            <a:ext cx="3535680" cy="670560"/>
          </a:xfrm>
          <a:prstGeom prst="roundRect">
            <a:avLst/>
          </a:prstGeom>
          <a:solidFill>
            <a:srgbClr val="1C36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>
                <a:latin typeface="Glacial Indifference" pitchFamily="2" charset="0"/>
              </a:rPr>
              <a:t>Catch Me in seconds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EA04035-957A-EF44-A14D-BE9E15F8345C}"/>
              </a:ext>
            </a:extLst>
          </p:cNvPr>
          <p:cNvSpPr txBox="1"/>
          <p:nvPr/>
        </p:nvSpPr>
        <p:spPr>
          <a:xfrm>
            <a:off x="6096000" y="4450770"/>
            <a:ext cx="4381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>
                <a:latin typeface="Glacial Indifference" pitchFamily="2" charset="0"/>
              </a:rPr>
              <a:t>analyse descriptive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>
                <a:latin typeface="Glacial Indifference" pitchFamily="2" charset="0"/>
              </a:rPr>
              <a:t>analyse prédictive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02852FE-9F74-F545-8F23-F070D15BA4D2}"/>
              </a:ext>
            </a:extLst>
          </p:cNvPr>
          <p:cNvGrpSpPr/>
          <p:nvPr/>
        </p:nvGrpSpPr>
        <p:grpSpPr>
          <a:xfrm>
            <a:off x="8783372" y="5444453"/>
            <a:ext cx="3388288" cy="1080000"/>
            <a:chOff x="1312195" y="4577101"/>
            <a:chExt cx="3388288" cy="108000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952ED88B-ED43-1E40-84F8-EBDF18E0F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2788" y="4577101"/>
              <a:ext cx="2677695" cy="10800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3754FB-32E6-B942-942E-2CBFB9048E3B}"/>
                </a:ext>
              </a:extLst>
            </p:cNvPr>
            <p:cNvSpPr/>
            <p:nvPr/>
          </p:nvSpPr>
          <p:spPr>
            <a:xfrm>
              <a:off x="1312195" y="4965438"/>
              <a:ext cx="76655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2200">
                  <a:latin typeface="Glacial Indifference" pitchFamily="2" charset="0"/>
                </a:rPr>
                <a:t>avec</a:t>
              </a:r>
            </a:p>
          </p:txBody>
        </p:sp>
      </p:grpSp>
      <p:pic>
        <p:nvPicPr>
          <p:cNvPr id="6" name="Graphique 5" descr="Microscope">
            <a:extLst>
              <a:ext uri="{FF2B5EF4-FFF2-40B4-BE49-F238E27FC236}">
                <a16:creationId xmlns:a16="http://schemas.microsoft.com/office/drawing/2014/main" id="{2FBE1FF0-E16D-2F41-BCA3-58716A469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3965" y="4545874"/>
            <a:ext cx="360000" cy="360000"/>
          </a:xfrm>
          <a:prstGeom prst="rect">
            <a:avLst/>
          </a:prstGeom>
        </p:spPr>
      </p:pic>
      <p:pic>
        <p:nvPicPr>
          <p:cNvPr id="15" name="Graphique 14" descr="Hiérarchie">
            <a:extLst>
              <a:ext uri="{FF2B5EF4-FFF2-40B4-BE49-F238E27FC236}">
                <a16:creationId xmlns:a16="http://schemas.microsoft.com/office/drawing/2014/main" id="{28FC59CC-809F-E549-834D-C1BDA023E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9929" y="494545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40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B10ACA-B78A-F74F-A997-5597C424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Extraction de patterns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FD216D21-2204-AE42-BE68-A9DE0B4AC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455" y="1825624"/>
            <a:ext cx="10794124" cy="23661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/>
              <a:t>But : Structurer et représenter l’information dans les données</a:t>
            </a: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r>
              <a:rPr lang="fr-FR"/>
              <a:t>Moyens :</a:t>
            </a:r>
          </a:p>
          <a:p>
            <a:pPr lvl="1"/>
            <a:r>
              <a:rPr lang="fr-FR"/>
              <a:t>valeurs calculées (fréquence, moyenne, médiane, écart-type, quartile,…)</a:t>
            </a:r>
          </a:p>
          <a:p>
            <a:pPr lvl="1"/>
            <a:r>
              <a:rPr lang="fr-FR"/>
              <a:t>représentations graphiques (histogramme, camembert,...)</a:t>
            </a:r>
          </a:p>
          <a:p>
            <a:pPr marL="0" indent="0">
              <a:buNone/>
            </a:pPr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AB9F8E5-D684-1D43-A7BB-1DBAB0B602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/>
              <a:t>Analyse descriptive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18B906EB-15F1-964A-8279-A59BAC1B0106}"/>
              </a:ext>
            </a:extLst>
          </p:cNvPr>
          <p:cNvGrpSpPr/>
          <p:nvPr/>
        </p:nvGrpSpPr>
        <p:grpSpPr>
          <a:xfrm>
            <a:off x="1143883" y="4389015"/>
            <a:ext cx="6804488" cy="1400289"/>
            <a:chOff x="2627627" y="2600088"/>
            <a:chExt cx="6804488" cy="1400289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3395FAAF-7C1B-DD49-B423-C9B014579B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80486" y="2655433"/>
              <a:ext cx="1212231" cy="972000"/>
              <a:chOff x="5097068" y="3032957"/>
              <a:chExt cx="1456132" cy="1167568"/>
            </a:xfrm>
          </p:grpSpPr>
          <p:pic>
            <p:nvPicPr>
              <p:cNvPr id="17" name="Graphique 16" descr="Recherche">
                <a:extLst>
                  <a:ext uri="{FF2B5EF4-FFF2-40B4-BE49-F238E27FC236}">
                    <a16:creationId xmlns:a16="http://schemas.microsoft.com/office/drawing/2014/main" id="{545C697A-FA78-F743-8125-671651E77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097068" y="3286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9" name="Graphique 18" descr="Document">
                <a:extLst>
                  <a:ext uri="{FF2B5EF4-FFF2-40B4-BE49-F238E27FC236}">
                    <a16:creationId xmlns:a16="http://schemas.microsoft.com/office/drawing/2014/main" id="{B43BBF48-7492-F849-9E81-F10C1F83D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38800" y="3032957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5B33263E-814D-004C-AAE7-F6EA820680FA}"/>
                </a:ext>
              </a:extLst>
            </p:cNvPr>
            <p:cNvCxnSpPr>
              <a:stCxn id="21" idx="3"/>
              <a:endCxn id="23" idx="1"/>
            </p:cNvCxnSpPr>
            <p:nvPr/>
          </p:nvCxnSpPr>
          <p:spPr>
            <a:xfrm flipV="1">
              <a:off x="3624057" y="3215782"/>
              <a:ext cx="4299183" cy="201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73ED3A46-BFF9-A742-8F96-2510B72207B7}"/>
                </a:ext>
              </a:extLst>
            </p:cNvPr>
            <p:cNvGrpSpPr/>
            <p:nvPr/>
          </p:nvGrpSpPr>
          <p:grpSpPr>
            <a:xfrm>
              <a:off x="2627627" y="2875945"/>
              <a:ext cx="1272859" cy="1124432"/>
              <a:chOff x="2627627" y="3048475"/>
              <a:chExt cx="1272859" cy="1124432"/>
            </a:xfrm>
          </p:grpSpPr>
          <p:pic>
            <p:nvPicPr>
              <p:cNvPr id="21" name="Graphique 20" descr="Base de données">
                <a:extLst>
                  <a:ext uri="{FF2B5EF4-FFF2-40B4-BE49-F238E27FC236}">
                    <a16:creationId xmlns:a16="http://schemas.microsoft.com/office/drawing/2014/main" id="{B42BD73B-ADDB-444C-9F51-F7B1F6E11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904057" y="3048475"/>
                <a:ext cx="720000" cy="720000"/>
              </a:xfrm>
              <a:prstGeom prst="rect">
                <a:avLst/>
              </a:prstGeom>
            </p:spPr>
          </p:pic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0E3494DF-3ADD-4041-925E-D7FA97854CE9}"/>
                  </a:ext>
                </a:extLst>
              </p:cNvPr>
              <p:cNvSpPr txBox="1"/>
              <p:nvPr/>
            </p:nvSpPr>
            <p:spPr>
              <a:xfrm>
                <a:off x="2627627" y="3803575"/>
                <a:ext cx="1272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>
                    <a:latin typeface="Glacial Indifference" pitchFamily="2" charset="0"/>
                  </a:rPr>
                  <a:t>Données</a:t>
                </a:r>
              </a:p>
            </p:txBody>
          </p:sp>
        </p:grpSp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0CFAAC7B-CA96-2D49-A53D-BDDCB8C65F67}"/>
                </a:ext>
              </a:extLst>
            </p:cNvPr>
            <p:cNvGrpSpPr/>
            <p:nvPr/>
          </p:nvGrpSpPr>
          <p:grpSpPr>
            <a:xfrm>
              <a:off x="7885988" y="2600088"/>
              <a:ext cx="1546127" cy="1400289"/>
              <a:chOff x="7885988" y="2772618"/>
              <a:chExt cx="1546127" cy="1400289"/>
            </a:xfrm>
          </p:grpSpPr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9109C810-9C84-864A-B616-43FB5B1E60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923240" y="2772618"/>
                <a:ext cx="1424157" cy="1008000"/>
                <a:chOff x="8628870" y="3021113"/>
                <a:chExt cx="1659736" cy="1174739"/>
              </a:xfrm>
            </p:grpSpPr>
            <p:pic>
              <p:nvPicPr>
                <p:cNvPr id="23" name="Graphique 22" descr="Statistiques">
                  <a:extLst>
                    <a:ext uri="{FF2B5EF4-FFF2-40B4-BE49-F238E27FC236}">
                      <a16:creationId xmlns:a16="http://schemas.microsoft.com/office/drawing/2014/main" id="{55EB695A-C8B1-344E-BB35-E356F18D62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28870" y="3281452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5" name="Graphique 24" descr="Graphique à barres">
                  <a:extLst>
                    <a:ext uri="{FF2B5EF4-FFF2-40B4-BE49-F238E27FC236}">
                      <a16:creationId xmlns:a16="http://schemas.microsoft.com/office/drawing/2014/main" id="{E1D42D0B-1ABE-4648-ACAE-B0CE6A3193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74206" y="3021113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B72F4E28-2A81-0C42-9846-3BC8AAC5791E}"/>
                  </a:ext>
                </a:extLst>
              </p:cNvPr>
              <p:cNvSpPr txBox="1"/>
              <p:nvPr/>
            </p:nvSpPr>
            <p:spPr>
              <a:xfrm>
                <a:off x="7885988" y="3803575"/>
                <a:ext cx="1546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>
                    <a:latin typeface="Glacial Indifference" pitchFamily="2" charset="0"/>
                  </a:rPr>
                  <a:t>Tendances</a:t>
                </a:r>
              </a:p>
            </p:txBody>
          </p:sp>
        </p:grpSp>
      </p:grpSp>
      <p:sp>
        <p:nvSpPr>
          <p:cNvPr id="37" name="Parchemin horizontal 36">
            <a:extLst>
              <a:ext uri="{FF2B5EF4-FFF2-40B4-BE49-F238E27FC236}">
                <a16:creationId xmlns:a16="http://schemas.microsoft.com/office/drawing/2014/main" id="{551B6AE0-FA51-4444-968A-037B087BE87E}"/>
              </a:ext>
            </a:extLst>
          </p:cNvPr>
          <p:cNvSpPr>
            <a:spLocks noChangeAspect="1"/>
          </p:cNvSpPr>
          <p:nvPr/>
        </p:nvSpPr>
        <p:spPr>
          <a:xfrm>
            <a:off x="8680073" y="4965438"/>
            <a:ext cx="2844818" cy="1012186"/>
          </a:xfrm>
          <a:prstGeom prst="horizontalScrol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tx1"/>
                </a:solidFill>
                <a:latin typeface="Glacial Indifference"/>
              </a:rPr>
              <a:t>Tendances personnalisées</a:t>
            </a:r>
            <a:endParaRPr lang="fr-FR" sz="2000">
              <a:solidFill>
                <a:schemeClr val="tx1"/>
              </a:solidFill>
              <a:latin typeface="Glacial Indifferenc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023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re 1">
            <a:extLst>
              <a:ext uri="{FF2B5EF4-FFF2-40B4-BE49-F238E27FC236}">
                <a16:creationId xmlns:a16="http://schemas.microsoft.com/office/drawing/2014/main" id="{A7D9283C-614E-944F-B9A1-A4D67FDCE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Extraction de patterns</a:t>
            </a:r>
            <a:r>
              <a:rPr lang="fr-FR" sz="2400"/>
              <a:t>​​</a:t>
            </a:r>
          </a:p>
        </p:txBody>
      </p:sp>
      <p:sp>
        <p:nvSpPr>
          <p:cNvPr id="58" name="Espace réservé du contenu 57">
            <a:extLst>
              <a:ext uri="{FF2B5EF4-FFF2-40B4-BE49-F238E27FC236}">
                <a16:creationId xmlns:a16="http://schemas.microsoft.com/office/drawing/2014/main" id="{B5ADA177-4D4F-3742-AE22-1B043E09E3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/>
              <a:t>Analyse prédictive : Algorithmes de Data Mining</a:t>
            </a:r>
          </a:p>
        </p:txBody>
      </p:sp>
      <p:graphicFrame>
        <p:nvGraphicFramePr>
          <p:cNvPr id="41" name="Tableau 40">
            <a:extLst>
              <a:ext uri="{FF2B5EF4-FFF2-40B4-BE49-F238E27FC236}">
                <a16:creationId xmlns:a16="http://schemas.microsoft.com/office/drawing/2014/main" id="{86F87DD1-DFCA-1449-A429-14290FF00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052696"/>
              </p:ext>
            </p:extLst>
          </p:nvPr>
        </p:nvGraphicFramePr>
        <p:xfrm>
          <a:off x="1319996" y="3710043"/>
          <a:ext cx="9524618" cy="26347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3179">
                  <a:extLst>
                    <a:ext uri="{9D8B030D-6E8A-4147-A177-3AD203B41FA5}">
                      <a16:colId xmlns:a16="http://schemas.microsoft.com/office/drawing/2014/main" val="2199562047"/>
                    </a:ext>
                  </a:extLst>
                </a:gridCol>
                <a:gridCol w="2176821">
                  <a:extLst>
                    <a:ext uri="{9D8B030D-6E8A-4147-A177-3AD203B41FA5}">
                      <a16:colId xmlns:a16="http://schemas.microsoft.com/office/drawing/2014/main" val="1706061387"/>
                    </a:ext>
                  </a:extLst>
                </a:gridCol>
                <a:gridCol w="4734618">
                  <a:extLst>
                    <a:ext uri="{9D8B030D-6E8A-4147-A177-3AD203B41FA5}">
                      <a16:colId xmlns:a16="http://schemas.microsoft.com/office/drawing/2014/main" val="1666693003"/>
                    </a:ext>
                  </a:extLst>
                </a:gridCol>
              </a:tblGrid>
              <a:tr h="187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>
                          <a:latin typeface="Glacial Indifference" pitchFamily="2" charset="0"/>
                        </a:rPr>
                        <a:t>Méthodes</a:t>
                      </a:r>
                    </a:p>
                  </a:txBody>
                  <a:tcPr anchor="ctr">
                    <a:solidFill>
                      <a:srgbClr val="1D36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>
                          <a:latin typeface="Glacial Indifference" pitchFamily="2" charset="0"/>
                        </a:rPr>
                        <a:t>Algorithmes</a:t>
                      </a:r>
                    </a:p>
                  </a:txBody>
                  <a:tcPr anchor="ctr">
                    <a:solidFill>
                      <a:srgbClr val="1D36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latin typeface="Glacial Indifference" pitchFamily="2" charset="0"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1D36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710406"/>
                  </a:ext>
                </a:extLst>
              </a:tr>
              <a:tr h="6848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Glacial Indifference" pitchFamily="2" charset="0"/>
                          <a:ea typeface="+mn-ea"/>
                          <a:cs typeface="+mn-cs"/>
                        </a:rPr>
                        <a:t>Clustering</a:t>
                      </a:r>
                    </a:p>
                  </a:txBody>
                  <a:tcPr anchor="ctr">
                    <a:solidFill>
                      <a:srgbClr val="1D36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>
                          <a:latin typeface="Glacial Indifference" pitchFamily="2" charset="0"/>
                        </a:rPr>
                        <a:t>K-</a:t>
                      </a:r>
                      <a:r>
                        <a:rPr lang="fr-FR" sz="1600" err="1">
                          <a:latin typeface="Glacial Indifference" pitchFamily="2" charset="0"/>
                        </a:rPr>
                        <a:t>means</a:t>
                      </a:r>
                      <a:r>
                        <a:rPr lang="fr-FR" sz="1600">
                          <a:latin typeface="Glacial Indifference" pitchFamily="2" charset="0"/>
                        </a:rPr>
                        <a:t>, CAH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lacial Indifference" pitchFamily="2" charset="0"/>
                          <a:ea typeface="+mn-ea"/>
                          <a:cs typeface="+mn-cs"/>
                        </a:rPr>
                        <a:t>Identification des clusters intégrés dans les données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706518"/>
                  </a:ext>
                </a:extLst>
              </a:tr>
              <a:tr h="7084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Glacial Indifference" pitchFamily="2" charset="0"/>
                          <a:ea typeface="+mn-ea"/>
                          <a:cs typeface="+mn-cs"/>
                        </a:rPr>
                        <a:t>Règles d'association</a:t>
                      </a:r>
                    </a:p>
                  </a:txBody>
                  <a:tcPr anchor="ctr">
                    <a:solidFill>
                      <a:srgbClr val="1D36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>
                          <a:latin typeface="Glacial Indifference" pitchFamily="2" charset="0"/>
                        </a:rPr>
                        <a:t>Apriori, FP-Growth, Eclat, SSDM, kDCI</a:t>
                      </a:r>
                      <a:endParaRPr lang="fr-FR" sz="1600" kern="1200">
                        <a:solidFill>
                          <a:schemeClr val="dk1"/>
                        </a:solidFill>
                        <a:effectLst/>
                        <a:latin typeface="Glacial Indifference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latin typeface="Glacial Indifference" pitchFamily="2" charset="0"/>
                        </a:rPr>
                        <a:t>Découverte des associations ou des relations cachées dans les grandes bases de données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713167"/>
                  </a:ext>
                </a:extLst>
              </a:tr>
              <a:tr h="8757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>
                          <a:latin typeface="Glacial Indifference" pitchFamily="2" charset="0"/>
                        </a:rPr>
                        <a:t>Séquence mining</a:t>
                      </a:r>
                      <a:endParaRPr lang="fr-FR" sz="1800" err="1">
                        <a:latin typeface="Glacial Indifference" pitchFamily="2" charset="0"/>
                      </a:endParaRPr>
                    </a:p>
                  </a:txBody>
                  <a:tcPr anchor="ctr">
                    <a:solidFill>
                      <a:srgbClr val="1D36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>
                          <a:latin typeface="Glacial Indifference" pitchFamily="2" charset="0"/>
                        </a:rPr>
                        <a:t>GSP, SPADE</a:t>
                      </a:r>
                    </a:p>
                  </a:txBody>
                  <a:tcPr anchor="ctr">
                    <a:lnB w="3175" cap="flat" cmpd="sng" algn="ctr">
                      <a:solidFill>
                        <a:srgbClr val="D8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>
                          <a:latin typeface="Glacial Indifference" pitchFamily="2" charset="0"/>
                        </a:rPr>
                        <a:t>Création d’un ensemble de fonctionnalités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>
                          <a:latin typeface="Glacial Indifference" pitchFamily="2" charset="0"/>
                        </a:rPr>
                        <a:t>basé sur les données d'origine</a:t>
                      </a:r>
                    </a:p>
                  </a:txBody>
                  <a:tcPr anchor="ctr">
                    <a:lnB w="3175" cap="flat" cmpd="sng" algn="ctr">
                      <a:solidFill>
                        <a:srgbClr val="D8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601191"/>
                  </a:ext>
                </a:extLst>
              </a:tr>
            </a:tbl>
          </a:graphicData>
        </a:graphic>
      </p:graphicFrame>
      <p:grpSp>
        <p:nvGrpSpPr>
          <p:cNvPr id="42" name="Groupe 41">
            <a:extLst>
              <a:ext uri="{FF2B5EF4-FFF2-40B4-BE49-F238E27FC236}">
                <a16:creationId xmlns:a16="http://schemas.microsoft.com/office/drawing/2014/main" id="{F61D8AB5-D342-1F4F-9C7D-76576CA1DCAA}"/>
              </a:ext>
            </a:extLst>
          </p:cNvPr>
          <p:cNvGrpSpPr/>
          <p:nvPr/>
        </p:nvGrpSpPr>
        <p:grpSpPr>
          <a:xfrm>
            <a:off x="1319996" y="1407486"/>
            <a:ext cx="9561904" cy="1834674"/>
            <a:chOff x="2460171" y="1520579"/>
            <a:chExt cx="9561904" cy="1834674"/>
          </a:xfrm>
        </p:grpSpPr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E1FE4D31-5E93-9443-B563-F93B94ACDBCA}"/>
                </a:ext>
              </a:extLst>
            </p:cNvPr>
            <p:cNvSpPr txBox="1"/>
            <p:nvPr/>
          </p:nvSpPr>
          <p:spPr>
            <a:xfrm>
              <a:off x="2460171" y="1865264"/>
              <a:ext cx="295372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>
                  <a:latin typeface="Glacial Indifference" pitchFamily="2" charset="0"/>
                </a:rPr>
                <a:t>RECHERCHE DE </a:t>
              </a:r>
            </a:p>
            <a:p>
              <a:pPr algn="ctr"/>
              <a:r>
                <a:rPr lang="fr-FR" sz="2800">
                  <a:latin typeface="Glacial Indifference" pitchFamily="2" charset="0"/>
                </a:rPr>
                <a:t>STRUCTURES</a:t>
              </a:r>
            </a:p>
          </p:txBody>
        </p: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52E8E738-253C-6040-9192-3EBD36F12C21}"/>
                </a:ext>
              </a:extLst>
            </p:cNvPr>
            <p:cNvGrpSpPr/>
            <p:nvPr/>
          </p:nvGrpSpPr>
          <p:grpSpPr>
            <a:xfrm>
              <a:off x="5413894" y="1864232"/>
              <a:ext cx="1364213" cy="1063395"/>
              <a:chOff x="3126177" y="2139725"/>
              <a:chExt cx="1364213" cy="1063395"/>
            </a:xfrm>
          </p:grpSpPr>
          <p:cxnSp>
            <p:nvCxnSpPr>
              <p:cNvPr id="53" name="Connecteur droit avec flèche 52">
                <a:extLst>
                  <a:ext uri="{FF2B5EF4-FFF2-40B4-BE49-F238E27FC236}">
                    <a16:creationId xmlns:a16="http://schemas.microsoft.com/office/drawing/2014/main" id="{BEF84776-5E4A-954D-AA15-A6C078B535AD}"/>
                  </a:ext>
                </a:extLst>
              </p:cNvPr>
              <p:cNvCxnSpPr>
                <a:cxnSpLocks/>
                <a:stCxn id="43" idx="3"/>
                <a:endCxn id="50" idx="1"/>
              </p:cNvCxnSpPr>
              <p:nvPr/>
            </p:nvCxnSpPr>
            <p:spPr>
              <a:xfrm>
                <a:off x="3126177" y="2617811"/>
                <a:ext cx="1316519" cy="58530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avec flèche 53">
                <a:extLst>
                  <a:ext uri="{FF2B5EF4-FFF2-40B4-BE49-F238E27FC236}">
                    <a16:creationId xmlns:a16="http://schemas.microsoft.com/office/drawing/2014/main" id="{946DFF3B-BC66-8B44-B089-668F075F5330}"/>
                  </a:ext>
                </a:extLst>
              </p:cNvPr>
              <p:cNvCxnSpPr>
                <a:cxnSpLocks/>
                <a:stCxn id="43" idx="3"/>
                <a:endCxn id="49" idx="1"/>
              </p:cNvCxnSpPr>
              <p:nvPr/>
            </p:nvCxnSpPr>
            <p:spPr>
              <a:xfrm flipV="1">
                <a:off x="3126177" y="2139725"/>
                <a:ext cx="1364213" cy="4780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3E91B639-837D-0B4E-A277-76BEEEC72CDD}"/>
                </a:ext>
              </a:extLst>
            </p:cNvPr>
            <p:cNvSpPr/>
            <p:nvPr/>
          </p:nvSpPr>
          <p:spPr>
            <a:xfrm>
              <a:off x="9043606" y="1520579"/>
              <a:ext cx="2968573" cy="6826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  <a:latin typeface="Glacial Indifference" pitchFamily="2" charset="0"/>
                </a:rPr>
                <a:t>analyses supervisées</a:t>
              </a:r>
            </a:p>
          </p:txBody>
        </p:sp>
        <p:sp>
          <p:nvSpPr>
            <p:cNvPr id="46" name="Flèche vers le bas 45">
              <a:extLst>
                <a:ext uri="{FF2B5EF4-FFF2-40B4-BE49-F238E27FC236}">
                  <a16:creationId xmlns:a16="http://schemas.microsoft.com/office/drawing/2014/main" id="{8CF758C9-1FFE-DC4D-B678-C2A0C8071917}"/>
                </a:ext>
              </a:extLst>
            </p:cNvPr>
            <p:cNvSpPr/>
            <p:nvPr/>
          </p:nvSpPr>
          <p:spPr>
            <a:xfrm rot="16200000">
              <a:off x="8441844" y="2719525"/>
              <a:ext cx="301474" cy="41620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latin typeface="Glacial Indifference" pitchFamily="2" charset="0"/>
              </a:endParaRPr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BD08EC67-0D1F-9D4F-820B-D51DDA911DD7}"/>
                </a:ext>
              </a:extLst>
            </p:cNvPr>
            <p:cNvGrpSpPr/>
            <p:nvPr/>
          </p:nvGrpSpPr>
          <p:grpSpPr>
            <a:xfrm>
              <a:off x="9059934" y="2672585"/>
              <a:ext cx="2962141" cy="682668"/>
              <a:chOff x="6110527" y="2746332"/>
              <a:chExt cx="2962141" cy="682668"/>
            </a:xfrm>
          </p:grpSpPr>
          <p:sp>
            <p:nvSpPr>
              <p:cNvPr id="51" name="Rectangle : coins arrondis 50">
                <a:extLst>
                  <a:ext uri="{FF2B5EF4-FFF2-40B4-BE49-F238E27FC236}">
                    <a16:creationId xmlns:a16="http://schemas.microsoft.com/office/drawing/2014/main" id="{B547D75D-A9B5-C943-A58B-D8B83CCE30B0}"/>
                  </a:ext>
                </a:extLst>
              </p:cNvPr>
              <p:cNvSpPr/>
              <p:nvPr/>
            </p:nvSpPr>
            <p:spPr>
              <a:xfrm>
                <a:off x="6110527" y="2746332"/>
                <a:ext cx="2952245" cy="6826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>
                    <a:solidFill>
                      <a:schemeClr val="tx1"/>
                    </a:solidFill>
                    <a:latin typeface="Glacial Indifference" pitchFamily="2" charset="0"/>
                  </a:rPr>
                  <a:t>analyses non supervisées</a:t>
                </a:r>
              </a:p>
            </p:txBody>
          </p:sp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2E5D27AA-0A95-0348-9155-DE650CC1A15A}"/>
                  </a:ext>
                </a:extLst>
              </p:cNvPr>
              <p:cNvSpPr/>
              <p:nvPr/>
            </p:nvSpPr>
            <p:spPr>
              <a:xfrm>
                <a:off x="6112920" y="2746332"/>
                <a:ext cx="2959748" cy="682668"/>
              </a:xfrm>
              <a:prstGeom prst="ellipse">
                <a:avLst/>
              </a:prstGeom>
              <a:noFill/>
              <a:ln w="508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fr-FR" sz="1600">
                  <a:latin typeface="Glacial Indifference" pitchFamily="2" charset="0"/>
                </a:endParaRPr>
              </a:p>
            </p:txBody>
          </p:sp>
        </p:grpSp>
        <p:sp>
          <p:nvSpPr>
            <p:cNvPr id="48" name="Flèche vers le bas 47">
              <a:extLst>
                <a:ext uri="{FF2B5EF4-FFF2-40B4-BE49-F238E27FC236}">
                  <a16:creationId xmlns:a16="http://schemas.microsoft.com/office/drawing/2014/main" id="{AF52FD33-2986-F34E-AA0B-8E0693A1EA07}"/>
                </a:ext>
              </a:extLst>
            </p:cNvPr>
            <p:cNvSpPr/>
            <p:nvPr/>
          </p:nvSpPr>
          <p:spPr>
            <a:xfrm rot="16200000">
              <a:off x="8449112" y="1653812"/>
              <a:ext cx="301474" cy="416202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>
                <a:latin typeface="Glacial Indifference" pitchFamily="2" charset="0"/>
              </a:endParaRP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A28E344A-21B3-0543-9994-12BF4143765A}"/>
                </a:ext>
              </a:extLst>
            </p:cNvPr>
            <p:cNvSpPr txBox="1"/>
            <p:nvPr/>
          </p:nvSpPr>
          <p:spPr>
            <a:xfrm>
              <a:off x="6778107" y="1633399"/>
              <a:ext cx="1606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>
                  <a:latin typeface="Glacial Indifference" pitchFamily="2" charset="0"/>
                </a:rPr>
                <a:t>modèles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C7641CE2-C3CE-6845-9279-598A26A0DE07}"/>
                </a:ext>
              </a:extLst>
            </p:cNvPr>
            <p:cNvSpPr txBox="1"/>
            <p:nvPr/>
          </p:nvSpPr>
          <p:spPr>
            <a:xfrm>
              <a:off x="6730413" y="2594202"/>
              <a:ext cx="1701760" cy="666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>
                  <a:latin typeface="Glacial Indifference" pitchFamily="2" charset="0"/>
                </a:rPr>
                <a:t>patterns</a:t>
              </a:r>
              <a:br>
                <a:rPr lang="fr-FR" sz="2400">
                  <a:latin typeface="Glacial Indifference" pitchFamily="2" charset="0"/>
                </a:rPr>
              </a:br>
              <a:r>
                <a:rPr lang="fr-FR" sz="2000" baseline="30000">
                  <a:latin typeface="Glacial Indifference" pitchFamily="2" charset="0"/>
                </a:rPr>
                <a:t>(typologies)</a:t>
              </a:r>
              <a:endParaRPr lang="fr-FR" sz="2400" baseline="30000">
                <a:latin typeface="Glacial Indifference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740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BCC45-E243-5F4D-BFB5-4B8D67AF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Extraction de patterns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65FE676-7D6A-3D45-89CB-C96BDB6D6C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/>
              <a:t>Algorithmes de Data Mining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4FBB27C-ACC4-484D-A7C7-5F3AF2984AD0}"/>
              </a:ext>
            </a:extLst>
          </p:cNvPr>
          <p:cNvSpPr txBox="1"/>
          <p:nvPr/>
        </p:nvSpPr>
        <p:spPr>
          <a:xfrm>
            <a:off x="838200" y="1336796"/>
            <a:ext cx="290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lacial Indifference" pitchFamily="2" charset="0"/>
              </a:rPr>
              <a:t>Apriori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F9C17E-9B2A-B54D-9D9D-CA6914C69626}"/>
              </a:ext>
            </a:extLst>
          </p:cNvPr>
          <p:cNvSpPr/>
          <p:nvPr/>
        </p:nvSpPr>
        <p:spPr>
          <a:xfrm>
            <a:off x="2712734" y="5185157"/>
            <a:ext cx="43930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>
                <a:latin typeface="Glacial Indifference" pitchFamily="2" charset="0"/>
              </a:rPr>
              <a:t>Algorithme de recheche d’association Apriori</a:t>
            </a:r>
          </a:p>
          <a:p>
            <a:pPr algn="ctr"/>
            <a:r>
              <a:rPr lang="fr-FR">
                <a:latin typeface="Glacial Indifference" pitchFamily="2" charset="0"/>
              </a:rPr>
              <a:t>(Agrawall, Imielinski et Swami, 1993)</a:t>
            </a:r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3E56715F-DFB9-3944-BF78-096394EE2E40}"/>
              </a:ext>
            </a:extLst>
          </p:cNvPr>
          <p:cNvGrpSpPr/>
          <p:nvPr/>
        </p:nvGrpSpPr>
        <p:grpSpPr>
          <a:xfrm>
            <a:off x="838200" y="1910105"/>
            <a:ext cx="9951145" cy="3145968"/>
            <a:chOff x="1140379" y="2058335"/>
            <a:chExt cx="9951145" cy="3145968"/>
          </a:xfrm>
        </p:grpSpPr>
        <p:sp>
          <p:nvSpPr>
            <p:cNvPr id="4" name="Parallélogramme 3">
              <a:extLst>
                <a:ext uri="{FF2B5EF4-FFF2-40B4-BE49-F238E27FC236}">
                  <a16:creationId xmlns:a16="http://schemas.microsoft.com/office/drawing/2014/main" id="{8922A5FA-7BC6-B54A-BEFD-A9C283254EC7}"/>
                </a:ext>
              </a:extLst>
            </p:cNvPr>
            <p:cNvSpPr/>
            <p:nvPr/>
          </p:nvSpPr>
          <p:spPr>
            <a:xfrm>
              <a:off x="1140379" y="2194235"/>
              <a:ext cx="1526102" cy="785586"/>
            </a:xfrm>
            <a:prstGeom prst="parallelogram">
              <a:avLst/>
            </a:prstGeom>
            <a:solidFill>
              <a:srgbClr val="1C36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latin typeface="Glacial Indifference" pitchFamily="2" charset="0"/>
                </a:rPr>
                <a:t>ItemSets</a:t>
              </a:r>
            </a:p>
          </p:txBody>
        </p:sp>
        <p:sp>
          <p:nvSpPr>
            <p:cNvPr id="9" name="Parallélogramme 8">
              <a:extLst>
                <a:ext uri="{FF2B5EF4-FFF2-40B4-BE49-F238E27FC236}">
                  <a16:creationId xmlns:a16="http://schemas.microsoft.com/office/drawing/2014/main" id="{AF329984-F4F3-834B-850E-9385DDD011D5}"/>
                </a:ext>
              </a:extLst>
            </p:cNvPr>
            <p:cNvSpPr/>
            <p:nvPr/>
          </p:nvSpPr>
          <p:spPr>
            <a:xfrm>
              <a:off x="8418217" y="4132638"/>
              <a:ext cx="1526102" cy="785586"/>
            </a:xfrm>
            <a:prstGeom prst="parallelogram">
              <a:avLst/>
            </a:prstGeom>
            <a:solidFill>
              <a:srgbClr val="1C36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latin typeface="Glacial Indifference" pitchFamily="2" charset="0"/>
                </a:rPr>
                <a:t>Items Frequent</a:t>
              </a:r>
            </a:p>
          </p:txBody>
        </p:sp>
        <p:sp>
          <p:nvSpPr>
            <p:cNvPr id="7" name="Losange 6">
              <a:extLst>
                <a:ext uri="{FF2B5EF4-FFF2-40B4-BE49-F238E27FC236}">
                  <a16:creationId xmlns:a16="http://schemas.microsoft.com/office/drawing/2014/main" id="{24C8B49A-EB17-5749-8896-8EF26C8BD4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3387" y="3818848"/>
              <a:ext cx="3442260" cy="1385455"/>
            </a:xfrm>
            <a:prstGeom prst="diamond">
              <a:avLst/>
            </a:prstGeom>
            <a:solidFill>
              <a:srgbClr val="1C36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latin typeface="Glacial Indifference" pitchFamily="2" charset="0"/>
                </a:rPr>
                <a:t>Set de k-1 itemsets frequents est ∅ ?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639FDFAF-9265-D546-82EE-76DCB7CA1758}"/>
                </a:ext>
              </a:extLst>
            </p:cNvPr>
            <p:cNvSpPr/>
            <p:nvPr/>
          </p:nvSpPr>
          <p:spPr>
            <a:xfrm>
              <a:off x="1140379" y="4213261"/>
              <a:ext cx="1526102" cy="624337"/>
            </a:xfrm>
            <a:prstGeom prst="roundRect">
              <a:avLst/>
            </a:prstGeom>
            <a:solidFill>
              <a:srgbClr val="ECA7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>
                  <a:latin typeface="Glacial Indifference" pitchFamily="2" charset="0"/>
                </a:rPr>
                <a:t>Stop</a:t>
              </a:r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0D7B5BFE-2BAB-2D41-9C2D-75F474ABFBCF}"/>
                </a:ext>
              </a:extLst>
            </p:cNvPr>
            <p:cNvGrpSpPr/>
            <p:nvPr/>
          </p:nvGrpSpPr>
          <p:grpSpPr>
            <a:xfrm>
              <a:off x="3712056" y="2062441"/>
              <a:ext cx="3192673" cy="1233138"/>
              <a:chOff x="3802821" y="2058335"/>
              <a:chExt cx="3192673" cy="123313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3DA8900-2A34-C64C-8B74-BFD01A482008}"/>
                  </a:ext>
                </a:extLst>
              </p:cNvPr>
              <p:cNvSpPr/>
              <p:nvPr/>
            </p:nvSpPr>
            <p:spPr>
              <a:xfrm>
                <a:off x="3802821" y="2058335"/>
                <a:ext cx="2916000" cy="1057386"/>
              </a:xfrm>
              <a:prstGeom prst="rect">
                <a:avLst/>
              </a:prstGeom>
              <a:solidFill>
                <a:srgbClr val="1C36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>
                    <a:latin typeface="Glacial Indifference" pitchFamily="2" charset="0"/>
                  </a:rPr>
                  <a:t>L</a:t>
                </a:r>
                <a:r>
                  <a:rPr lang="fr-FR" sz="1600" baseline="-25000">
                    <a:latin typeface="Glacial Indifference" pitchFamily="2" charset="0"/>
                  </a:rPr>
                  <a:t>k</a:t>
                </a:r>
                <a:r>
                  <a:rPr lang="fr-FR" sz="1600">
                    <a:latin typeface="Glacial Indifference" pitchFamily="2" charset="0"/>
                  </a:rPr>
                  <a:t> = Géneration de k-Itemset</a:t>
                </a:r>
              </a:p>
              <a:p>
                <a:pPr algn="ctr"/>
                <a:r>
                  <a:rPr lang="fr-FR" sz="1600">
                    <a:latin typeface="Glacial Indifference" pitchFamily="2" charset="0"/>
                  </a:rPr>
                  <a:t>C</a:t>
                </a:r>
                <a:r>
                  <a:rPr lang="fr-FR" sz="1600" baseline="-25000">
                    <a:latin typeface="Glacial Indifference" pitchFamily="2" charset="0"/>
                  </a:rPr>
                  <a:t>k</a:t>
                </a:r>
                <a:r>
                  <a:rPr lang="fr-FR" sz="1600">
                    <a:latin typeface="Glacial Indifference" pitchFamily="2" charset="0"/>
                  </a:rPr>
                  <a:t> = Génération de candidats</a:t>
                </a:r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9AEDDAE2-6947-1842-A5DD-594B627B52D7}"/>
                  </a:ext>
                </a:extLst>
              </p:cNvPr>
              <p:cNvSpPr/>
              <p:nvPr/>
            </p:nvSpPr>
            <p:spPr>
              <a:xfrm>
                <a:off x="5631968" y="2909087"/>
                <a:ext cx="1363526" cy="382386"/>
              </a:xfrm>
              <a:prstGeom prst="ellipse">
                <a:avLst/>
              </a:prstGeom>
              <a:solidFill>
                <a:srgbClr val="810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>
                    <a:latin typeface="Glacial Indifference" pitchFamily="2" charset="0"/>
                  </a:rPr>
                  <a:t>Jointure</a:t>
                </a:r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3DF2ECD7-C7CA-1F4C-BEF2-227562B5B78B}"/>
                </a:ext>
              </a:extLst>
            </p:cNvPr>
            <p:cNvGrpSpPr/>
            <p:nvPr/>
          </p:nvGrpSpPr>
          <p:grpSpPr>
            <a:xfrm>
              <a:off x="7730841" y="2058335"/>
              <a:ext cx="3360683" cy="1270254"/>
              <a:chOff x="7675418" y="2058335"/>
              <a:chExt cx="3360683" cy="127025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C7D098-D9C4-464C-9A7F-2989E198B5F3}"/>
                  </a:ext>
                </a:extLst>
              </p:cNvPr>
              <p:cNvSpPr/>
              <p:nvPr/>
            </p:nvSpPr>
            <p:spPr>
              <a:xfrm>
                <a:off x="7675418" y="2058335"/>
                <a:ext cx="2952000" cy="1057386"/>
              </a:xfrm>
              <a:prstGeom prst="rect">
                <a:avLst/>
              </a:prstGeom>
              <a:solidFill>
                <a:srgbClr val="1C36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>
                    <a:latin typeface="Glacial Indifference" pitchFamily="2" charset="0"/>
                  </a:rPr>
                  <a:t>Vérification du support  </a:t>
                </a:r>
              </a:p>
              <a:p>
                <a:pPr algn="ctr"/>
                <a:r>
                  <a:rPr lang="fr-FR" sz="1600">
                    <a:latin typeface="Glacial Indifference" pitchFamily="2" charset="0"/>
                  </a:rPr>
                  <a:t>Suppression de candidats</a:t>
                </a:r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89D75810-B2B4-B546-80D5-8B3C12DD65B5}"/>
                  </a:ext>
                </a:extLst>
              </p:cNvPr>
              <p:cNvSpPr/>
              <p:nvPr/>
            </p:nvSpPr>
            <p:spPr>
              <a:xfrm>
                <a:off x="9672575" y="2946203"/>
                <a:ext cx="1363526" cy="382386"/>
              </a:xfrm>
              <a:prstGeom prst="ellipse">
                <a:avLst/>
              </a:prstGeom>
              <a:solidFill>
                <a:srgbClr val="810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>
                    <a:latin typeface="Glacial Indifference" pitchFamily="2" charset="0"/>
                  </a:rPr>
                  <a:t>Élagage</a:t>
                </a:r>
              </a:p>
            </p:txBody>
          </p:sp>
        </p:grp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D8D35C06-0533-5F42-B2A1-BEAFE03093CD}"/>
                </a:ext>
              </a:extLst>
            </p:cNvPr>
            <p:cNvCxnSpPr>
              <a:stCxn id="4" idx="2"/>
              <a:endCxn id="6" idx="1"/>
            </p:cNvCxnSpPr>
            <p:nvPr/>
          </p:nvCxnSpPr>
          <p:spPr>
            <a:xfrm>
              <a:off x="2568283" y="2587028"/>
              <a:ext cx="1143773" cy="4106"/>
            </a:xfrm>
            <a:prstGeom prst="straightConnector1">
              <a:avLst/>
            </a:prstGeom>
            <a:ln>
              <a:solidFill>
                <a:srgbClr val="1C36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D72EFE5F-9B36-D646-8D21-0408D8039C0F}"/>
                </a:ext>
              </a:extLst>
            </p:cNvPr>
            <p:cNvCxnSpPr>
              <a:cxnSpLocks/>
              <a:stCxn id="7" idx="1"/>
              <a:endCxn id="8" idx="3"/>
            </p:cNvCxnSpPr>
            <p:nvPr/>
          </p:nvCxnSpPr>
          <p:spPr>
            <a:xfrm flipH="1">
              <a:off x="2666481" y="4511576"/>
              <a:ext cx="776906" cy="13854"/>
            </a:xfrm>
            <a:prstGeom prst="straightConnector1">
              <a:avLst/>
            </a:prstGeom>
            <a:ln>
              <a:solidFill>
                <a:srgbClr val="1C36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49ADDE0E-08F0-6F47-B679-2A63A01A4B8D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V="1">
              <a:off x="5164517" y="3119827"/>
              <a:ext cx="5539" cy="699021"/>
            </a:xfrm>
            <a:prstGeom prst="straightConnector1">
              <a:avLst/>
            </a:prstGeom>
            <a:ln>
              <a:solidFill>
                <a:srgbClr val="1C36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EB3A1A0D-97DA-8D4B-A80D-F231EB4706C6}"/>
                </a:ext>
              </a:extLst>
            </p:cNvPr>
            <p:cNvCxnSpPr>
              <a:cxnSpLocks/>
              <a:stCxn id="9" idx="5"/>
              <a:endCxn id="7" idx="3"/>
            </p:cNvCxnSpPr>
            <p:nvPr/>
          </p:nvCxnSpPr>
          <p:spPr>
            <a:xfrm flipH="1" flipV="1">
              <a:off x="6885647" y="4511576"/>
              <a:ext cx="1630768" cy="13855"/>
            </a:xfrm>
            <a:prstGeom prst="straightConnector1">
              <a:avLst/>
            </a:prstGeom>
            <a:ln>
              <a:solidFill>
                <a:srgbClr val="1C36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FAD60866-FB1F-654C-90B9-8FF987639E64}"/>
                </a:ext>
              </a:extLst>
            </p:cNvPr>
            <p:cNvGrpSpPr/>
            <p:nvPr/>
          </p:nvGrpSpPr>
          <p:grpSpPr>
            <a:xfrm>
              <a:off x="6628056" y="2217696"/>
              <a:ext cx="1102785" cy="373438"/>
              <a:chOff x="6628056" y="2217696"/>
              <a:chExt cx="1102785" cy="373438"/>
            </a:xfrm>
          </p:grpSpPr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8EA96858-255A-9944-9148-F7734CCD718E}"/>
                  </a:ext>
                </a:extLst>
              </p:cNvPr>
              <p:cNvCxnSpPr>
                <a:cxnSpLocks/>
                <a:stCxn id="6" idx="3"/>
                <a:endCxn id="12" idx="1"/>
              </p:cNvCxnSpPr>
              <p:nvPr/>
            </p:nvCxnSpPr>
            <p:spPr>
              <a:xfrm flipV="1">
                <a:off x="6628056" y="2587028"/>
                <a:ext cx="1102785" cy="4106"/>
              </a:xfrm>
              <a:prstGeom prst="straightConnector1">
                <a:avLst/>
              </a:prstGeom>
              <a:ln>
                <a:solidFill>
                  <a:srgbClr val="1C366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0153E883-28A4-0949-A1C5-29AABE64ABD3}"/>
                  </a:ext>
                </a:extLst>
              </p:cNvPr>
              <p:cNvSpPr txBox="1"/>
              <p:nvPr/>
            </p:nvSpPr>
            <p:spPr>
              <a:xfrm>
                <a:off x="6897365" y="2217696"/>
                <a:ext cx="5213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>
                    <a:latin typeface="Glacial Indifference" pitchFamily="2" charset="0"/>
                  </a:rPr>
                  <a:t>C</a:t>
                </a:r>
                <a:r>
                  <a:rPr lang="fr-FR" sz="1600" baseline="-25000">
                    <a:latin typeface="Glacial Indifference" pitchFamily="2" charset="0"/>
                  </a:rPr>
                  <a:t>k</a:t>
                </a:r>
              </a:p>
            </p:txBody>
          </p:sp>
        </p:grp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83B4A288-2162-0441-87F3-2A21EAF65526}"/>
                </a:ext>
              </a:extLst>
            </p:cNvPr>
            <p:cNvGrpSpPr/>
            <p:nvPr/>
          </p:nvGrpSpPr>
          <p:grpSpPr>
            <a:xfrm>
              <a:off x="9181268" y="3115721"/>
              <a:ext cx="535160" cy="1016917"/>
              <a:chOff x="9015008" y="3115721"/>
              <a:chExt cx="535160" cy="1016917"/>
            </a:xfrm>
          </p:grpSpPr>
          <p:cxnSp>
            <p:nvCxnSpPr>
              <p:cNvPr id="38" name="Connecteur droit avec flèche 37">
                <a:extLst>
                  <a:ext uri="{FF2B5EF4-FFF2-40B4-BE49-F238E27FC236}">
                    <a16:creationId xmlns:a16="http://schemas.microsoft.com/office/drawing/2014/main" id="{3BC167F4-CFA9-A34E-86E1-02209F8C429D}"/>
                  </a:ext>
                </a:extLst>
              </p:cNvPr>
              <p:cNvCxnSpPr>
                <a:cxnSpLocks/>
                <a:stCxn id="12" idx="2"/>
                <a:endCxn id="9" idx="0"/>
              </p:cNvCxnSpPr>
              <p:nvPr/>
            </p:nvCxnSpPr>
            <p:spPr>
              <a:xfrm flipH="1">
                <a:off x="9015008" y="3115721"/>
                <a:ext cx="25573" cy="1016917"/>
              </a:xfrm>
              <a:prstGeom prst="straightConnector1">
                <a:avLst/>
              </a:prstGeom>
              <a:ln>
                <a:solidFill>
                  <a:srgbClr val="1C366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D6C99BE5-4E52-754F-A452-350D30BD9B58}"/>
                  </a:ext>
                </a:extLst>
              </p:cNvPr>
              <p:cNvSpPr txBox="1"/>
              <p:nvPr/>
            </p:nvSpPr>
            <p:spPr>
              <a:xfrm>
                <a:off x="9028861" y="3425658"/>
                <a:ext cx="5213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>
                    <a:latin typeface="Glacial Indifference" pitchFamily="2" charset="0"/>
                  </a:rPr>
                  <a:t>L</a:t>
                </a:r>
                <a:r>
                  <a:rPr lang="fr-FR" sz="1600" baseline="-25000">
                    <a:latin typeface="Glacial Indifference" pitchFamily="2" charset="0"/>
                  </a:rPr>
                  <a:t>k</a:t>
                </a:r>
              </a:p>
            </p:txBody>
          </p:sp>
        </p:grp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90666DED-BDE6-BA4C-8434-9F9CE6E5EB0C}"/>
                </a:ext>
              </a:extLst>
            </p:cNvPr>
            <p:cNvSpPr txBox="1"/>
            <p:nvPr/>
          </p:nvSpPr>
          <p:spPr>
            <a:xfrm>
              <a:off x="4629355" y="3342444"/>
              <a:ext cx="5820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>
                  <a:latin typeface="Glacial Indifference" pitchFamily="2" charset="0"/>
                </a:rPr>
                <a:t>non</a:t>
              </a:r>
              <a:endParaRPr lang="fr-FR" sz="1600" b="1" baseline="-25000">
                <a:latin typeface="Glacial Indifference" pitchFamily="2" charset="0"/>
              </a:endParaRP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B293D5E4-F6D5-FD44-8F81-2538ABCCA6F6}"/>
                </a:ext>
              </a:extLst>
            </p:cNvPr>
            <p:cNvSpPr txBox="1"/>
            <p:nvPr/>
          </p:nvSpPr>
          <p:spPr>
            <a:xfrm>
              <a:off x="2845270" y="4171696"/>
              <a:ext cx="5213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>
                  <a:latin typeface="Glacial Indifference" pitchFamily="2" charset="0"/>
                </a:rPr>
                <a:t>oui</a:t>
              </a:r>
              <a:endParaRPr lang="fr-FR" sz="1600" b="1" baseline="-25000">
                <a:latin typeface="Glacial Indifference" pitchFamily="2" charset="0"/>
              </a:endParaRPr>
            </a:p>
          </p:txBody>
        </p:sp>
      </p:grpSp>
      <p:sp>
        <p:nvSpPr>
          <p:cNvPr id="59" name="Parchemin horizontal 58">
            <a:extLst>
              <a:ext uri="{FF2B5EF4-FFF2-40B4-BE49-F238E27FC236}">
                <a16:creationId xmlns:a16="http://schemas.microsoft.com/office/drawing/2014/main" id="{5F1CAC0C-31DB-8D4B-A41A-A7A636240A26}"/>
              </a:ext>
            </a:extLst>
          </p:cNvPr>
          <p:cNvSpPr>
            <a:spLocks noChangeAspect="1"/>
          </p:cNvSpPr>
          <p:nvPr/>
        </p:nvSpPr>
        <p:spPr>
          <a:xfrm>
            <a:off x="8214236" y="4965438"/>
            <a:ext cx="3310655" cy="1385454"/>
          </a:xfrm>
          <a:prstGeom prst="horizontalScrol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tx1"/>
                </a:solidFill>
                <a:latin typeface="Glacial Indifference" pitchFamily="2" charset="0"/>
              </a:rPr>
              <a:t>Beaucoup de candidats</a:t>
            </a:r>
          </a:p>
          <a:p>
            <a:pPr algn="ctr"/>
            <a:r>
              <a:rPr lang="fr-FR" sz="2000">
                <a:solidFill>
                  <a:schemeClr val="tx1"/>
                </a:solidFill>
                <a:latin typeface="Glacial Indifference" pitchFamily="2" charset="0"/>
              </a:rPr>
              <a:t>Pas assez d’itérations</a:t>
            </a:r>
          </a:p>
          <a:p>
            <a:pPr algn="ctr"/>
            <a:r>
              <a:rPr lang="fr-FR" sz="2000">
                <a:solidFill>
                  <a:schemeClr val="tx1"/>
                </a:solidFill>
                <a:latin typeface="Glacial Indifference" pitchFamily="2" charset="0"/>
              </a:rPr>
              <a:t>Solution rejetée</a:t>
            </a:r>
          </a:p>
        </p:txBody>
      </p:sp>
    </p:spTree>
    <p:extLst>
      <p:ext uri="{BB962C8B-B14F-4D97-AF65-F5344CB8AC3E}">
        <p14:creationId xmlns:p14="http://schemas.microsoft.com/office/powerpoint/2010/main" val="2101398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8A65B-326B-FD4D-AAC3-6BAB1A44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Sommaire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92B4C8A-DEAD-6A4B-BB77-827340B26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fr-FR">
                <a:latin typeface="Glacial Indifference"/>
              </a:rPr>
              <a:t>Objectifs du projet </a:t>
            </a:r>
          </a:p>
          <a:p>
            <a:pPr>
              <a:lnSpc>
                <a:spcPct val="150000"/>
              </a:lnSpc>
            </a:pPr>
            <a:r>
              <a:rPr lang="fr-FR">
                <a:latin typeface="Glacial Indifference"/>
              </a:rPr>
              <a:t>Architecture globale et technique</a:t>
            </a:r>
          </a:p>
          <a:p>
            <a:pPr>
              <a:lnSpc>
                <a:spcPct val="150000"/>
              </a:lnSpc>
            </a:pPr>
            <a:r>
              <a:rPr lang="fr-FR">
                <a:latin typeface="Glacial Indifference"/>
              </a:rPr>
              <a:t>Analyse de données</a:t>
            </a:r>
          </a:p>
          <a:p>
            <a:pPr>
              <a:lnSpc>
                <a:spcPct val="150000"/>
              </a:lnSpc>
            </a:pPr>
            <a:r>
              <a:rPr lang="fr-FR">
                <a:latin typeface="Glacial Indifference"/>
              </a:rPr>
              <a:t>Système de recommandations</a:t>
            </a:r>
          </a:p>
          <a:p>
            <a:pPr>
              <a:lnSpc>
                <a:spcPct val="150000"/>
              </a:lnSpc>
            </a:pPr>
            <a:r>
              <a:rPr lang="fr-FR">
                <a:latin typeface="Glacial Indifference"/>
              </a:rPr>
              <a:t>Gestion de projet</a:t>
            </a:r>
          </a:p>
          <a:p>
            <a:pPr>
              <a:lnSpc>
                <a:spcPct val="150000"/>
              </a:lnSpc>
            </a:pPr>
            <a:r>
              <a:rPr lang="fr-FR">
                <a:latin typeface="Glacial Indifference"/>
              </a:rPr>
              <a:t>Conclusion et perspectives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19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A1911-EA6D-904E-A287-DEA6DD07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Extraction de patterns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FABC45-EB12-634D-AF72-D725CC8C62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/>
              <a:t>Solution retenue : Analyse descriptive</a:t>
            </a:r>
          </a:p>
          <a:p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51A675F-3441-F445-B27A-174AC0EF3477}"/>
              </a:ext>
            </a:extLst>
          </p:cNvPr>
          <p:cNvSpPr txBox="1"/>
          <p:nvPr/>
        </p:nvSpPr>
        <p:spPr>
          <a:xfrm>
            <a:off x="838200" y="1336796"/>
            <a:ext cx="5754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lacial Indifference" pitchFamily="2" charset="0"/>
              </a:rPr>
              <a:t>Tendances temporelles</a:t>
            </a:r>
          </a:p>
        </p:txBody>
      </p:sp>
      <p:pic>
        <p:nvPicPr>
          <p:cNvPr id="15" name="Graphique 14" descr="Ajouter">
            <a:extLst>
              <a:ext uri="{FF2B5EF4-FFF2-40B4-BE49-F238E27FC236}">
                <a16:creationId xmlns:a16="http://schemas.microsoft.com/office/drawing/2014/main" id="{0620017D-CE88-3042-8E3E-86CB1D64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2005" y="3123279"/>
            <a:ext cx="252000" cy="2520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22CF8F6-ADF6-F24A-B65F-A097919D1470}"/>
              </a:ext>
            </a:extLst>
          </p:cNvPr>
          <p:cNvSpPr txBox="1"/>
          <p:nvPr/>
        </p:nvSpPr>
        <p:spPr>
          <a:xfrm>
            <a:off x="959576" y="4628962"/>
            <a:ext cx="2658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>
                <a:solidFill>
                  <a:srgbClr val="810222"/>
                </a:solidFill>
                <a:latin typeface="Glacial Indifference" pitchFamily="2" charset="0"/>
              </a:rPr>
              <a:t>Moment de la journée</a:t>
            </a:r>
            <a:endParaRPr lang="fr-FR">
              <a:solidFill>
                <a:srgbClr val="810222"/>
              </a:solidFill>
              <a:latin typeface="Glacial Indifference" pitchFamily="2" charset="0"/>
            </a:endParaRP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74E7A4C-2056-804B-B3C5-B8584DBFF81A}"/>
              </a:ext>
            </a:extLst>
          </p:cNvPr>
          <p:cNvGrpSpPr/>
          <p:nvPr/>
        </p:nvGrpSpPr>
        <p:grpSpPr>
          <a:xfrm>
            <a:off x="1670636" y="1911271"/>
            <a:ext cx="9320061" cy="938524"/>
            <a:chOff x="1555461" y="2152389"/>
            <a:chExt cx="9320061" cy="93852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16A8C0-F402-EC4C-9F11-F7805E95AF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11184" y="2152389"/>
              <a:ext cx="6395005" cy="648000"/>
            </a:xfrm>
            <a:prstGeom prst="rect">
              <a:avLst/>
            </a:prstGeom>
            <a:solidFill>
              <a:srgbClr val="1C3664"/>
            </a:solidFill>
            <a:ln w="38100" cap="rnd">
              <a:solidFill>
                <a:srgbClr val="1C3664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r>
                <a:rPr lang="fr-FR" sz="2400">
                  <a:latin typeface="Glacial Indifference" pitchFamily="2" charset="0"/>
                </a:rPr>
                <a:t>Spring         Summer         Autumn         Winter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24FE8E0-551B-1A49-8EBF-E0A1AFB2A7A3}"/>
                </a:ext>
              </a:extLst>
            </p:cNvPr>
            <p:cNvSpPr txBox="1"/>
            <p:nvPr/>
          </p:nvSpPr>
          <p:spPr>
            <a:xfrm>
              <a:off x="1555461" y="2276334"/>
              <a:ext cx="9932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solidFill>
                    <a:srgbClr val="810222"/>
                  </a:solidFill>
                  <a:latin typeface="Glacial Indifference" pitchFamily="2" charset="0"/>
                </a:rPr>
                <a:t>Saison</a:t>
              </a:r>
              <a:endParaRPr lang="fr-FR">
                <a:solidFill>
                  <a:srgbClr val="810222"/>
                </a:solidFill>
                <a:latin typeface="Glacial Indifference" pitchFamily="2" charset="0"/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AF57B133-7C12-6744-AD30-1D7AA71D6821}"/>
                </a:ext>
              </a:extLst>
            </p:cNvPr>
            <p:cNvSpPr txBox="1"/>
            <p:nvPr/>
          </p:nvSpPr>
          <p:spPr>
            <a:xfrm>
              <a:off x="3450564" y="2783136"/>
              <a:ext cx="110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>
                  <a:latin typeface="Glacial Indifference" pitchFamily="2" charset="0"/>
                </a:rPr>
                <a:t>19 mars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8D96AE75-2CCF-BE4E-9E2F-33D99BF55B96}"/>
                </a:ext>
              </a:extLst>
            </p:cNvPr>
            <p:cNvSpPr txBox="1"/>
            <p:nvPr/>
          </p:nvSpPr>
          <p:spPr>
            <a:xfrm>
              <a:off x="4877818" y="2781833"/>
              <a:ext cx="110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>
                  <a:latin typeface="Glacial Indifference" pitchFamily="2" charset="0"/>
                </a:rPr>
                <a:t>20 juin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FF0164D3-2C27-1D43-A42D-977DE2C5E69A}"/>
                </a:ext>
              </a:extLst>
            </p:cNvPr>
            <p:cNvSpPr txBox="1"/>
            <p:nvPr/>
          </p:nvSpPr>
          <p:spPr>
            <a:xfrm>
              <a:off x="6477602" y="2780530"/>
              <a:ext cx="15104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>
                  <a:latin typeface="Glacial Indifference" pitchFamily="2" charset="0"/>
                </a:rPr>
                <a:t>22 septembre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5FF9E486-D85F-254A-9167-C661EB33F6E7}"/>
                </a:ext>
              </a:extLst>
            </p:cNvPr>
            <p:cNvSpPr txBox="1"/>
            <p:nvPr/>
          </p:nvSpPr>
          <p:spPr>
            <a:xfrm>
              <a:off x="8200009" y="2764846"/>
              <a:ext cx="15104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>
                  <a:latin typeface="Glacial Indifference" pitchFamily="2" charset="0"/>
                </a:rPr>
                <a:t>21 décembre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57E023F3-702B-0141-84D3-D526FF7792C3}"/>
                </a:ext>
              </a:extLst>
            </p:cNvPr>
            <p:cNvSpPr txBox="1"/>
            <p:nvPr/>
          </p:nvSpPr>
          <p:spPr>
            <a:xfrm>
              <a:off x="9766781" y="2764846"/>
              <a:ext cx="110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>
                  <a:latin typeface="Glacial Indifference" pitchFamily="2" charset="0"/>
                </a:rPr>
                <a:t>19 mars</a:t>
              </a: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67A6BBEC-22DD-0D42-B143-8FEBB3A1B80D}"/>
              </a:ext>
            </a:extLst>
          </p:cNvPr>
          <p:cNvGrpSpPr/>
          <p:nvPr/>
        </p:nvGrpSpPr>
        <p:grpSpPr>
          <a:xfrm>
            <a:off x="5952014" y="3562073"/>
            <a:ext cx="2791982" cy="2808000"/>
            <a:chOff x="7978036" y="3320107"/>
            <a:chExt cx="2791982" cy="2808000"/>
          </a:xfrm>
        </p:grpSpPr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ABB3CF8E-E5DD-3D40-9975-1523105898B8}"/>
                </a:ext>
              </a:extLst>
            </p:cNvPr>
            <p:cNvGrpSpPr/>
            <p:nvPr/>
          </p:nvGrpSpPr>
          <p:grpSpPr>
            <a:xfrm>
              <a:off x="8075526" y="3408874"/>
              <a:ext cx="2630236" cy="2657388"/>
              <a:chOff x="8075526" y="3408874"/>
              <a:chExt cx="2630236" cy="2657388"/>
            </a:xfrm>
          </p:grpSpPr>
          <p:grpSp>
            <p:nvGrpSpPr>
              <p:cNvPr id="59" name="Groupe 58">
                <a:extLst>
                  <a:ext uri="{FF2B5EF4-FFF2-40B4-BE49-F238E27FC236}">
                    <a16:creationId xmlns:a16="http://schemas.microsoft.com/office/drawing/2014/main" id="{04F47247-F01E-1F45-A3D0-8DE96BFB5201}"/>
                  </a:ext>
                </a:extLst>
              </p:cNvPr>
              <p:cNvGrpSpPr/>
              <p:nvPr/>
            </p:nvGrpSpPr>
            <p:grpSpPr>
              <a:xfrm>
                <a:off x="8083942" y="3420907"/>
                <a:ext cx="2621820" cy="2609172"/>
                <a:chOff x="8083942" y="3420907"/>
                <a:chExt cx="2621820" cy="2609172"/>
              </a:xfrm>
            </p:grpSpPr>
            <p:sp>
              <p:nvSpPr>
                <p:cNvPr id="27" name="Secteurs 26">
                  <a:extLst>
                    <a:ext uri="{FF2B5EF4-FFF2-40B4-BE49-F238E27FC236}">
                      <a16:creationId xmlns:a16="http://schemas.microsoft.com/office/drawing/2014/main" id="{CA9A90E0-82FA-D94D-8345-1566F2413B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83942" y="3422422"/>
                  <a:ext cx="2621810" cy="2607657"/>
                </a:xfrm>
                <a:prstGeom prst="pie">
                  <a:avLst>
                    <a:gd name="adj1" fmla="val 0"/>
                    <a:gd name="adj2" fmla="val 5402301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>
                      <a:solidFill>
                        <a:schemeClr val="tx1"/>
                      </a:solidFill>
                    </a:rPr>
                    <a:t>      </a:t>
                  </a:r>
                </a:p>
              </p:txBody>
            </p:sp>
            <p:sp>
              <p:nvSpPr>
                <p:cNvPr id="52" name="Secteurs 51">
                  <a:extLst>
                    <a:ext uri="{FF2B5EF4-FFF2-40B4-BE49-F238E27FC236}">
                      <a16:creationId xmlns:a16="http://schemas.microsoft.com/office/drawing/2014/main" id="{4A5063D1-9D03-2B46-83B9-ACC6975304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8083952" y="3420907"/>
                  <a:ext cx="2621810" cy="2607657"/>
                </a:xfrm>
                <a:prstGeom prst="pie">
                  <a:avLst>
                    <a:gd name="adj1" fmla="val 805629"/>
                    <a:gd name="adj2" fmla="val 5402301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54" name="Groupe 53">
                <a:extLst>
                  <a:ext uri="{FF2B5EF4-FFF2-40B4-BE49-F238E27FC236}">
                    <a16:creationId xmlns:a16="http://schemas.microsoft.com/office/drawing/2014/main" id="{3EED1F63-6931-4F4A-B33A-9D2F18E465C3}"/>
                  </a:ext>
                </a:extLst>
              </p:cNvPr>
              <p:cNvGrpSpPr/>
              <p:nvPr/>
            </p:nvGrpSpPr>
            <p:grpSpPr>
              <a:xfrm flipH="1" flipV="1">
                <a:off x="8075526" y="3408874"/>
                <a:ext cx="2622037" cy="2657388"/>
                <a:chOff x="7992308" y="3467401"/>
                <a:chExt cx="2727802" cy="2506822"/>
              </a:xfrm>
            </p:grpSpPr>
            <p:sp>
              <p:nvSpPr>
                <p:cNvPr id="56" name="Secteurs 55">
                  <a:extLst>
                    <a:ext uri="{FF2B5EF4-FFF2-40B4-BE49-F238E27FC236}">
                      <a16:creationId xmlns:a16="http://schemas.microsoft.com/office/drawing/2014/main" id="{4EDEFA15-6215-114E-B656-FC26D17D70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7995149" y="3467401"/>
                  <a:ext cx="2724961" cy="2504088"/>
                </a:xfrm>
                <a:prstGeom prst="pie">
                  <a:avLst>
                    <a:gd name="adj1" fmla="val 0"/>
                    <a:gd name="adj2" fmla="val 7161262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  <p:sp>
              <p:nvSpPr>
                <p:cNvPr id="55" name="Secteurs 54">
                  <a:extLst>
                    <a:ext uri="{FF2B5EF4-FFF2-40B4-BE49-F238E27FC236}">
                      <a16:creationId xmlns:a16="http://schemas.microsoft.com/office/drawing/2014/main" id="{86714F5C-8BE0-A344-94C9-74EA3851C74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992308" y="3467401"/>
                  <a:ext cx="2724961" cy="2506822"/>
                </a:xfrm>
                <a:prstGeom prst="pie">
                  <a:avLst>
                    <a:gd name="adj1" fmla="val 20770078"/>
                    <a:gd name="adj2" fmla="val 3608073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>
                      <a:solidFill>
                        <a:schemeClr val="tx1"/>
                      </a:solidFill>
                    </a:rPr>
                    <a:t>      </a:t>
                  </a:r>
                </a:p>
              </p:txBody>
            </p:sp>
          </p:grpSp>
        </p:grpSp>
        <p:pic>
          <p:nvPicPr>
            <p:cNvPr id="46" name="Image 45" descr="Une image contenant objet, photo, noir, blanc&#10;&#10;Description générée automatiquement">
              <a:extLst>
                <a:ext uri="{FF2B5EF4-FFF2-40B4-BE49-F238E27FC236}">
                  <a16:creationId xmlns:a16="http://schemas.microsoft.com/office/drawing/2014/main" id="{118ED0A2-9D4F-474F-9C9C-A4C6C6AD3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29" t="8132" r="10768" b="12009"/>
            <a:stretch/>
          </p:blipFill>
          <p:spPr>
            <a:xfrm>
              <a:off x="7978036" y="3320107"/>
              <a:ext cx="2791982" cy="2808000"/>
            </a:xfrm>
            <a:prstGeom prst="rect">
              <a:avLst/>
            </a:prstGeom>
          </p:spPr>
        </p:pic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FE20D840-7627-C448-BE7A-E780E3F2BDCA}"/>
                </a:ext>
              </a:extLst>
            </p:cNvPr>
            <p:cNvSpPr txBox="1"/>
            <p:nvPr/>
          </p:nvSpPr>
          <p:spPr>
            <a:xfrm>
              <a:off x="9394847" y="4956340"/>
              <a:ext cx="110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>
                  <a:latin typeface="Glacial Indifference" pitchFamily="2" charset="0"/>
                </a:rPr>
                <a:t>Morning</a:t>
              </a:r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9C3860F8-AA79-EA48-B00E-535664AA4372}"/>
                </a:ext>
              </a:extLst>
            </p:cNvPr>
            <p:cNvSpPr txBox="1"/>
            <p:nvPr/>
          </p:nvSpPr>
          <p:spPr>
            <a:xfrm>
              <a:off x="9139035" y="3888449"/>
              <a:ext cx="110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>
                  <a:latin typeface="Glacial Indifference" pitchFamily="2" charset="0"/>
                </a:rPr>
                <a:t>Night</a:t>
              </a:r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B67A7BE6-25FB-6942-8E62-7B34C714F93C}"/>
                </a:ext>
              </a:extLst>
            </p:cNvPr>
            <p:cNvSpPr txBox="1"/>
            <p:nvPr/>
          </p:nvSpPr>
          <p:spPr>
            <a:xfrm>
              <a:off x="8177271" y="4385862"/>
              <a:ext cx="110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>
                  <a:latin typeface="Glacial Indifference" pitchFamily="2" charset="0"/>
                </a:rPr>
                <a:t>Evening</a:t>
              </a: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0AE28717-4159-0D4F-9516-8A8A66F524F6}"/>
                </a:ext>
              </a:extLst>
            </p:cNvPr>
            <p:cNvSpPr txBox="1"/>
            <p:nvPr/>
          </p:nvSpPr>
          <p:spPr>
            <a:xfrm>
              <a:off x="8361555" y="5035461"/>
              <a:ext cx="110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>
                  <a:latin typeface="Glacial Indifference" pitchFamily="2" charset="0"/>
                </a:rPr>
                <a:t>Afternoon</a:t>
              </a: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B76FBA94-F340-D54E-8369-70D2D7C99800}"/>
              </a:ext>
            </a:extLst>
          </p:cNvPr>
          <p:cNvSpPr txBox="1"/>
          <p:nvPr/>
        </p:nvSpPr>
        <p:spPr>
          <a:xfrm>
            <a:off x="563499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770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A1911-EA6D-904E-A287-DEA6DD07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Extraction de patterns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FABC45-EB12-634D-AF72-D725CC8C62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/>
              <a:t>Solution retenue : Analyse descriptive</a:t>
            </a:r>
          </a:p>
          <a:p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51A675F-3441-F445-B27A-174AC0EF3477}"/>
              </a:ext>
            </a:extLst>
          </p:cNvPr>
          <p:cNvSpPr txBox="1"/>
          <p:nvPr/>
        </p:nvSpPr>
        <p:spPr>
          <a:xfrm>
            <a:off x="838200" y="1336796"/>
            <a:ext cx="6459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latin typeface="Glacial Indifference" pitchFamily="2" charset="0"/>
              </a:rPr>
              <a:t>Tendances temporelles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76FBA94-F340-D54E-8369-70D2D7C99800}"/>
              </a:ext>
            </a:extLst>
          </p:cNvPr>
          <p:cNvSpPr txBox="1"/>
          <p:nvPr/>
        </p:nvSpPr>
        <p:spPr>
          <a:xfrm>
            <a:off x="563499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/>
          </a:p>
        </p:txBody>
      </p:sp>
      <p:pic>
        <p:nvPicPr>
          <p:cNvPr id="29" name="Image 28" descr="Informations collectées">
            <a:extLst>
              <a:ext uri="{FF2B5EF4-FFF2-40B4-BE49-F238E27FC236}">
                <a16:creationId xmlns:a16="http://schemas.microsoft.com/office/drawing/2014/main" id="{CDF2F0A7-E2D9-3048-A7CE-26BB98087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66" y="2101204"/>
            <a:ext cx="11056199" cy="342000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90846EE-3FDC-EB44-9C51-36E7264D178B}"/>
              </a:ext>
            </a:extLst>
          </p:cNvPr>
          <p:cNvSpPr txBox="1"/>
          <p:nvPr/>
        </p:nvSpPr>
        <p:spPr>
          <a:xfrm>
            <a:off x="3825306" y="1879790"/>
            <a:ext cx="454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Glacial Indifference" pitchFamily="2" charset="0"/>
              </a:rPr>
              <a:t>Autres tendances temporelles générées  </a:t>
            </a:r>
          </a:p>
        </p:txBody>
      </p:sp>
    </p:spTree>
    <p:extLst>
      <p:ext uri="{BB962C8B-B14F-4D97-AF65-F5344CB8AC3E}">
        <p14:creationId xmlns:p14="http://schemas.microsoft.com/office/powerpoint/2010/main" val="2523219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A1911-EA6D-904E-A287-DEA6DD07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Extraction de patterns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FABC45-EB12-634D-AF72-D725CC8C62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/>
              <a:t>Solution retenue : Analyse descriptive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51A675F-3441-F445-B27A-174AC0EF3477}"/>
              </a:ext>
            </a:extLst>
          </p:cNvPr>
          <p:cNvSpPr txBox="1"/>
          <p:nvPr/>
        </p:nvSpPr>
        <p:spPr>
          <a:xfrm>
            <a:off x="843455" y="1336796"/>
            <a:ext cx="400969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000" b="1">
                <a:latin typeface="Glacial Indifference"/>
              </a:rPr>
              <a:t>Tendances temporelles</a:t>
            </a:r>
            <a:endParaRPr lang="fr-FR" sz="2000" b="1">
              <a:latin typeface="Glacial Indifference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061A5C9-1924-8C40-98E1-9DDD51B482B6}"/>
              </a:ext>
            </a:extLst>
          </p:cNvPr>
          <p:cNvSpPr txBox="1"/>
          <p:nvPr/>
        </p:nvSpPr>
        <p:spPr>
          <a:xfrm>
            <a:off x="1449791" y="1872959"/>
            <a:ext cx="217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Glacial Indifference" pitchFamily="2" charset="0"/>
              </a:rPr>
              <a:t>Affluence par heure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9093BC6-A687-A840-A060-692FEAE67A96}"/>
              </a:ext>
            </a:extLst>
          </p:cNvPr>
          <p:cNvSpPr txBox="1"/>
          <p:nvPr/>
        </p:nvSpPr>
        <p:spPr>
          <a:xfrm>
            <a:off x="6812922" y="4141540"/>
            <a:ext cx="26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Glacial Indifference" pitchFamily="2" charset="0"/>
              </a:rPr>
              <a:t>Évolution dans le temps 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971E12AA-E2F6-1B4E-94C7-4B007BE17CC8}"/>
              </a:ext>
            </a:extLst>
          </p:cNvPr>
          <p:cNvSpPr txBox="1"/>
          <p:nvPr/>
        </p:nvSpPr>
        <p:spPr>
          <a:xfrm>
            <a:off x="1449790" y="4141540"/>
            <a:ext cx="217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latin typeface="Glacial Indifference" pitchFamily="2" charset="0"/>
              </a:rPr>
              <a:t>Affluence par jour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509A47B-6421-3B4A-A286-5408870DA251}"/>
              </a:ext>
            </a:extLst>
          </p:cNvPr>
          <p:cNvSpPr txBox="1"/>
          <p:nvPr/>
        </p:nvSpPr>
        <p:spPr>
          <a:xfrm>
            <a:off x="6812922" y="1834791"/>
            <a:ext cx="223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Glacial Indifference" pitchFamily="2" charset="0"/>
              </a:rPr>
              <a:t>Affluence par mois</a:t>
            </a:r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D1CFFC6-D4A1-7E4B-87BA-6624DEA93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748" y="1685264"/>
            <a:ext cx="3432732" cy="216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6018737-109A-694C-AEC6-ED9366C20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66" y="3960925"/>
            <a:ext cx="3233712" cy="2340000"/>
          </a:xfrm>
          <a:prstGeom prst="rect">
            <a:avLst/>
          </a:prstGeom>
        </p:spPr>
      </p:pic>
      <p:pic>
        <p:nvPicPr>
          <p:cNvPr id="13" name="Image 12" descr="Une image contenant horloge, moniteur, plane, avion&#10;&#10;Description générée automatiquement">
            <a:extLst>
              <a:ext uri="{FF2B5EF4-FFF2-40B4-BE49-F238E27FC236}">
                <a16:creationId xmlns:a16="http://schemas.microsoft.com/office/drawing/2014/main" id="{4E03B6EB-2444-774E-A3EC-781B1E56C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53" y="4089621"/>
            <a:ext cx="3216302" cy="2160000"/>
          </a:xfrm>
          <a:prstGeom prst="rect">
            <a:avLst/>
          </a:prstGeom>
        </p:spPr>
      </p:pic>
      <p:pic>
        <p:nvPicPr>
          <p:cNvPr id="17" name="Image 16" descr="Une image contenant signe&#10;&#10;Description générée automatiquement">
            <a:extLst>
              <a:ext uri="{FF2B5EF4-FFF2-40B4-BE49-F238E27FC236}">
                <a16:creationId xmlns:a16="http://schemas.microsoft.com/office/drawing/2014/main" id="{93675ACD-05DF-EB4A-AFDC-F23CEF1BCD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6"/>
          <a:stretch/>
        </p:blipFill>
        <p:spPr>
          <a:xfrm>
            <a:off x="2136107" y="1574799"/>
            <a:ext cx="3828627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35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BA1911-EA6D-904E-A287-DEA6DD07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Extraction de patterns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FABC45-EB12-634D-AF72-D725CC8C62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/>
              <a:t>Solution retenue : Analyse descriptive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DFE71F1-69E1-8346-AE38-DADE2576D5F9}"/>
              </a:ext>
            </a:extLst>
          </p:cNvPr>
          <p:cNvSpPr txBox="1"/>
          <p:nvPr/>
        </p:nvSpPr>
        <p:spPr>
          <a:xfrm>
            <a:off x="838200" y="1336796"/>
            <a:ext cx="290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>
                <a:latin typeface="Glacial Indifference" pitchFamily="2" charset="0"/>
              </a:rPr>
              <a:t>Tendances habituelles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A64198AB-A959-BD45-AE66-A29EE38095F7}"/>
              </a:ext>
            </a:extLst>
          </p:cNvPr>
          <p:cNvGrpSpPr>
            <a:grpSpLocks noChangeAspect="1"/>
          </p:cNvGrpSpPr>
          <p:nvPr/>
        </p:nvGrpSpPr>
        <p:grpSpPr>
          <a:xfrm>
            <a:off x="2132554" y="4136579"/>
            <a:ext cx="4458758" cy="1799999"/>
            <a:chOff x="4178911" y="4049547"/>
            <a:chExt cx="5153962" cy="2080655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1131EE9-58B8-0744-A93A-5197F0EB9F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78911" y="4049547"/>
              <a:ext cx="3113363" cy="2080655"/>
              <a:chOff x="6799251" y="4079528"/>
              <a:chExt cx="2703460" cy="1806720"/>
            </a:xfrm>
          </p:grpSpPr>
          <p:sp>
            <p:nvSpPr>
              <p:cNvPr id="7" name="Ellipse 6">
                <a:extLst>
                  <a:ext uri="{FF2B5EF4-FFF2-40B4-BE49-F238E27FC236}">
                    <a16:creationId xmlns:a16="http://schemas.microsoft.com/office/drawing/2014/main" id="{C4702C15-273A-9D43-AD32-42F2317695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05535" y="4090340"/>
                <a:ext cx="1796842" cy="1778711"/>
              </a:xfrm>
              <a:prstGeom prst="ellipse">
                <a:avLst/>
              </a:prstGeom>
              <a:solidFill>
                <a:srgbClr val="810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1C3664"/>
                  </a:solidFill>
                  <a:latin typeface="Glacial Indifference" pitchFamily="2" charset="0"/>
                </a:endParaRPr>
              </a:p>
            </p:txBody>
          </p:sp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C96C6118-AB75-BD45-A8D9-467F99ED5A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5849"/>
              <a:stretch/>
            </p:blipFill>
            <p:spPr>
              <a:xfrm>
                <a:off x="6799251" y="4079528"/>
                <a:ext cx="1464838" cy="1803400"/>
              </a:xfrm>
              <a:prstGeom prst="rect">
                <a:avLst/>
              </a:prstGeom>
            </p:spPr>
          </p:pic>
          <p:pic>
            <p:nvPicPr>
              <p:cNvPr id="42" name="Image 41">
                <a:extLst>
                  <a:ext uri="{FF2B5EF4-FFF2-40B4-BE49-F238E27FC236}">
                    <a16:creationId xmlns:a16="http://schemas.microsoft.com/office/drawing/2014/main" id="{FD6AF142-C18C-0C4B-848E-2E876EE476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5849"/>
              <a:stretch/>
            </p:blipFill>
            <p:spPr>
              <a:xfrm flipH="1">
                <a:off x="8037873" y="4082848"/>
                <a:ext cx="1464838" cy="1803400"/>
              </a:xfrm>
              <a:prstGeom prst="rect">
                <a:avLst/>
              </a:prstGeom>
            </p:spPr>
          </p:pic>
        </p:grp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850AA96-636B-1041-90C4-D91E36A57F4D}"/>
                </a:ext>
              </a:extLst>
            </p:cNvPr>
            <p:cNvSpPr txBox="1"/>
            <p:nvPr/>
          </p:nvSpPr>
          <p:spPr>
            <a:xfrm>
              <a:off x="4722068" y="4901534"/>
              <a:ext cx="340111" cy="426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>
                  <a:latin typeface="Glacial Indifference" pitchFamily="2" charset="0"/>
                </a:rPr>
                <a:t>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ZoneTexte 46">
                  <a:extLst>
                    <a:ext uri="{FF2B5EF4-FFF2-40B4-BE49-F238E27FC236}">
                      <a16:creationId xmlns:a16="http://schemas.microsoft.com/office/drawing/2014/main" id="{5524FD89-F666-874B-81BB-B5DEDED89D76}"/>
                    </a:ext>
                  </a:extLst>
                </p:cNvPr>
                <p:cNvSpPr txBox="1"/>
                <p:nvPr/>
              </p:nvSpPr>
              <p:spPr>
                <a:xfrm>
                  <a:off x="5153374" y="4901534"/>
                  <a:ext cx="1154425" cy="4269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b="1">
                      <a:solidFill>
                        <a:schemeClr val="bg1"/>
                      </a:solidFill>
                      <a:latin typeface="Glacial Indifference" pitchFamily="2" charset="0"/>
                    </a:rPr>
                    <a:t>R</a:t>
                  </a:r>
                  <a:r>
                    <a:rPr lang="fr-FR">
                      <a:solidFill>
                        <a:schemeClr val="bg1"/>
                      </a:solidFill>
                      <a:latin typeface="Glacial Indifference" pitchFamily="2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r-F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</m:oMath>
                  </a14:m>
                  <a:r>
                    <a:rPr lang="fr-FR">
                      <a:solidFill>
                        <a:schemeClr val="bg1"/>
                      </a:solidFill>
                      <a:latin typeface="Glacial Indifference" pitchFamily="2" charset="0"/>
                    </a:rPr>
                    <a:t> </a:t>
                  </a:r>
                  <a:r>
                    <a:rPr lang="fr-FR" b="1">
                      <a:solidFill>
                        <a:schemeClr val="bg1"/>
                      </a:solidFill>
                      <a:latin typeface="Glacial Indifference" pitchFamily="2" charset="0"/>
                    </a:rPr>
                    <a:t>T</a:t>
                  </a:r>
                  <a:r>
                    <a:rPr lang="fr-FR">
                      <a:solidFill>
                        <a:schemeClr val="bg1"/>
                      </a:solidFill>
                      <a:latin typeface="Glacial Indifference" pitchFamily="2" charset="0"/>
                    </a:rPr>
                    <a:t>  </a:t>
                  </a:r>
                </a:p>
              </p:txBody>
            </p:sp>
          </mc:Choice>
          <mc:Fallback>
            <p:sp>
              <p:nvSpPr>
                <p:cNvPr id="47" name="ZoneTexte 46">
                  <a:extLst>
                    <a:ext uri="{FF2B5EF4-FFF2-40B4-BE49-F238E27FC236}">
                      <a16:creationId xmlns:a16="http://schemas.microsoft.com/office/drawing/2014/main" id="{5524FD89-F666-874B-81BB-B5DEDED89D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3374" y="4901534"/>
                  <a:ext cx="1154425" cy="426918"/>
                </a:xfrm>
                <a:prstGeom prst="rect">
                  <a:avLst/>
                </a:prstGeom>
                <a:blipFill>
                  <a:blip r:embed="rId3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EF598AB7-D357-3447-9BFA-DECB2011705E}"/>
                </a:ext>
              </a:extLst>
            </p:cNvPr>
            <p:cNvSpPr txBox="1"/>
            <p:nvPr/>
          </p:nvSpPr>
          <p:spPr>
            <a:xfrm>
              <a:off x="6603638" y="4901534"/>
              <a:ext cx="340111" cy="426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>
                  <a:latin typeface="Glacial Indifference" pitchFamily="2" charset="0"/>
                </a:rPr>
                <a:t>T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14E3926D-E0CF-534F-BCC6-F97FF38A42AD}"/>
                </a:ext>
              </a:extLst>
            </p:cNvPr>
            <p:cNvSpPr txBox="1"/>
            <p:nvPr/>
          </p:nvSpPr>
          <p:spPr>
            <a:xfrm>
              <a:off x="7340113" y="4905637"/>
              <a:ext cx="1992760" cy="426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>
                  <a:solidFill>
                    <a:schemeClr val="tx1"/>
                  </a:solidFill>
                  <a:latin typeface="Glacial Indifference" pitchFamily="2" charset="0"/>
                </a:rPr>
                <a:t>= </a:t>
              </a:r>
              <a:r>
                <a:rPr lang="fr-FR" b="1">
                  <a:solidFill>
                    <a:schemeClr val="tx1"/>
                  </a:solidFill>
                  <a:latin typeface="Glacial Indifference" pitchFamily="2" charset="0"/>
                </a:rPr>
                <a:t>R </a:t>
              </a:r>
              <a:r>
                <a:rPr lang="fr-FR">
                  <a:solidFill>
                    <a:schemeClr val="tx1"/>
                  </a:solidFill>
                  <a:latin typeface="Glacial Indifference" pitchFamily="2" charset="0"/>
                </a:rPr>
                <a:t>∪</a:t>
              </a:r>
              <a:r>
                <a:rPr lang="fr-FR" b="1">
                  <a:solidFill>
                    <a:schemeClr val="tx1"/>
                  </a:solidFill>
                  <a:latin typeface="Glacial Indifference" pitchFamily="2" charset="0"/>
                </a:rPr>
                <a:t> T</a:t>
              </a:r>
              <a:r>
                <a:rPr lang="fr-FR">
                  <a:solidFill>
                    <a:schemeClr val="tx1"/>
                  </a:solidFill>
                  <a:latin typeface="Glacial Indifference" pitchFamily="2" charset="0"/>
                </a:rPr>
                <a:t> visites</a:t>
              </a:r>
            </a:p>
          </p:txBody>
        </p: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6D017139-EC28-0346-B7A9-E09D2B519F9D}"/>
              </a:ext>
            </a:extLst>
          </p:cNvPr>
          <p:cNvSpPr txBox="1"/>
          <p:nvPr/>
        </p:nvSpPr>
        <p:spPr>
          <a:xfrm>
            <a:off x="1172060" y="3681702"/>
            <a:ext cx="668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Glacial Indifference" pitchFamily="2" charset="0"/>
              </a:rPr>
              <a:t>Nombre de visites ≈ Nombre d’avis (</a:t>
            </a:r>
            <a:r>
              <a:rPr lang="fr-FR" b="1">
                <a:latin typeface="Glacial Indifference" pitchFamily="2" charset="0"/>
              </a:rPr>
              <a:t>R</a:t>
            </a:r>
            <a:r>
              <a:rPr lang="fr-FR">
                <a:latin typeface="Glacial Indifference" pitchFamily="2" charset="0"/>
              </a:rPr>
              <a:t>eviews) et suggestions (</a:t>
            </a:r>
            <a:r>
              <a:rPr lang="fr-FR" b="1">
                <a:latin typeface="Glacial Indifference" pitchFamily="2" charset="0"/>
              </a:rPr>
              <a:t>T</a:t>
            </a:r>
            <a:r>
              <a:rPr lang="fr-FR">
                <a:latin typeface="Glacial Indifference" pitchFamily="2" charset="0"/>
              </a:rPr>
              <a:t>ips)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E05CE14-E7DC-4E4D-B05C-E3038ED97D35}"/>
              </a:ext>
            </a:extLst>
          </p:cNvPr>
          <p:cNvSpPr txBox="1"/>
          <p:nvPr/>
        </p:nvSpPr>
        <p:spPr>
          <a:xfrm>
            <a:off x="8999621" y="32966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ADF3385-D136-4E4E-BBF2-C301E7B327CC}"/>
              </a:ext>
            </a:extLst>
          </p:cNvPr>
          <p:cNvGrpSpPr/>
          <p:nvPr/>
        </p:nvGrpSpPr>
        <p:grpSpPr>
          <a:xfrm>
            <a:off x="1000722" y="1583371"/>
            <a:ext cx="10353078" cy="2621789"/>
            <a:chOff x="1000722" y="1583371"/>
            <a:chExt cx="10353078" cy="2621789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B4DBBBD5-CE2D-9F4A-8DC1-B349F59DEEF4}"/>
                </a:ext>
              </a:extLst>
            </p:cNvPr>
            <p:cNvGrpSpPr/>
            <p:nvPr/>
          </p:nvGrpSpPr>
          <p:grpSpPr>
            <a:xfrm>
              <a:off x="1000722" y="1583371"/>
              <a:ext cx="10353078" cy="1952352"/>
              <a:chOff x="1376895" y="2112595"/>
              <a:chExt cx="10353078" cy="1952352"/>
            </a:xfrm>
          </p:grpSpPr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0B6DB68-C842-1845-B36A-B3AAF8405797}"/>
                  </a:ext>
                </a:extLst>
              </p:cNvPr>
              <p:cNvGrpSpPr/>
              <p:nvPr/>
            </p:nvGrpSpPr>
            <p:grpSpPr>
              <a:xfrm>
                <a:off x="5301766" y="2168912"/>
                <a:ext cx="1620000" cy="1613803"/>
                <a:chOff x="4204445" y="2063697"/>
                <a:chExt cx="1620000" cy="1613803"/>
              </a:xfrm>
            </p:grpSpPr>
            <p:grpSp>
              <p:nvGrpSpPr>
                <p:cNvPr id="21" name="Groupe 20">
                  <a:extLst>
                    <a:ext uri="{FF2B5EF4-FFF2-40B4-BE49-F238E27FC236}">
                      <a16:creationId xmlns:a16="http://schemas.microsoft.com/office/drawing/2014/main" id="{3AE2C93D-5FD1-2049-BF48-DD67352FD52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501186" y="2377483"/>
                  <a:ext cx="1059843" cy="1008000"/>
                  <a:chOff x="7532568" y="2371823"/>
                  <a:chExt cx="1478728" cy="1406397"/>
                </a:xfrm>
              </p:grpSpPr>
              <p:pic>
                <p:nvPicPr>
                  <p:cNvPr id="10" name="Graphique 9" descr="Magasin">
                    <a:extLst>
                      <a:ext uri="{FF2B5EF4-FFF2-40B4-BE49-F238E27FC236}">
                        <a16:creationId xmlns:a16="http://schemas.microsoft.com/office/drawing/2014/main" id="{E020CC10-294E-6B40-8E5F-E1FE6FBB74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48698" y="2392605"/>
                    <a:ext cx="720000" cy="720000"/>
                  </a:xfrm>
                  <a:prstGeom prst="rect">
                    <a:avLst/>
                  </a:prstGeom>
                </p:spPr>
              </p:pic>
              <p:pic>
                <p:nvPicPr>
                  <p:cNvPr id="14" name="Graphique 13" descr="Banque">
                    <a:extLst>
                      <a:ext uri="{FF2B5EF4-FFF2-40B4-BE49-F238E27FC236}">
                        <a16:creationId xmlns:a16="http://schemas.microsoft.com/office/drawing/2014/main" id="{2EBB6099-21C1-4444-BF05-F984BD3CC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44750" y="3052232"/>
                    <a:ext cx="720000" cy="720000"/>
                  </a:xfrm>
                  <a:prstGeom prst="rect">
                    <a:avLst/>
                  </a:prstGeom>
                </p:spPr>
              </p:pic>
              <p:pic>
                <p:nvPicPr>
                  <p:cNvPr id="18" name="Graphique 17" descr="Hôpital">
                    <a:extLst>
                      <a:ext uri="{FF2B5EF4-FFF2-40B4-BE49-F238E27FC236}">
                        <a16:creationId xmlns:a16="http://schemas.microsoft.com/office/drawing/2014/main" id="{CD997CBD-B3C0-F44E-91CC-1E8984DC66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91297" y="3058220"/>
                    <a:ext cx="719999" cy="720000"/>
                  </a:xfrm>
                  <a:prstGeom prst="rect">
                    <a:avLst/>
                  </a:prstGeom>
                </p:spPr>
              </p:pic>
              <p:pic>
                <p:nvPicPr>
                  <p:cNvPr id="20" name="Graphique 19" descr="École">
                    <a:extLst>
                      <a:ext uri="{FF2B5EF4-FFF2-40B4-BE49-F238E27FC236}">
                        <a16:creationId xmlns:a16="http://schemas.microsoft.com/office/drawing/2014/main" id="{143D1EA8-F9BF-BB4E-8DA9-F18FBA4F44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32568" y="2371823"/>
                    <a:ext cx="720000" cy="7200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9" name="Ellipse 28">
                  <a:extLst>
                    <a:ext uri="{FF2B5EF4-FFF2-40B4-BE49-F238E27FC236}">
                      <a16:creationId xmlns:a16="http://schemas.microsoft.com/office/drawing/2014/main" id="{87E17B13-7142-5C46-80F0-398DC630055A}"/>
                    </a:ext>
                  </a:extLst>
                </p:cNvPr>
                <p:cNvSpPr/>
                <p:nvPr/>
              </p:nvSpPr>
              <p:spPr>
                <a:xfrm>
                  <a:off x="4204445" y="2063697"/>
                  <a:ext cx="1620000" cy="1613803"/>
                </a:xfrm>
                <a:prstGeom prst="ellipse">
                  <a:avLst/>
                </a:prstGeom>
                <a:noFill/>
                <a:ln>
                  <a:solidFill>
                    <a:srgbClr val="1C3664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latin typeface="Glacial Indifference" pitchFamily="2" charset="0"/>
                  </a:endParaRPr>
                </a:p>
              </p:txBody>
            </p:sp>
          </p:grpSp>
          <p:grpSp>
            <p:nvGrpSpPr>
              <p:cNvPr id="37" name="Groupe 36">
                <a:extLst>
                  <a:ext uri="{FF2B5EF4-FFF2-40B4-BE49-F238E27FC236}">
                    <a16:creationId xmlns:a16="http://schemas.microsoft.com/office/drawing/2014/main" id="{16ECA942-4B64-4F44-88F0-C0AA015D577B}"/>
                  </a:ext>
                </a:extLst>
              </p:cNvPr>
              <p:cNvGrpSpPr/>
              <p:nvPr/>
            </p:nvGrpSpPr>
            <p:grpSpPr>
              <a:xfrm>
                <a:off x="1376895" y="2537906"/>
                <a:ext cx="1257075" cy="1479546"/>
                <a:chOff x="1376895" y="2537906"/>
                <a:chExt cx="1257075" cy="1479546"/>
              </a:xfrm>
            </p:grpSpPr>
            <p:pic>
              <p:nvPicPr>
                <p:cNvPr id="5" name="Graphique 4" descr="Utilisateur">
                  <a:extLst>
                    <a:ext uri="{FF2B5EF4-FFF2-40B4-BE49-F238E27FC236}">
                      <a16:creationId xmlns:a16="http://schemas.microsoft.com/office/drawing/2014/main" id="{800702B2-EF72-C749-85DD-B19D4556B6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8233" y="2537906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115A9C16-5CF1-7A4F-BD6E-7E722C4C1DA6}"/>
                    </a:ext>
                  </a:extLst>
                </p:cNvPr>
                <p:cNvSpPr txBox="1"/>
                <p:nvPr/>
              </p:nvSpPr>
              <p:spPr>
                <a:xfrm>
                  <a:off x="1376895" y="3617342"/>
                  <a:ext cx="125707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2000">
                      <a:latin typeface="Glacial Indifference" pitchFamily="2" charset="0"/>
                    </a:rPr>
                    <a:t>utilisateur</a:t>
                  </a:r>
                </a:p>
              </p:txBody>
            </p:sp>
          </p:grp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0CF1DE02-F339-2F41-AFA4-617A4AB9A20B}"/>
                  </a:ext>
                </a:extLst>
              </p:cNvPr>
              <p:cNvSpPr txBox="1"/>
              <p:nvPr/>
            </p:nvSpPr>
            <p:spPr>
              <a:xfrm>
                <a:off x="5255602" y="3634713"/>
                <a:ext cx="17123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2000">
                    <a:latin typeface="Glacial Indifference" pitchFamily="2" charset="0"/>
                  </a:rPr>
                  <a:t>établissement</a:t>
                </a:r>
              </a:p>
            </p:txBody>
          </p: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425D4352-9699-9645-954F-5F5962500F1C}"/>
                  </a:ext>
                </a:extLst>
              </p:cNvPr>
              <p:cNvGrpSpPr/>
              <p:nvPr/>
            </p:nvGrpSpPr>
            <p:grpSpPr>
              <a:xfrm>
                <a:off x="9283537" y="2112595"/>
                <a:ext cx="2446436" cy="1952352"/>
                <a:chOff x="7202611" y="2052978"/>
                <a:chExt cx="2446436" cy="1952352"/>
              </a:xfrm>
            </p:grpSpPr>
            <p:pic>
              <p:nvPicPr>
                <p:cNvPr id="23" name="Graphique 22" descr="Avis des clients">
                  <a:extLst>
                    <a:ext uri="{FF2B5EF4-FFF2-40B4-BE49-F238E27FC236}">
                      <a16:creationId xmlns:a16="http://schemas.microsoft.com/office/drawing/2014/main" id="{11D1461F-8186-C741-B222-971089EA9C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28771" y="3054221"/>
                  <a:ext cx="720000" cy="720000"/>
                </a:xfrm>
                <a:prstGeom prst="rect">
                  <a:avLst/>
                </a:prstGeom>
              </p:spPr>
            </p:pic>
            <p:pic>
              <p:nvPicPr>
                <p:cNvPr id="25" name="Graphique 24">
                  <a:extLst>
                    <a:ext uri="{FF2B5EF4-FFF2-40B4-BE49-F238E27FC236}">
                      <a16:creationId xmlns:a16="http://schemas.microsoft.com/office/drawing/2014/main" id="{170B153C-AD66-8E4F-AB22-383CEE4B6C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rcRect/>
                <a:stretch/>
              </p:blipFill>
              <p:spPr>
                <a:xfrm>
                  <a:off x="7675527" y="2052978"/>
                  <a:ext cx="720000" cy="720000"/>
                </a:xfrm>
                <a:prstGeom prst="rect">
                  <a:avLst/>
                </a:prstGeom>
              </p:spPr>
            </p:pic>
            <p:sp>
              <p:nvSpPr>
                <p:cNvPr id="26" name="Ellipse 25">
                  <a:extLst>
                    <a:ext uri="{FF2B5EF4-FFF2-40B4-BE49-F238E27FC236}">
                      <a16:creationId xmlns:a16="http://schemas.microsoft.com/office/drawing/2014/main" id="{0FC7F6ED-37B2-F042-AF4C-4978C4DBAF5C}"/>
                    </a:ext>
                  </a:extLst>
                </p:cNvPr>
                <p:cNvSpPr/>
                <p:nvPr/>
              </p:nvSpPr>
              <p:spPr>
                <a:xfrm>
                  <a:off x="7202611" y="2109295"/>
                  <a:ext cx="2446436" cy="1896035"/>
                </a:xfrm>
                <a:prstGeom prst="ellipse">
                  <a:avLst/>
                </a:prstGeom>
                <a:noFill/>
                <a:ln>
                  <a:solidFill>
                    <a:srgbClr val="1C3664">
                      <a:alpha val="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latin typeface="Glacial Indifference" pitchFamily="2" charset="0"/>
                  </a:endParaRPr>
                </a:p>
              </p:txBody>
            </p:sp>
          </p:grp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49DFA97-B2A3-124B-8281-671BE59F8A12}"/>
                  </a:ext>
                </a:extLst>
              </p:cNvPr>
              <p:cNvSpPr txBox="1"/>
              <p:nvPr/>
            </p:nvSpPr>
            <p:spPr>
              <a:xfrm>
                <a:off x="10473365" y="2401392"/>
                <a:ext cx="6928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>
                    <a:latin typeface="Glacial Indifference" pitchFamily="2" charset="0"/>
                  </a:rPr>
                  <a:t>avis </a:t>
                </a:r>
              </a:p>
            </p:txBody>
          </p:sp>
          <p:grpSp>
            <p:nvGrpSpPr>
              <p:cNvPr id="46" name="Groupe 45">
                <a:extLst>
                  <a:ext uri="{FF2B5EF4-FFF2-40B4-BE49-F238E27FC236}">
                    <a16:creationId xmlns:a16="http://schemas.microsoft.com/office/drawing/2014/main" id="{6E359B08-0226-EC4C-BD8B-B2F40D43AF5C}"/>
                  </a:ext>
                </a:extLst>
              </p:cNvPr>
              <p:cNvGrpSpPr/>
              <p:nvPr/>
            </p:nvGrpSpPr>
            <p:grpSpPr>
              <a:xfrm>
                <a:off x="2462633" y="2975814"/>
                <a:ext cx="2839133" cy="496904"/>
                <a:chOff x="2462633" y="2975814"/>
                <a:chExt cx="2839133" cy="496904"/>
              </a:xfrm>
            </p:grpSpPr>
            <p:cxnSp>
              <p:nvCxnSpPr>
                <p:cNvPr id="32" name="Connecteur droit avec flèche 31">
                  <a:extLst>
                    <a:ext uri="{FF2B5EF4-FFF2-40B4-BE49-F238E27FC236}">
                      <a16:creationId xmlns:a16="http://schemas.microsoft.com/office/drawing/2014/main" id="{5118BD21-5581-4242-B52B-78FA8C9769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62633" y="2975814"/>
                  <a:ext cx="2839133" cy="19292"/>
                </a:xfrm>
                <a:prstGeom prst="straightConnector1">
                  <a:avLst/>
                </a:prstGeom>
                <a:ln>
                  <a:solidFill>
                    <a:srgbClr val="1C366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ZoneTexte 42">
                  <a:extLst>
                    <a:ext uri="{FF2B5EF4-FFF2-40B4-BE49-F238E27FC236}">
                      <a16:creationId xmlns:a16="http://schemas.microsoft.com/office/drawing/2014/main" id="{5E02088E-D27A-DE4D-AD6F-17229C73BEDC}"/>
                    </a:ext>
                  </a:extLst>
                </p:cNvPr>
                <p:cNvSpPr txBox="1"/>
                <p:nvPr/>
              </p:nvSpPr>
              <p:spPr>
                <a:xfrm>
                  <a:off x="3512546" y="3072608"/>
                  <a:ext cx="73930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2000">
                      <a:latin typeface="Glacial Indifference" pitchFamily="2" charset="0"/>
                    </a:rPr>
                    <a:t>visite</a:t>
                  </a:r>
                </a:p>
              </p:txBody>
            </p:sp>
          </p:grpSp>
          <p:grpSp>
            <p:nvGrpSpPr>
              <p:cNvPr id="45" name="Groupe 44">
                <a:extLst>
                  <a:ext uri="{FF2B5EF4-FFF2-40B4-BE49-F238E27FC236}">
                    <a16:creationId xmlns:a16="http://schemas.microsoft.com/office/drawing/2014/main" id="{41182017-22E3-5245-8028-20D5ACB1305D}"/>
                  </a:ext>
                </a:extLst>
              </p:cNvPr>
              <p:cNvGrpSpPr/>
              <p:nvPr/>
            </p:nvGrpSpPr>
            <p:grpSpPr>
              <a:xfrm>
                <a:off x="6921766" y="2975814"/>
                <a:ext cx="2361771" cy="508604"/>
                <a:chOff x="6921766" y="2975814"/>
                <a:chExt cx="2361771" cy="508604"/>
              </a:xfrm>
            </p:grpSpPr>
            <p:cxnSp>
              <p:nvCxnSpPr>
                <p:cNvPr id="33" name="Connecteur droit avec flèche 32">
                  <a:extLst>
                    <a:ext uri="{FF2B5EF4-FFF2-40B4-BE49-F238E27FC236}">
                      <a16:creationId xmlns:a16="http://schemas.microsoft.com/office/drawing/2014/main" id="{11BD612E-2314-0545-ADDB-5F5C796C94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21766" y="2975814"/>
                  <a:ext cx="2361771" cy="0"/>
                </a:xfrm>
                <a:prstGeom prst="straightConnector1">
                  <a:avLst/>
                </a:prstGeom>
                <a:ln>
                  <a:solidFill>
                    <a:srgbClr val="1C3664">
                      <a:alpha val="81000"/>
                    </a:srgb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ZoneTexte 43">
                  <a:extLst>
                    <a:ext uri="{FF2B5EF4-FFF2-40B4-BE49-F238E27FC236}">
                      <a16:creationId xmlns:a16="http://schemas.microsoft.com/office/drawing/2014/main" id="{C513F3ED-2B52-B341-88A5-B10F78A932B8}"/>
                    </a:ext>
                  </a:extLst>
                </p:cNvPr>
                <p:cNvSpPr txBox="1"/>
                <p:nvPr/>
              </p:nvSpPr>
              <p:spPr>
                <a:xfrm>
                  <a:off x="7684529" y="3084308"/>
                  <a:ext cx="8707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2000">
                      <a:latin typeface="Glacial Indifference" pitchFamily="2" charset="0"/>
                    </a:rPr>
                    <a:t>donne</a:t>
                  </a:r>
                </a:p>
              </p:txBody>
            </p:sp>
          </p:grp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6EA479C3-D27A-CF4A-BBDB-C2CE345A0AE8}"/>
                  </a:ext>
                </a:extLst>
              </p:cNvPr>
              <p:cNvSpPr txBox="1"/>
              <p:nvPr/>
            </p:nvSpPr>
            <p:spPr>
              <a:xfrm>
                <a:off x="10229697" y="3382605"/>
                <a:ext cx="13692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2000">
                    <a:latin typeface="Glacial Indifference" pitchFamily="2" charset="0"/>
                  </a:rPr>
                  <a:t>suggestion</a:t>
                </a:r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490A08EC-6124-D448-BA89-F207488349AC}"/>
                  </a:ext>
                </a:extLst>
              </p:cNvPr>
              <p:cNvSpPr txBox="1"/>
              <p:nvPr/>
            </p:nvSpPr>
            <p:spPr>
              <a:xfrm>
                <a:off x="9997099" y="2801502"/>
                <a:ext cx="92021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>
                    <a:solidFill>
                      <a:srgbClr val="810222"/>
                    </a:solidFill>
                    <a:latin typeface="Glacial Indifference" pitchFamily="2" charset="0"/>
                  </a:rPr>
                  <a:t>et/ou</a:t>
                </a: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B227A908-6D50-BD47-B394-4BEEE96CBF43}"/>
                </a:ext>
              </a:extLst>
            </p:cNvPr>
            <p:cNvGrpSpPr/>
            <p:nvPr/>
          </p:nvGrpSpPr>
          <p:grpSpPr>
            <a:xfrm>
              <a:off x="10130582" y="3307123"/>
              <a:ext cx="1138638" cy="898037"/>
              <a:chOff x="10130582" y="3535723"/>
              <a:chExt cx="1138638" cy="898037"/>
            </a:xfrm>
          </p:grpSpPr>
          <p:pic>
            <p:nvPicPr>
              <p:cNvPr id="55" name="Graphique 54" descr="Calendrier de bureau">
                <a:extLst>
                  <a:ext uri="{FF2B5EF4-FFF2-40B4-BE49-F238E27FC236}">
                    <a16:creationId xmlns:a16="http://schemas.microsoft.com/office/drawing/2014/main" id="{671035BE-BBAB-7044-B9D6-C3483D9C6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0443618" y="3672883"/>
                <a:ext cx="540000" cy="540000"/>
              </a:xfrm>
              <a:prstGeom prst="rect">
                <a:avLst/>
              </a:prstGeom>
            </p:spPr>
          </p:pic>
          <p:cxnSp>
            <p:nvCxnSpPr>
              <p:cNvPr id="63" name="Connecteur en arc 62">
                <a:extLst>
                  <a:ext uri="{FF2B5EF4-FFF2-40B4-BE49-F238E27FC236}">
                    <a16:creationId xmlns:a16="http://schemas.microsoft.com/office/drawing/2014/main" id="{CE2748E6-CCEE-9542-8B82-567F6C069498}"/>
                  </a:ext>
                </a:extLst>
              </p:cNvPr>
              <p:cNvCxnSpPr>
                <a:stCxn id="26" idx="4"/>
                <a:endCxn id="55" idx="1"/>
              </p:cNvCxnSpPr>
              <p:nvPr/>
            </p:nvCxnSpPr>
            <p:spPr>
              <a:xfrm rot="16200000" flipH="1">
                <a:off x="10083520" y="3582785"/>
                <a:ext cx="407160" cy="313036"/>
              </a:xfrm>
              <a:prstGeom prst="curvedConnector2">
                <a:avLst/>
              </a:prstGeom>
              <a:ln>
                <a:solidFill>
                  <a:srgbClr val="1C366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DE5F33D7-077C-2449-AA78-3C973656A910}"/>
                  </a:ext>
                </a:extLst>
              </p:cNvPr>
              <p:cNvSpPr txBox="1"/>
              <p:nvPr/>
            </p:nvSpPr>
            <p:spPr>
              <a:xfrm>
                <a:off x="10158018" y="4125983"/>
                <a:ext cx="1111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>
                    <a:latin typeface="Glacial Indifference" pitchFamily="2" charset="0"/>
                  </a:rPr>
                  <a:t>date unique</a:t>
                </a:r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F2E5403-D0F5-A746-A135-2E7B642C4646}"/>
              </a:ext>
            </a:extLst>
          </p:cNvPr>
          <p:cNvSpPr/>
          <p:nvPr/>
        </p:nvSpPr>
        <p:spPr>
          <a:xfrm>
            <a:off x="7474916" y="4238792"/>
            <a:ext cx="2681510" cy="561808"/>
          </a:xfrm>
          <a:prstGeom prst="rect">
            <a:avLst/>
          </a:prstGeom>
          <a:solidFill>
            <a:srgbClr val="1C36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établissements préférés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66BA1B4-71F6-354B-98F8-1CD59D0CDFF8}"/>
              </a:ext>
            </a:extLst>
          </p:cNvPr>
          <p:cNvSpPr/>
          <p:nvPr/>
        </p:nvSpPr>
        <p:spPr>
          <a:xfrm>
            <a:off x="7474916" y="4868844"/>
            <a:ext cx="2681510" cy="561808"/>
          </a:xfrm>
          <a:prstGeom prst="rect">
            <a:avLst/>
          </a:prstGeom>
          <a:solidFill>
            <a:srgbClr val="1C36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catégories préférées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685A0D6-18B2-AC46-84DE-0F3C9FC97C31}"/>
              </a:ext>
            </a:extLst>
          </p:cNvPr>
          <p:cNvSpPr/>
          <p:nvPr/>
        </p:nvSpPr>
        <p:spPr>
          <a:xfrm>
            <a:off x="7478510" y="5524164"/>
            <a:ext cx="2681510" cy="561808"/>
          </a:xfrm>
          <a:prstGeom prst="rect">
            <a:avLst/>
          </a:prstGeom>
          <a:solidFill>
            <a:srgbClr val="1C36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attributs préférés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7D02C97-6785-AD4B-9B95-F7B0487BCE4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591314" y="4519696"/>
            <a:ext cx="883602" cy="542162"/>
          </a:xfrm>
          <a:prstGeom prst="straightConnector1">
            <a:avLst/>
          </a:prstGeom>
          <a:ln>
            <a:solidFill>
              <a:srgbClr val="1C36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E3B9C197-BAB8-444B-86E1-4C29F6BCAFF8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6591314" y="5061858"/>
            <a:ext cx="883602" cy="87890"/>
          </a:xfrm>
          <a:prstGeom prst="straightConnector1">
            <a:avLst/>
          </a:prstGeom>
          <a:ln>
            <a:solidFill>
              <a:srgbClr val="1C36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24C7D0B0-06CD-AF4F-BB00-A33B07ECD392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6556808" y="5061858"/>
            <a:ext cx="921702" cy="743210"/>
          </a:xfrm>
          <a:prstGeom prst="straightConnector1">
            <a:avLst/>
          </a:prstGeom>
          <a:ln>
            <a:solidFill>
              <a:srgbClr val="1C36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889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7BDBB07-5B53-EB42-8CB1-D06AC493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>
                <a:latin typeface="Glacial Indifference"/>
                <a:cs typeface="Calibri Light"/>
              </a:rPr>
              <a:t>Système de recommandations</a:t>
            </a:r>
            <a:endParaRPr lang="fr-FR">
              <a:cs typeface="Calibri Light"/>
            </a:endParaRP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4AEFFDB5-3E6E-4D1C-8121-F48241791A3B}"/>
              </a:ext>
            </a:extLst>
          </p:cNvPr>
          <p:cNvGrpSpPr/>
          <p:nvPr/>
        </p:nvGrpSpPr>
        <p:grpSpPr>
          <a:xfrm>
            <a:off x="5065470" y="1594256"/>
            <a:ext cx="7199271" cy="3678618"/>
            <a:chOff x="5075767" y="2418040"/>
            <a:chExt cx="7199271" cy="3678618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CD9D6704-469E-9449-B6C4-400843316D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75767" y="2418040"/>
              <a:ext cx="7199271" cy="3348003"/>
              <a:chOff x="827046" y="927000"/>
              <a:chExt cx="10760179" cy="5004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0D2D3A2-4E16-7641-B581-B004CDF42542}"/>
                  </a:ext>
                </a:extLst>
              </p:cNvPr>
              <p:cNvSpPr/>
              <p:nvPr/>
            </p:nvSpPr>
            <p:spPr>
              <a:xfrm>
                <a:off x="7218335" y="3244335"/>
                <a:ext cx="289662" cy="3496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100" b="0" i="0" u="none" strike="noStrike">
                    <a:solidFill>
                      <a:srgbClr val="000000"/>
                    </a:solidFill>
                    <a:effectLst/>
                    <a:latin typeface="-webkit-standard"/>
                  </a:rPr>
                  <a:t> </a:t>
                </a:r>
                <a:endParaRPr lang="fr-FR" sz="1100"/>
              </a:p>
            </p:txBody>
          </p:sp>
          <p:cxnSp>
            <p:nvCxnSpPr>
              <p:cNvPr id="6" name="Connecteur : en arc 32">
                <a:extLst>
                  <a:ext uri="{FF2B5EF4-FFF2-40B4-BE49-F238E27FC236}">
                    <a16:creationId xmlns:a16="http://schemas.microsoft.com/office/drawing/2014/main" id="{3C71C9CE-92B8-A848-8864-079154F13346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 rot="16200000" flipH="1">
                <a:off x="2053649" y="2377515"/>
                <a:ext cx="1323280" cy="1904429"/>
              </a:xfrm>
              <a:prstGeom prst="curvedConnector2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grpSp>
            <p:nvGrpSpPr>
              <p:cNvPr id="7" name="Groupe 6">
                <a:extLst>
                  <a:ext uri="{FF2B5EF4-FFF2-40B4-BE49-F238E27FC236}">
                    <a16:creationId xmlns:a16="http://schemas.microsoft.com/office/drawing/2014/main" id="{90FE86C7-2221-EF45-AAE5-2152E273DB9A}"/>
                  </a:ext>
                </a:extLst>
              </p:cNvPr>
              <p:cNvGrpSpPr/>
              <p:nvPr/>
            </p:nvGrpSpPr>
            <p:grpSpPr>
              <a:xfrm>
                <a:off x="827046" y="927000"/>
                <a:ext cx="1872059" cy="1741090"/>
                <a:chOff x="6367525" y="967665"/>
                <a:chExt cx="1694546" cy="1528900"/>
              </a:xfrm>
            </p:grpSpPr>
            <p:grpSp>
              <p:nvGrpSpPr>
                <p:cNvPr id="37" name="Groupe 36">
                  <a:extLst>
                    <a:ext uri="{FF2B5EF4-FFF2-40B4-BE49-F238E27FC236}">
                      <a16:creationId xmlns:a16="http://schemas.microsoft.com/office/drawing/2014/main" id="{DCABCC46-EA17-2B46-992C-819DD95B6D13}"/>
                    </a:ext>
                  </a:extLst>
                </p:cNvPr>
                <p:cNvGrpSpPr/>
                <p:nvPr/>
              </p:nvGrpSpPr>
              <p:grpSpPr>
                <a:xfrm>
                  <a:off x="6717644" y="967665"/>
                  <a:ext cx="913668" cy="1171853"/>
                  <a:chOff x="1604107" y="656947"/>
                  <a:chExt cx="913668" cy="1171853"/>
                </a:xfrm>
              </p:grpSpPr>
              <p:pic>
                <p:nvPicPr>
                  <p:cNvPr id="39" name="Image 38">
                    <a:extLst>
                      <a:ext uri="{FF2B5EF4-FFF2-40B4-BE49-F238E27FC236}">
                        <a16:creationId xmlns:a16="http://schemas.microsoft.com/office/drawing/2014/main" id="{8780B26F-83CC-FE48-A7F4-35F287A8C2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4107" y="656947"/>
                    <a:ext cx="818377" cy="1033389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 39">
                    <a:extLst>
                      <a:ext uri="{FF2B5EF4-FFF2-40B4-BE49-F238E27FC236}">
                        <a16:creationId xmlns:a16="http://schemas.microsoft.com/office/drawing/2014/main" id="{8D860E8A-975A-C84F-98B6-A29FA5B733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73918" y="1184943"/>
                    <a:ext cx="643857" cy="64385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DD928B30-B342-6D41-A10E-F0A85239B796}"/>
                    </a:ext>
                  </a:extLst>
                </p:cNvPr>
                <p:cNvSpPr txBox="1"/>
                <p:nvPr/>
              </p:nvSpPr>
              <p:spPr>
                <a:xfrm>
                  <a:off x="6367525" y="2163307"/>
                  <a:ext cx="1694546" cy="3332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50">
                      <a:latin typeface="Amiri" panose="00000500000000000000" pitchFamily="2" charset="-78"/>
                      <a:ea typeface="Amiri" panose="00000500000000000000" pitchFamily="2" charset="-78"/>
                      <a:cs typeface="Amiri" panose="00000500000000000000" pitchFamily="2" charset="-78"/>
                    </a:rPr>
                    <a:t>Données brutes</a:t>
                  </a:r>
                </a:p>
              </p:txBody>
            </p:sp>
          </p:grpSp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7B723609-F210-B946-B98D-BC09A7C619CC}"/>
                  </a:ext>
                </a:extLst>
              </p:cNvPr>
              <p:cNvGrpSpPr/>
              <p:nvPr/>
            </p:nvGrpSpPr>
            <p:grpSpPr>
              <a:xfrm>
                <a:off x="1250776" y="3021353"/>
                <a:ext cx="1944868" cy="1469455"/>
                <a:chOff x="4303968" y="1145851"/>
                <a:chExt cx="1737943" cy="1313110"/>
              </a:xfrm>
            </p:grpSpPr>
            <p:pic>
              <p:nvPicPr>
                <p:cNvPr id="35" name="Image 34">
                  <a:extLst>
                    <a:ext uri="{FF2B5EF4-FFF2-40B4-BE49-F238E27FC236}">
                      <a16:creationId xmlns:a16="http://schemas.microsoft.com/office/drawing/2014/main" id="{B33BBE09-7D74-5D4E-9AC0-9E5C480708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767" y="1145851"/>
                  <a:ext cx="763434" cy="763434"/>
                </a:xfrm>
                <a:prstGeom prst="rect">
                  <a:avLst/>
                </a:prstGeom>
              </p:spPr>
            </p:pic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21449B28-D1D2-E44F-A021-49DFD2E9CB01}"/>
                    </a:ext>
                  </a:extLst>
                </p:cNvPr>
                <p:cNvSpPr txBox="1"/>
                <p:nvPr/>
              </p:nvSpPr>
              <p:spPr>
                <a:xfrm>
                  <a:off x="4303968" y="1904022"/>
                  <a:ext cx="1737943" cy="554939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fr-FR" sz="1050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Data </a:t>
                  </a:r>
                  <a:r>
                    <a:rPr lang="fr-FR" sz="1050" err="1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preprocessing</a:t>
                  </a:r>
                  <a:endParaRPr lang="fr-FR" sz="1050">
                    <a:latin typeface="Amiri" panose="00000500000000000000" pitchFamily="2" charset="-78"/>
                    <a:ea typeface="Amiri" panose="00000500000000000000" pitchFamily="2" charset="-78"/>
                    <a:cs typeface="Amiri"/>
                  </a:endParaRPr>
                </a:p>
              </p:txBody>
            </p:sp>
          </p:grp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66C7FF9D-6794-DA44-9889-543C75DA3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225479">
                <a:off x="5530234" y="4514892"/>
                <a:ext cx="1416108" cy="1416108"/>
              </a:xfrm>
              <a:prstGeom prst="rect">
                <a:avLst/>
              </a:prstGeom>
            </p:spPr>
          </p:pic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DA356B37-1108-BF47-827F-A0855F9D951B}"/>
                  </a:ext>
                </a:extLst>
              </p:cNvPr>
              <p:cNvGrpSpPr/>
              <p:nvPr/>
            </p:nvGrpSpPr>
            <p:grpSpPr>
              <a:xfrm>
                <a:off x="6296553" y="4938670"/>
                <a:ext cx="567954" cy="685204"/>
                <a:chOff x="4595047" y="5199966"/>
                <a:chExt cx="507527" cy="612302"/>
              </a:xfrm>
            </p:grpSpPr>
            <p:pic>
              <p:nvPicPr>
                <p:cNvPr id="33" name="Image 32">
                  <a:extLst>
                    <a:ext uri="{FF2B5EF4-FFF2-40B4-BE49-F238E27FC236}">
                      <a16:creationId xmlns:a16="http://schemas.microsoft.com/office/drawing/2014/main" id="{0676D7C9-4D1B-CF4E-8618-A5E4B069E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5047" y="5199966"/>
                  <a:ext cx="384235" cy="384235"/>
                </a:xfrm>
                <a:prstGeom prst="rect">
                  <a:avLst/>
                </a:prstGeom>
              </p:spPr>
            </p:pic>
            <p:sp>
              <p:nvSpPr>
                <p:cNvPr id="34" name="ZoneTexte 33">
                  <a:extLst>
                    <a:ext uri="{FF2B5EF4-FFF2-40B4-BE49-F238E27FC236}">
                      <a16:creationId xmlns:a16="http://schemas.microsoft.com/office/drawing/2014/main" id="{1D83802D-7EF0-1B43-819F-E21EAC1A1BA1}"/>
                    </a:ext>
                  </a:extLst>
                </p:cNvPr>
                <p:cNvSpPr txBox="1"/>
                <p:nvPr/>
              </p:nvSpPr>
              <p:spPr>
                <a:xfrm>
                  <a:off x="4603926" y="5524520"/>
                  <a:ext cx="498648" cy="28774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fr-FR" sz="800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IA</a:t>
                  </a:r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54BE38A4-F6B0-4F4E-BE13-0B8DBACF0454}"/>
                  </a:ext>
                </a:extLst>
              </p:cNvPr>
              <p:cNvGrpSpPr/>
              <p:nvPr/>
            </p:nvGrpSpPr>
            <p:grpSpPr>
              <a:xfrm>
                <a:off x="5596416" y="5092271"/>
                <a:ext cx="1103944" cy="674360"/>
                <a:chOff x="3739392" y="5158044"/>
                <a:chExt cx="986489" cy="602611"/>
              </a:xfrm>
            </p:grpSpPr>
            <p:pic>
              <p:nvPicPr>
                <p:cNvPr id="31" name="Image 30">
                  <a:extLst>
                    <a:ext uri="{FF2B5EF4-FFF2-40B4-BE49-F238E27FC236}">
                      <a16:creationId xmlns:a16="http://schemas.microsoft.com/office/drawing/2014/main" id="{C6250F48-B306-FD4A-95E6-B46DC6BDDD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9778" y="5158044"/>
                  <a:ext cx="366476" cy="366476"/>
                </a:xfrm>
                <a:prstGeom prst="rect">
                  <a:avLst/>
                </a:prstGeom>
              </p:spPr>
            </p:pic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92668EEF-A21C-8040-B871-F70846E57270}"/>
                    </a:ext>
                  </a:extLst>
                </p:cNvPr>
                <p:cNvSpPr txBox="1"/>
                <p:nvPr/>
              </p:nvSpPr>
              <p:spPr>
                <a:xfrm>
                  <a:off x="3739392" y="5472907"/>
                  <a:ext cx="986489" cy="28774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fr-FR" sz="800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Statistiques</a:t>
                  </a:r>
                </a:p>
              </p:txBody>
            </p: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32F7F70D-2CA5-A441-8685-8E6C2CE7B97D}"/>
                  </a:ext>
                </a:extLst>
              </p:cNvPr>
              <p:cNvGrpSpPr/>
              <p:nvPr/>
            </p:nvGrpSpPr>
            <p:grpSpPr>
              <a:xfrm>
                <a:off x="5322709" y="2976462"/>
                <a:ext cx="1977001" cy="1657241"/>
                <a:chOff x="3589047" y="2410414"/>
                <a:chExt cx="1766657" cy="1480918"/>
              </a:xfrm>
            </p:grpSpPr>
            <p:pic>
              <p:nvPicPr>
                <p:cNvPr id="29" name="Image 28">
                  <a:extLst>
                    <a:ext uri="{FF2B5EF4-FFF2-40B4-BE49-F238E27FC236}">
                      <a16:creationId xmlns:a16="http://schemas.microsoft.com/office/drawing/2014/main" id="{D4E0B03C-DF36-F942-A3D0-6375FCE846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0305" y="2893377"/>
                  <a:ext cx="997955" cy="997955"/>
                </a:xfrm>
                <a:prstGeom prst="rect">
                  <a:avLst/>
                </a:prstGeom>
              </p:spPr>
            </p:pic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941C862B-398C-D547-8EE6-1378B9845AA0}"/>
                    </a:ext>
                  </a:extLst>
                </p:cNvPr>
                <p:cNvSpPr txBox="1"/>
                <p:nvPr/>
              </p:nvSpPr>
              <p:spPr>
                <a:xfrm>
                  <a:off x="3589047" y="2410414"/>
                  <a:ext cx="1766657" cy="514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50">
                      <a:latin typeface="Amiri" panose="00000500000000000000" pitchFamily="2" charset="-78"/>
                      <a:ea typeface="Amiri" panose="00000500000000000000" pitchFamily="2" charset="-78"/>
                      <a:cs typeface="Amiri" panose="00000500000000000000" pitchFamily="2" charset="-78"/>
                    </a:rPr>
                    <a:t>Data Mining &amp; Machine Learning</a:t>
                  </a:r>
                </a:p>
              </p:txBody>
            </p:sp>
          </p:grpSp>
          <p:sp>
            <p:nvSpPr>
              <p:cNvPr id="13" name="Flèche : courbe vers le bas 74">
                <a:extLst>
                  <a:ext uri="{FF2B5EF4-FFF2-40B4-BE49-F238E27FC236}">
                    <a16:creationId xmlns:a16="http://schemas.microsoft.com/office/drawing/2014/main" id="{D5C99267-53D2-DD4C-B121-294F63FD8CB4}"/>
                  </a:ext>
                </a:extLst>
              </p:cNvPr>
              <p:cNvSpPr/>
              <p:nvPr/>
            </p:nvSpPr>
            <p:spPr>
              <a:xfrm flipV="1">
                <a:off x="6687304" y="4511544"/>
                <a:ext cx="3631144" cy="616853"/>
              </a:xfrm>
              <a:prstGeom prst="curved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Flèche : courbe vers le bas 76">
                <a:extLst>
                  <a:ext uri="{FF2B5EF4-FFF2-40B4-BE49-F238E27FC236}">
                    <a16:creationId xmlns:a16="http://schemas.microsoft.com/office/drawing/2014/main" id="{905072C3-A9B7-9644-8E2D-82881426E822}"/>
                  </a:ext>
                </a:extLst>
              </p:cNvPr>
              <p:cNvSpPr/>
              <p:nvPr/>
            </p:nvSpPr>
            <p:spPr>
              <a:xfrm flipH="1">
                <a:off x="6716603" y="3449051"/>
                <a:ext cx="3631144" cy="616853"/>
              </a:xfrm>
              <a:prstGeom prst="curved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1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16AE3290-639D-654E-92C0-94B8A4352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02113" y="3540271"/>
                <a:ext cx="1130298" cy="1130298"/>
              </a:xfrm>
              <a:prstGeom prst="rect">
                <a:avLst/>
              </a:prstGeom>
            </p:spPr>
          </p:pic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4C613858-B5E3-014A-9B0A-752D1B0EAF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5223" y="4606259"/>
                <a:ext cx="923056" cy="923056"/>
              </a:xfrm>
              <a:prstGeom prst="rect">
                <a:avLst/>
              </a:prstGeom>
            </p:spPr>
          </p:pic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17B85722-CBF0-0640-A601-5B31E1B03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1260" y="2855092"/>
                <a:ext cx="1224599" cy="1224599"/>
              </a:xfrm>
              <a:prstGeom prst="rect">
                <a:avLst/>
              </a:prstGeom>
            </p:spPr>
          </p:pic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E1C5E2F-61F5-0946-9A35-2245F5DBBAB9}"/>
                  </a:ext>
                </a:extLst>
              </p:cNvPr>
              <p:cNvSpPr txBox="1"/>
              <p:nvPr/>
            </p:nvSpPr>
            <p:spPr>
              <a:xfrm>
                <a:off x="7624577" y="3787564"/>
                <a:ext cx="1977001" cy="349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Géolocalisation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F96EDEB-E1C2-A147-B0B5-A32E52EF9CAA}"/>
                  </a:ext>
                </a:extLst>
              </p:cNvPr>
              <p:cNvSpPr txBox="1"/>
              <p:nvPr/>
            </p:nvSpPr>
            <p:spPr>
              <a:xfrm>
                <a:off x="7707189" y="5524018"/>
                <a:ext cx="2146854" cy="349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Recommandations</a:t>
                </a:r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ED27BC29-2C8E-814A-99EE-C9E6F46318C5}"/>
                  </a:ext>
                </a:extLst>
              </p:cNvPr>
              <p:cNvSpPr txBox="1"/>
              <p:nvPr/>
            </p:nvSpPr>
            <p:spPr>
              <a:xfrm>
                <a:off x="10182050" y="4646757"/>
                <a:ext cx="1405175" cy="376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Utilisateurs</a:t>
                </a:r>
              </a:p>
            </p:txBody>
          </p: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745F6AA1-0234-1B48-81CB-E86018D3C6E4}"/>
                  </a:ext>
                </a:extLst>
              </p:cNvPr>
              <p:cNvGrpSpPr/>
              <p:nvPr/>
            </p:nvGrpSpPr>
            <p:grpSpPr>
              <a:xfrm>
                <a:off x="2922322" y="3268850"/>
                <a:ext cx="2400387" cy="1899700"/>
                <a:chOff x="6000280" y="967665"/>
                <a:chExt cx="2172775" cy="1668180"/>
              </a:xfrm>
            </p:grpSpPr>
            <p:grpSp>
              <p:nvGrpSpPr>
                <p:cNvPr id="25" name="Groupe 24">
                  <a:extLst>
                    <a:ext uri="{FF2B5EF4-FFF2-40B4-BE49-F238E27FC236}">
                      <a16:creationId xmlns:a16="http://schemas.microsoft.com/office/drawing/2014/main" id="{E8AB84CD-3063-6E49-8AC6-F28BA2CE8DF6}"/>
                    </a:ext>
                  </a:extLst>
                </p:cNvPr>
                <p:cNvGrpSpPr/>
                <p:nvPr/>
              </p:nvGrpSpPr>
              <p:grpSpPr>
                <a:xfrm>
                  <a:off x="6677480" y="967665"/>
                  <a:ext cx="953832" cy="1171853"/>
                  <a:chOff x="1563943" y="656947"/>
                  <a:chExt cx="953832" cy="1171853"/>
                </a:xfrm>
              </p:grpSpPr>
              <p:pic>
                <p:nvPicPr>
                  <p:cNvPr id="27" name="Image 26">
                    <a:extLst>
                      <a:ext uri="{FF2B5EF4-FFF2-40B4-BE49-F238E27FC236}">
                        <a16:creationId xmlns:a16="http://schemas.microsoft.com/office/drawing/2014/main" id="{FD211116-FE42-F44F-8F7D-65E00EDEF0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63943" y="656947"/>
                    <a:ext cx="818376" cy="1033389"/>
                  </a:xfrm>
                  <a:prstGeom prst="rect">
                    <a:avLst/>
                  </a:prstGeom>
                </p:spPr>
              </p:pic>
              <p:pic>
                <p:nvPicPr>
                  <p:cNvPr id="28" name="Image 27">
                    <a:extLst>
                      <a:ext uri="{FF2B5EF4-FFF2-40B4-BE49-F238E27FC236}">
                        <a16:creationId xmlns:a16="http://schemas.microsoft.com/office/drawing/2014/main" id="{7F53DABB-161A-7945-8D0F-0323998D9D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73918" y="1184943"/>
                    <a:ext cx="643857" cy="64385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4C484528-6AB8-6142-9E08-8BE00A436788}"/>
                    </a:ext>
                  </a:extLst>
                </p:cNvPr>
                <p:cNvSpPr txBox="1"/>
                <p:nvPr/>
              </p:nvSpPr>
              <p:spPr>
                <a:xfrm>
                  <a:off x="6000280" y="2130133"/>
                  <a:ext cx="2172775" cy="50571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fr-FR" sz="1050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Données </a:t>
                  </a:r>
                  <a:endParaRPr lang="fr-FR" sz="1100">
                    <a:cs typeface="Amiri"/>
                  </a:endParaRPr>
                </a:p>
                <a:p>
                  <a:pPr algn="ctr"/>
                  <a:r>
                    <a:rPr lang="fr-FR" sz="1050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transformées</a:t>
                  </a:r>
                  <a:endParaRPr lang="fr-FR" sz="1100">
                    <a:cs typeface="Amiri"/>
                  </a:endParaRPr>
                </a:p>
              </p:txBody>
            </p:sp>
          </p:grpSp>
          <p:cxnSp>
            <p:nvCxnSpPr>
              <p:cNvPr id="22" name="Connecteur : en arc 32">
                <a:extLst>
                  <a:ext uri="{FF2B5EF4-FFF2-40B4-BE49-F238E27FC236}">
                    <a16:creationId xmlns:a16="http://schemas.microsoft.com/office/drawing/2014/main" id="{89BE51D6-90BC-5C44-8B22-C3071A742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5098" y="4065904"/>
                <a:ext cx="1063072" cy="9414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Connecteur : en arc 32">
                <a:extLst>
                  <a:ext uri="{FF2B5EF4-FFF2-40B4-BE49-F238E27FC236}">
                    <a16:creationId xmlns:a16="http://schemas.microsoft.com/office/drawing/2014/main" id="{EF8A00B5-8CEB-EB4C-801A-219E79B09B8D}"/>
                  </a:ext>
                </a:extLst>
              </p:cNvPr>
              <p:cNvCxnSpPr>
                <a:cxnSpLocks/>
                <a:stCxn id="15" idx="0"/>
                <a:endCxn id="40" idx="3"/>
              </p:cNvCxnSpPr>
              <p:nvPr/>
            </p:nvCxnSpPr>
            <p:spPr>
              <a:xfrm rot="16200000" flipV="1">
                <a:off x="5422547" y="-1304444"/>
                <a:ext cx="1645389" cy="8044042"/>
              </a:xfrm>
              <a:prstGeom prst="curvedConnector2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643EDE65-BC19-184D-A6B8-0720628729BC}"/>
                  </a:ext>
                </a:extLst>
              </p:cNvPr>
              <p:cNvSpPr txBox="1"/>
              <p:nvPr/>
            </p:nvSpPr>
            <p:spPr>
              <a:xfrm>
                <a:off x="6222864" y="1761295"/>
                <a:ext cx="1130298" cy="39100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fr-FR" sz="1100"/>
                  <a:t>génèrent</a:t>
                </a:r>
                <a:endParaRPr lang="fr-FR" sz="1100">
                  <a:cs typeface="Calibri"/>
                </a:endParaRPr>
              </a:p>
            </p:txBody>
          </p:sp>
        </p:grp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F4F15EFE-8F62-4939-AAAA-64948ABFA05E}"/>
                </a:ext>
              </a:extLst>
            </p:cNvPr>
            <p:cNvSpPr/>
            <p:nvPr/>
          </p:nvSpPr>
          <p:spPr>
            <a:xfrm>
              <a:off x="9392176" y="3652757"/>
              <a:ext cx="1658586" cy="2443901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264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4BC8FF-2CE2-4CB7-A404-FA447B57C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52" y="225257"/>
            <a:ext cx="10515600" cy="662524"/>
          </a:xfrm>
        </p:spPr>
        <p:txBody>
          <a:bodyPr/>
          <a:lstStyle/>
          <a:p>
            <a:r>
              <a:rPr lang="fr-FR"/>
              <a:t>Recommandation - Géolocalisation 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852FBD7-264F-CE4E-930B-7A18238192AC}"/>
              </a:ext>
            </a:extLst>
          </p:cNvPr>
          <p:cNvSpPr txBox="1">
            <a:spLocks/>
          </p:cNvSpPr>
          <p:nvPr/>
        </p:nvSpPr>
        <p:spPr>
          <a:xfrm>
            <a:off x="910087" y="1193021"/>
            <a:ext cx="9642751" cy="8018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>
                <a:latin typeface="Glacial Indifference"/>
                <a:ea typeface="+mn-lt"/>
                <a:cs typeface="+mn-lt"/>
              </a:rPr>
              <a:t>Système de recommandations basé sur l'emplacement géographique</a:t>
            </a:r>
          </a:p>
          <a:p>
            <a:pPr marL="0" indent="0">
              <a:buNone/>
            </a:pPr>
            <a:r>
              <a:rPr lang="fr-FR" sz="2400">
                <a:latin typeface="Glacial Indifference"/>
                <a:ea typeface="+mn-lt"/>
                <a:cs typeface="+mn-lt"/>
              </a:rPr>
              <a:t>     </a:t>
            </a:r>
            <a:endParaRPr lang="fr-FR" sz="2400" b="1">
              <a:latin typeface="Glacial Indifference"/>
              <a:ea typeface="+mn-lt"/>
              <a:cs typeface="+mn-lt"/>
            </a:endParaRPr>
          </a:p>
          <a:p>
            <a:pPr marL="0" indent="0">
              <a:buNone/>
            </a:pPr>
            <a:endParaRPr lang="fr-FR" sz="2400" b="1">
              <a:latin typeface="Glacial Indifference"/>
              <a:ea typeface="+mn-lt"/>
              <a:cs typeface="+mn-lt"/>
            </a:endParaRPr>
          </a:p>
          <a:p>
            <a:pPr marL="457200" lvl="1" indent="0">
              <a:buNone/>
            </a:pPr>
            <a:endParaRPr lang="fr-FR">
              <a:latin typeface="Glacial Indifference"/>
              <a:ea typeface="+mn-lt"/>
              <a:cs typeface="+mn-lt"/>
            </a:endParaRPr>
          </a:p>
          <a:p>
            <a:pPr marL="457200" lvl="1" indent="0">
              <a:buNone/>
            </a:pPr>
            <a:endParaRPr lang="fr-FR">
              <a:latin typeface="Glacial Indifference"/>
              <a:ea typeface="+mn-lt"/>
              <a:cs typeface="+mn-lt"/>
            </a:endParaRPr>
          </a:p>
          <a:p>
            <a:pPr marL="457200" lvl="1" indent="0">
              <a:buNone/>
            </a:pPr>
            <a:endParaRPr lang="fr-FR">
              <a:latin typeface="Glacial Indifference"/>
              <a:ea typeface="+mn-lt"/>
              <a:cs typeface="+mn-lt"/>
            </a:endParaRPr>
          </a:p>
          <a:p>
            <a:pPr marL="457200" lvl="1" indent="0">
              <a:buNone/>
            </a:pPr>
            <a:endParaRPr lang="fr-FR">
              <a:latin typeface="Glacial Indifference"/>
              <a:ea typeface="+mn-lt"/>
              <a:cs typeface="+mn-lt"/>
            </a:endParaRPr>
          </a:p>
          <a:p>
            <a:pPr marL="457200" lvl="1" indent="0">
              <a:buNone/>
            </a:pPr>
            <a:endParaRPr lang="fr-FR">
              <a:latin typeface="Glacial Indifference"/>
              <a:ea typeface="+mn-lt"/>
              <a:cs typeface="+mn-lt"/>
            </a:endParaRPr>
          </a:p>
          <a:p>
            <a:pPr marL="457200" lvl="1" indent="0">
              <a:buNone/>
            </a:pPr>
            <a:endParaRPr lang="fr-FR">
              <a:latin typeface="Glacial Indifference"/>
              <a:ea typeface="+mn-lt"/>
              <a:cs typeface="+mn-lt"/>
            </a:endParaRPr>
          </a:p>
          <a:p>
            <a:pPr marL="457200" lvl="1" indent="0">
              <a:buNone/>
            </a:pPr>
            <a:endParaRPr lang="fr-FR">
              <a:latin typeface="Glacial Indifference"/>
              <a:ea typeface="+mn-lt"/>
              <a:cs typeface="+mn-lt"/>
            </a:endParaRPr>
          </a:p>
          <a:p>
            <a:pPr marL="457200" lvl="1" indent="0">
              <a:buNone/>
            </a:pPr>
            <a:endParaRPr lang="fr-FR">
              <a:ea typeface="+mn-lt"/>
              <a:cs typeface="+mn-lt"/>
            </a:endParaRPr>
          </a:p>
          <a:p>
            <a:endParaRPr lang="fr-FR" sz="2400" b="1">
              <a:ea typeface="+mn-lt"/>
              <a:cs typeface="+mn-lt"/>
            </a:endParaRPr>
          </a:p>
          <a:p>
            <a:pPr marL="0" indent="0">
              <a:buNone/>
            </a:pPr>
            <a:endParaRPr lang="fr-FR" sz="2400">
              <a:ea typeface="+mn-lt"/>
              <a:cs typeface="+mn-lt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6A67DDC-B6E9-49A7-8C9E-AEF94399D2EE}"/>
              </a:ext>
            </a:extLst>
          </p:cNvPr>
          <p:cNvSpPr txBox="1"/>
          <p:nvPr/>
        </p:nvSpPr>
        <p:spPr>
          <a:xfrm>
            <a:off x="10949798" y="2711570"/>
            <a:ext cx="15067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Données Businesses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2FB036-3327-4697-9085-049C765397C2}"/>
              </a:ext>
            </a:extLst>
          </p:cNvPr>
          <p:cNvSpPr/>
          <p:nvPr/>
        </p:nvSpPr>
        <p:spPr>
          <a:xfrm>
            <a:off x="5738545" y="2668976"/>
            <a:ext cx="1351471" cy="54634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7E6888EF-9503-48AF-A0B5-85A146E72ED6}"/>
              </a:ext>
            </a:extLst>
          </p:cNvPr>
          <p:cNvCxnSpPr/>
          <p:nvPr/>
        </p:nvCxnSpPr>
        <p:spPr>
          <a:xfrm flipV="1">
            <a:off x="5924551" y="3113777"/>
            <a:ext cx="977659" cy="1437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107B9CDC-D039-4EB3-AF88-92649BA71F0D}"/>
              </a:ext>
            </a:extLst>
          </p:cNvPr>
          <p:cNvSpPr txBox="1"/>
          <p:nvPr/>
        </p:nvSpPr>
        <p:spPr>
          <a:xfrm>
            <a:off x="4911304" y="2380889"/>
            <a:ext cx="3160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Distance utilisateur - businesse</a:t>
            </a:r>
          </a:p>
        </p:txBody>
      </p:sp>
      <p:pic>
        <p:nvPicPr>
          <p:cNvPr id="42" name="Image 42">
            <a:extLst>
              <a:ext uri="{FF2B5EF4-FFF2-40B4-BE49-F238E27FC236}">
                <a16:creationId xmlns:a16="http://schemas.microsoft.com/office/drawing/2014/main" id="{8DA16175-627D-4826-B168-A2158894D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327" y="4517546"/>
            <a:ext cx="1754218" cy="1316608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52DB2725-016A-4FE2-BBE1-0F4DBD60BB80}"/>
              </a:ext>
            </a:extLst>
          </p:cNvPr>
          <p:cNvSpPr txBox="1"/>
          <p:nvPr/>
        </p:nvSpPr>
        <p:spPr>
          <a:xfrm>
            <a:off x="7484853" y="4983194"/>
            <a:ext cx="20099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 Businesses recommandé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4AE3156-9B20-46AE-A1B3-2FC06A7419F7}"/>
              </a:ext>
            </a:extLst>
          </p:cNvPr>
          <p:cNvSpPr txBox="1"/>
          <p:nvPr/>
        </p:nvSpPr>
        <p:spPr>
          <a:xfrm>
            <a:off x="2884098" y="2639681"/>
            <a:ext cx="2038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solidFill>
                  <a:srgbClr val="1C3664"/>
                </a:solidFill>
                <a:cs typeface="Calibri"/>
              </a:rPr>
              <a:t>Lat</a:t>
            </a:r>
            <a:r>
              <a:rPr lang="fr-FR">
                <a:solidFill>
                  <a:srgbClr val="1C3664"/>
                </a:solidFill>
                <a:cs typeface="Calibri"/>
              </a:rPr>
              <a:t>/</a:t>
            </a:r>
            <a:r>
              <a:rPr lang="fr-FR" err="1">
                <a:solidFill>
                  <a:srgbClr val="1C3664"/>
                </a:solidFill>
                <a:cs typeface="Calibri"/>
              </a:rPr>
              <a:t>lon</a:t>
            </a:r>
            <a:r>
              <a:rPr lang="fr-FR">
                <a:solidFill>
                  <a:srgbClr val="1C3664"/>
                </a:solidFill>
                <a:cs typeface="Calibri"/>
              </a:rPr>
              <a:t> utilisateur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70C65914-4CBF-4669-BBB7-70B7142DB0C8}"/>
              </a:ext>
            </a:extLst>
          </p:cNvPr>
          <p:cNvSpPr txBox="1"/>
          <p:nvPr/>
        </p:nvSpPr>
        <p:spPr>
          <a:xfrm>
            <a:off x="6492812" y="3660471"/>
            <a:ext cx="21249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solidFill>
                  <a:srgbClr val="1C3664"/>
                </a:solidFill>
                <a:cs typeface="Calibri"/>
              </a:rPr>
              <a:t>Recommandation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B74CDE57-B839-40D5-91F8-7486C1721FB2}"/>
              </a:ext>
            </a:extLst>
          </p:cNvPr>
          <p:cNvCxnSpPr/>
          <p:nvPr/>
        </p:nvCxnSpPr>
        <p:spPr>
          <a:xfrm flipV="1">
            <a:off x="2633932" y="2922918"/>
            <a:ext cx="2984740" cy="5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8C9F14E-DED8-455C-BB65-4DF8805B2232}"/>
              </a:ext>
            </a:extLst>
          </p:cNvPr>
          <p:cNvGrpSpPr/>
          <p:nvPr/>
        </p:nvGrpSpPr>
        <p:grpSpPr>
          <a:xfrm>
            <a:off x="279782" y="2279114"/>
            <a:ext cx="2904962" cy="1479546"/>
            <a:chOff x="552952" y="2537906"/>
            <a:chExt cx="2904962" cy="1479546"/>
          </a:xfrm>
        </p:grpSpPr>
        <p:pic>
          <p:nvPicPr>
            <p:cNvPr id="38" name="Graphique 37" descr="Utilisateur">
              <a:extLst>
                <a:ext uri="{FF2B5EF4-FFF2-40B4-BE49-F238E27FC236}">
                  <a16:creationId xmlns:a16="http://schemas.microsoft.com/office/drawing/2014/main" id="{76A772ED-6040-42B9-9FD9-E69947ADA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48233" y="2537906"/>
              <a:ext cx="914400" cy="914400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E5E0B53B-E7F6-4C14-B7A2-30F842E2DC82}"/>
                </a:ext>
              </a:extLst>
            </p:cNvPr>
            <p:cNvSpPr txBox="1"/>
            <p:nvPr/>
          </p:nvSpPr>
          <p:spPr>
            <a:xfrm>
              <a:off x="552952" y="3617342"/>
              <a:ext cx="2904962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fr-FR" sz="2000">
                  <a:latin typeface="Glacial Indifference"/>
                </a:rPr>
                <a:t>Géolocalisation utilisateur</a:t>
              </a:r>
              <a:endParaRPr lang="fr-FR" sz="2000" err="1">
                <a:latin typeface="Glacial Indifference" pitchFamily="2" charset="0"/>
              </a:endParaRPr>
            </a:p>
          </p:txBody>
        </p:sp>
      </p:grp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6E7805A9-3BD0-4BEF-A35A-D1F450D67544}"/>
              </a:ext>
            </a:extLst>
          </p:cNvPr>
          <p:cNvCxnSpPr>
            <a:cxnSpLocks/>
          </p:cNvCxnSpPr>
          <p:nvPr/>
        </p:nvCxnSpPr>
        <p:spPr>
          <a:xfrm flipH="1" flipV="1">
            <a:off x="7214558" y="2951669"/>
            <a:ext cx="2981862" cy="57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1BFE91D-1424-40DD-94A7-AF7C1D6E33A5}"/>
              </a:ext>
            </a:extLst>
          </p:cNvPr>
          <p:cNvCxnSpPr/>
          <p:nvPr/>
        </p:nvCxnSpPr>
        <p:spPr>
          <a:xfrm>
            <a:off x="6443932" y="3302480"/>
            <a:ext cx="23005" cy="1086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90787D01-3F68-446F-A4C0-5E829DC8E05E}"/>
              </a:ext>
            </a:extLst>
          </p:cNvPr>
          <p:cNvSpPr txBox="1"/>
          <p:nvPr/>
        </p:nvSpPr>
        <p:spPr>
          <a:xfrm>
            <a:off x="8289983" y="2639680"/>
            <a:ext cx="17655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solidFill>
                  <a:srgbClr val="1C3664"/>
                </a:solidFill>
                <a:cs typeface="Calibri"/>
              </a:rPr>
              <a:t>Lat</a:t>
            </a:r>
            <a:r>
              <a:rPr lang="fr-FR">
                <a:solidFill>
                  <a:srgbClr val="1C3664"/>
                </a:solidFill>
                <a:cs typeface="Calibri"/>
              </a:rPr>
              <a:t>/</a:t>
            </a:r>
            <a:r>
              <a:rPr lang="fr-FR" err="1">
                <a:solidFill>
                  <a:srgbClr val="1C3664"/>
                </a:solidFill>
                <a:cs typeface="Calibri"/>
              </a:rPr>
              <a:t>lon</a:t>
            </a:r>
            <a:r>
              <a:rPr lang="fr-FR">
                <a:solidFill>
                  <a:srgbClr val="1C3664"/>
                </a:solidFill>
                <a:cs typeface="Calibri"/>
              </a:rPr>
              <a:t> business</a:t>
            </a:r>
          </a:p>
        </p:txBody>
      </p:sp>
      <p:pic>
        <p:nvPicPr>
          <p:cNvPr id="5" name="Graphique 4" descr="Base de données">
            <a:extLst>
              <a:ext uri="{FF2B5EF4-FFF2-40B4-BE49-F238E27FC236}">
                <a16:creationId xmlns:a16="http://schemas.microsoft.com/office/drawing/2014/main" id="{A5471336-0B69-A24E-8F43-A6F2A48E9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86358" y="2514600"/>
            <a:ext cx="914400" cy="914400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39BD7155-1E83-4E55-A295-D05C3EE8EA41}"/>
              </a:ext>
            </a:extLst>
          </p:cNvPr>
          <p:cNvGrpSpPr/>
          <p:nvPr/>
        </p:nvGrpSpPr>
        <p:grpSpPr>
          <a:xfrm>
            <a:off x="5617868" y="2614739"/>
            <a:ext cx="648910" cy="648000"/>
            <a:chOff x="10673857" y="1357841"/>
            <a:chExt cx="648910" cy="64800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48A0C4C1-C6D8-4D34-BBB6-E7E014DD93FF}"/>
                </a:ext>
              </a:extLst>
            </p:cNvPr>
            <p:cNvSpPr/>
            <p:nvPr/>
          </p:nvSpPr>
          <p:spPr>
            <a:xfrm>
              <a:off x="10932997" y="1532042"/>
              <a:ext cx="130629" cy="124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7" name="Graphique 43" descr="Repère">
              <a:extLst>
                <a:ext uri="{FF2B5EF4-FFF2-40B4-BE49-F238E27FC236}">
                  <a16:creationId xmlns:a16="http://schemas.microsoft.com/office/drawing/2014/main" id="{77D96F56-39CC-4134-AB0E-2FD02D66A433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73857" y="1357841"/>
              <a:ext cx="648910" cy="648000"/>
            </a:xfrm>
            <a:prstGeom prst="rect">
              <a:avLst/>
            </a:prstGeom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86C3AC8-5D4F-4980-9AE1-802610E6F63B}"/>
              </a:ext>
            </a:extLst>
          </p:cNvPr>
          <p:cNvGrpSpPr/>
          <p:nvPr/>
        </p:nvGrpSpPr>
        <p:grpSpPr>
          <a:xfrm>
            <a:off x="6545312" y="2613327"/>
            <a:ext cx="648910" cy="648000"/>
            <a:chOff x="10673857" y="1357841"/>
            <a:chExt cx="648910" cy="648000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22D5044E-33F6-44EA-8162-4ABAD9596E6C}"/>
                </a:ext>
              </a:extLst>
            </p:cNvPr>
            <p:cNvSpPr/>
            <p:nvPr/>
          </p:nvSpPr>
          <p:spPr>
            <a:xfrm>
              <a:off x="10932997" y="1532042"/>
              <a:ext cx="130629" cy="124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7" name="Graphique 43" descr="Repère">
              <a:extLst>
                <a:ext uri="{FF2B5EF4-FFF2-40B4-BE49-F238E27FC236}">
                  <a16:creationId xmlns:a16="http://schemas.microsoft.com/office/drawing/2014/main" id="{AD9C0A2C-C49D-4724-8BBB-0AFB046824C1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673857" y="1357841"/>
              <a:ext cx="648910" cy="648000"/>
            </a:xfrm>
            <a:prstGeom prst="rect">
              <a:avLst/>
            </a:prstGeom>
          </p:spPr>
        </p:pic>
        <p:pic>
          <p:nvPicPr>
            <p:cNvPr id="41" name="Graphique 44" descr="Informations">
              <a:extLst>
                <a:ext uri="{FF2B5EF4-FFF2-40B4-BE49-F238E27FC236}">
                  <a16:creationId xmlns:a16="http://schemas.microsoft.com/office/drawing/2014/main" id="{9511700B-3BF7-46EB-B277-87C947C82BF4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17867" y="1514971"/>
              <a:ext cx="165600" cy="1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1901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4BC8FF-2CE2-4CB7-A404-FA447B57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Recommandation - Géolocalisation </a:t>
            </a:r>
          </a:p>
        </p:txBody>
      </p:sp>
      <p:pic>
        <p:nvPicPr>
          <p:cNvPr id="11" name="Image 13">
            <a:extLst>
              <a:ext uri="{FF2B5EF4-FFF2-40B4-BE49-F238E27FC236}">
                <a16:creationId xmlns:a16="http://schemas.microsoft.com/office/drawing/2014/main" id="{9633DE65-183D-4559-98CC-AA5EED3CA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21" y="1962156"/>
            <a:ext cx="4560707" cy="2880000"/>
          </a:xfrm>
          <a:prstGeom prst="rect">
            <a:avLst/>
          </a:prstGeom>
        </p:spPr>
      </p:pic>
      <p:pic>
        <p:nvPicPr>
          <p:cNvPr id="14" name="Image 20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36DB8094-F3C1-4ACD-B1E1-60C43873C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194" y="3404406"/>
            <a:ext cx="5056255" cy="74949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413DE5A-82C9-2A4B-BE54-09F67720F9B9}"/>
              </a:ext>
            </a:extLst>
          </p:cNvPr>
          <p:cNvSpPr txBox="1"/>
          <p:nvPr/>
        </p:nvSpPr>
        <p:spPr>
          <a:xfrm>
            <a:off x="697015" y="1414171"/>
            <a:ext cx="5427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latin typeface="Glacial Indifference" pitchFamily="2" charset="0"/>
              </a:rPr>
              <a:t>Géolocalisation automatique : </a:t>
            </a:r>
            <a:r>
              <a:rPr lang="fr-FR" sz="2400" b="1">
                <a:latin typeface="Glacial Indifference" pitchFamily="2" charset="0"/>
              </a:rPr>
              <a:t>Ipstack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48253C2-BF51-5241-88D9-68DE35B955C9}"/>
              </a:ext>
            </a:extLst>
          </p:cNvPr>
          <p:cNvSpPr txBox="1"/>
          <p:nvPr/>
        </p:nvSpPr>
        <p:spPr>
          <a:xfrm>
            <a:off x="6712119" y="1390713"/>
            <a:ext cx="50562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Glacial Indifference" pitchFamily="2" charset="0"/>
              </a:rPr>
              <a:t>Géocodage : </a:t>
            </a:r>
            <a:r>
              <a:rPr lang="fr-FR" sz="2400" b="1">
                <a:latin typeface="Glacial Indifference" pitchFamily="2" charset="0"/>
              </a:rPr>
              <a:t>Nominatim</a:t>
            </a:r>
          </a:p>
          <a:p>
            <a:pPr algn="ctr"/>
            <a:endParaRPr lang="fr-FR" sz="2400" b="1">
              <a:latin typeface="Glacial Indifference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Utilise les données d'</a:t>
            </a:r>
            <a:r>
              <a:rPr lang="fr-FR" sz="2000" err="1">
                <a:ea typeface="+mn-lt"/>
                <a:cs typeface="+mn-lt"/>
              </a:rPr>
              <a:t>OpenStreetMap</a:t>
            </a:r>
            <a:endParaRPr lang="fr-FR" sz="2000" err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Pas d'utilisation intensive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ea typeface="+mn-lt"/>
                <a:cs typeface="+mn-lt"/>
              </a:rPr>
              <a:t>Données fournies sous la licence </a:t>
            </a:r>
            <a:r>
              <a:rPr lang="fr-FR" sz="2000" err="1">
                <a:ea typeface="+mn-lt"/>
                <a:cs typeface="+mn-lt"/>
              </a:rPr>
              <a:t>ODbL</a:t>
            </a:r>
            <a:endParaRPr lang="fr-FR" sz="2000" b="1">
              <a:latin typeface="Glacial Indifference" pitchFamily="2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3D9F25E8-B796-6948-84D1-C27CCBE624AE}"/>
              </a:ext>
            </a:extLst>
          </p:cNvPr>
          <p:cNvGrpSpPr/>
          <p:nvPr/>
        </p:nvGrpSpPr>
        <p:grpSpPr>
          <a:xfrm>
            <a:off x="1680647" y="4926696"/>
            <a:ext cx="8886747" cy="1412438"/>
            <a:chOff x="2926362" y="4825427"/>
            <a:chExt cx="8886747" cy="141243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ZoneTexte 3">
                  <a:extLst>
                    <a:ext uri="{FF2B5EF4-FFF2-40B4-BE49-F238E27FC236}">
                      <a16:creationId xmlns:a16="http://schemas.microsoft.com/office/drawing/2014/main" id="{5686E8AE-CD1D-4BB1-A6CE-240527163BB9}"/>
                    </a:ext>
                  </a:extLst>
                </p:cNvPr>
                <p:cNvSpPr txBox="1"/>
                <p:nvPr/>
              </p:nvSpPr>
              <p:spPr>
                <a:xfrm>
                  <a:off x="6090819" y="4825427"/>
                  <a:ext cx="5722290" cy="141243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fr-FR" sz="2400" b="0" i="1" baseline="-25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h𝑎𝑣𝑒𝑟𝑠𝑖𝑛𝑒</m:t>
                        </m:r>
                        <m:r>
                          <a:rPr lang="fr-FR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=2∙</m:t>
                        </m:r>
                        <m:r>
                          <a:rPr lang="fr-FR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</m:t>
                        </m:r>
                        <m:sSup>
                          <m:sSupPr>
                            <m:ctrlPr>
                              <a:rPr lang="fr-FR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fr-FR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fr-FR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fr-FR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rad>
                        <m:r>
                          <a:rPr lang="fr-FR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)∙</m:t>
                        </m:r>
                        <m:r>
                          <a:rPr lang="fr-FR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𝑅𝐸𝑎𝑟𝑡h</m:t>
                        </m:r>
                      </m:oMath>
                    </m:oMathPara>
                  </a14:m>
                  <a:endParaRPr lang="fr-FR" sz="2400">
                    <a:latin typeface="Glacial Indifference" pitchFamily="2" charset="0"/>
                    <a:ea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fr-FR" sz="2400">
                      <a:latin typeface="Glacial Indifference" pitchFamily="2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fr-FR" sz="2400" b="0" i="1">
                          <a:latin typeface="Cambria Math" panose="02040503050406030204" pitchFamily="18" charset="0"/>
                        </a:rPr>
                        <m:t>𝑠𝑖</m:t>
                      </m:r>
                      <m:sSup>
                        <m:sSupPr>
                          <m:ctrlPr>
                            <a:rPr lang="fr-FR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FR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fr-FR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fr-FR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𝐿𝑎𝑡</m:t>
                              </m:r>
                            </m:num>
                            <m:den>
                              <m:r>
                                <a:rPr lang="fr-FR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fr-F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fr-F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fr-F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𝐿𝑎𝑡</m:t>
                          </m:r>
                          <m:r>
                            <a:rPr lang="fr-FR" sz="2400" b="0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  <m:r>
                        <a:rPr lang="fr-F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lang="fr-F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</m:t>
                      </m:r>
                      <m:sSup>
                        <m:sSupPr>
                          <m:ctrlPr>
                            <a:rPr lang="fr-F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F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fr-F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fr-FR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𝐿𝑜𝑛</m:t>
                              </m:r>
                            </m:num>
                            <m:den>
                              <m:r>
                                <a:rPr lang="fr-FR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a14:m>
                  <a:endParaRPr lang="fr-FR" sz="2400">
                    <a:latin typeface="Glacial Indifference" pitchFamily="2" charset="0"/>
                  </a:endParaRPr>
                </a:p>
              </p:txBody>
            </p:sp>
          </mc:Choice>
          <mc:Fallback>
            <p:sp>
              <p:nvSpPr>
                <p:cNvPr id="4" name="ZoneTexte 3">
                  <a:extLst>
                    <a:ext uri="{FF2B5EF4-FFF2-40B4-BE49-F238E27FC236}">
                      <a16:creationId xmlns:a16="http://schemas.microsoft.com/office/drawing/2014/main" id="{5686E8AE-CD1D-4BB1-A6CE-240527163B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0819" y="4825427"/>
                  <a:ext cx="5722290" cy="1412438"/>
                </a:xfrm>
                <a:prstGeom prst="rect">
                  <a:avLst/>
                </a:prstGeom>
                <a:blipFill>
                  <a:blip r:embed="rId4"/>
                  <a:stretch>
                    <a:fillRect b="-256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607C9D9-8BFF-EF4A-9A0F-AA31EFF3B866}"/>
                </a:ext>
              </a:extLst>
            </p:cNvPr>
            <p:cNvSpPr txBox="1"/>
            <p:nvPr/>
          </p:nvSpPr>
          <p:spPr>
            <a:xfrm>
              <a:off x="2926362" y="5300813"/>
              <a:ext cx="3164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>
                  <a:latin typeface="Glacial Indifference" pitchFamily="2" charset="0"/>
                </a:rPr>
                <a:t>Distance Haversine</a:t>
              </a:r>
              <a:endParaRPr lang="fr-FR" sz="2400" b="1">
                <a:latin typeface="Glacial Indifference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084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E8A2F8-8B46-4ED5-BC86-5DE7E700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Recommandation - Géolocalisation </a:t>
            </a:r>
          </a:p>
          <a:p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790AEE3A-0854-4BF8-B236-EDAC0A454800}"/>
              </a:ext>
            </a:extLst>
          </p:cNvPr>
          <p:cNvSpPr txBox="1">
            <a:spLocks/>
          </p:cNvSpPr>
          <p:nvPr/>
        </p:nvSpPr>
        <p:spPr>
          <a:xfrm>
            <a:off x="823823" y="1164266"/>
            <a:ext cx="9642751" cy="81626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>
                <a:latin typeface="Glacial Indifference"/>
                <a:ea typeface="+mn-lt"/>
                <a:cs typeface="+mn-lt"/>
              </a:rPr>
              <a:t>Exemple adresse utilisateur : </a:t>
            </a:r>
            <a:r>
              <a:rPr lang="fr-FR" sz="2400">
                <a:solidFill>
                  <a:srgbClr val="810222"/>
                </a:solidFill>
                <a:latin typeface="Glacial Indifference"/>
                <a:ea typeface="+mn-lt"/>
                <a:cs typeface="+mn-lt"/>
              </a:rPr>
              <a:t>628 w </a:t>
            </a:r>
            <a:r>
              <a:rPr lang="fr-FR" sz="2400" err="1">
                <a:solidFill>
                  <a:srgbClr val="810222"/>
                </a:solidFill>
                <a:latin typeface="Glacial Indifference"/>
                <a:ea typeface="+mn-lt"/>
                <a:cs typeface="+mn-lt"/>
              </a:rPr>
              <a:t>craig</a:t>
            </a:r>
            <a:r>
              <a:rPr lang="fr-FR" sz="2400">
                <a:solidFill>
                  <a:srgbClr val="810222"/>
                </a:solidFill>
                <a:latin typeface="Glacial Indifference"/>
                <a:ea typeface="+mn-lt"/>
                <a:cs typeface="+mn-lt"/>
              </a:rPr>
              <a:t> Rd, Las Vegas NV 89032</a:t>
            </a:r>
          </a:p>
          <a:p>
            <a:pPr marL="0" indent="0">
              <a:buNone/>
            </a:pPr>
            <a:r>
              <a:rPr lang="fr-FR" sz="2400">
                <a:latin typeface="Glacial Indifference"/>
                <a:ea typeface="+mn-lt"/>
                <a:cs typeface="+mn-lt"/>
              </a:rPr>
              <a:t>     </a:t>
            </a:r>
            <a:endParaRPr lang="fr-FR" sz="2400" b="1">
              <a:latin typeface="Glacial Indifference"/>
              <a:ea typeface="+mn-lt"/>
              <a:cs typeface="+mn-lt"/>
            </a:endParaRPr>
          </a:p>
          <a:p>
            <a:pPr marL="0" indent="0">
              <a:buNone/>
            </a:pPr>
            <a:endParaRPr lang="fr-FR" sz="2400" b="1">
              <a:latin typeface="Glacial Indifference"/>
              <a:ea typeface="+mn-lt"/>
              <a:cs typeface="+mn-lt"/>
            </a:endParaRPr>
          </a:p>
          <a:p>
            <a:pPr marL="457200" lvl="1" indent="0">
              <a:buNone/>
            </a:pPr>
            <a:endParaRPr lang="fr-FR">
              <a:latin typeface="Glacial Indifference"/>
              <a:ea typeface="+mn-lt"/>
              <a:cs typeface="+mn-lt"/>
            </a:endParaRPr>
          </a:p>
          <a:p>
            <a:pPr marL="457200" lvl="1" indent="0">
              <a:buNone/>
            </a:pPr>
            <a:endParaRPr lang="fr-FR">
              <a:latin typeface="Glacial Indifference"/>
              <a:ea typeface="+mn-lt"/>
              <a:cs typeface="+mn-lt"/>
            </a:endParaRPr>
          </a:p>
          <a:p>
            <a:pPr marL="457200" lvl="1" indent="0">
              <a:buNone/>
            </a:pPr>
            <a:endParaRPr lang="fr-FR">
              <a:latin typeface="Glacial Indifference"/>
              <a:ea typeface="+mn-lt"/>
              <a:cs typeface="+mn-lt"/>
            </a:endParaRPr>
          </a:p>
          <a:p>
            <a:pPr marL="457200" lvl="1" indent="0">
              <a:buNone/>
            </a:pPr>
            <a:endParaRPr lang="fr-FR">
              <a:latin typeface="Glacial Indifference"/>
              <a:ea typeface="+mn-lt"/>
              <a:cs typeface="+mn-lt"/>
            </a:endParaRPr>
          </a:p>
          <a:p>
            <a:pPr marL="457200" lvl="1" indent="0">
              <a:buNone/>
            </a:pPr>
            <a:endParaRPr lang="fr-FR">
              <a:latin typeface="Glacial Indifference"/>
              <a:ea typeface="+mn-lt"/>
              <a:cs typeface="+mn-lt"/>
            </a:endParaRPr>
          </a:p>
          <a:p>
            <a:pPr marL="457200" lvl="1" indent="0">
              <a:buNone/>
            </a:pPr>
            <a:endParaRPr lang="fr-FR">
              <a:latin typeface="Glacial Indifference"/>
              <a:ea typeface="+mn-lt"/>
              <a:cs typeface="+mn-lt"/>
            </a:endParaRPr>
          </a:p>
          <a:p>
            <a:pPr marL="457200" lvl="1" indent="0">
              <a:buNone/>
            </a:pPr>
            <a:endParaRPr lang="fr-FR">
              <a:latin typeface="Glacial Indifference"/>
              <a:ea typeface="+mn-lt"/>
              <a:cs typeface="+mn-lt"/>
            </a:endParaRPr>
          </a:p>
          <a:p>
            <a:pPr marL="457200" lvl="1" indent="0">
              <a:buNone/>
            </a:pPr>
            <a:endParaRPr lang="fr-FR">
              <a:ea typeface="+mn-lt"/>
              <a:cs typeface="+mn-lt"/>
            </a:endParaRPr>
          </a:p>
          <a:p>
            <a:endParaRPr lang="fr-FR" sz="2400" b="1">
              <a:ea typeface="+mn-lt"/>
              <a:cs typeface="+mn-lt"/>
            </a:endParaRPr>
          </a:p>
          <a:p>
            <a:pPr marL="0" indent="0">
              <a:buNone/>
            </a:pPr>
            <a:endParaRPr lang="fr-FR" sz="2400">
              <a:ea typeface="+mn-lt"/>
              <a:cs typeface="+mn-lt"/>
            </a:endParaRPr>
          </a:p>
        </p:txBody>
      </p:sp>
      <p:pic>
        <p:nvPicPr>
          <p:cNvPr id="5" name="Image 5" descr="Une image contenant téléphone, tenant&#10;&#10;Description générée avec un niveau de confiance très élevé">
            <a:extLst>
              <a:ext uri="{FF2B5EF4-FFF2-40B4-BE49-F238E27FC236}">
                <a16:creationId xmlns:a16="http://schemas.microsoft.com/office/drawing/2014/main" id="{F2453329-2365-469A-8133-8794E0C28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01" y="1808716"/>
            <a:ext cx="9405397" cy="42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22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08ABB2-D67E-4C56-A216-B8E0BB48D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07" y="196502"/>
            <a:ext cx="10515600" cy="662524"/>
          </a:xfrm>
        </p:spPr>
        <p:txBody>
          <a:bodyPr/>
          <a:lstStyle/>
          <a:p>
            <a:r>
              <a:rPr lang="fr-FR">
                <a:latin typeface="Glacial Indifference"/>
              </a:rPr>
              <a:t>Recommandation - Géolocalisation </a:t>
            </a:r>
            <a:endParaRPr lang="en-US">
              <a:latin typeface="Glacial Indifference"/>
            </a:endParaRPr>
          </a:p>
          <a:p>
            <a:endParaRPr lang="fr-FR"/>
          </a:p>
        </p:txBody>
      </p:sp>
      <p:pic>
        <p:nvPicPr>
          <p:cNvPr id="3" name="Image 3" descr="Une image contenant texte, carte&#10;&#10;Description générée avec un niveau de confiance très élevé">
            <a:extLst>
              <a:ext uri="{FF2B5EF4-FFF2-40B4-BE49-F238E27FC236}">
                <a16:creationId xmlns:a16="http://schemas.microsoft.com/office/drawing/2014/main" id="{2BF1EA5D-82EB-4FF0-BF28-033F0BC58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3" y="1245004"/>
            <a:ext cx="8781689" cy="4885576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29B13B51-86A1-4F1B-9A1E-E5724F639074}"/>
              </a:ext>
            </a:extLst>
          </p:cNvPr>
          <p:cNvSpPr txBox="1">
            <a:spLocks/>
          </p:cNvSpPr>
          <p:nvPr/>
        </p:nvSpPr>
        <p:spPr>
          <a:xfrm>
            <a:off x="974271" y="794600"/>
            <a:ext cx="10515600" cy="446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lacial Indifference" pitchFamily="2" charset="0"/>
                <a:ea typeface="+mj-ea"/>
                <a:cs typeface="+mj-cs"/>
              </a:defRPr>
            </a:lvl1pPr>
          </a:lstStyle>
          <a:p>
            <a:r>
              <a:rPr lang="fr-FR" sz="2400">
                <a:latin typeface="Glacial Indifference"/>
              </a:rPr>
              <a:t>La cartographie représentative des business </a:t>
            </a:r>
            <a:endParaRPr lang="fr-FR" sz="24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0F9F23-4806-44B3-B67C-826B8B3D94E1}"/>
              </a:ext>
            </a:extLst>
          </p:cNvPr>
          <p:cNvSpPr txBox="1"/>
          <p:nvPr/>
        </p:nvSpPr>
        <p:spPr>
          <a:xfrm>
            <a:off x="10210325" y="2386373"/>
            <a:ext cx="16936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cs typeface="Calibri"/>
              </a:rPr>
              <a:t>Utilisateur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A5811CA-61FD-4A0B-8CD2-D14B3B027B9D}"/>
              </a:ext>
            </a:extLst>
          </p:cNvPr>
          <p:cNvSpPr txBox="1"/>
          <p:nvPr/>
        </p:nvSpPr>
        <p:spPr>
          <a:xfrm>
            <a:off x="10210325" y="3217176"/>
            <a:ext cx="19545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cs typeface="Calibri"/>
              </a:rPr>
              <a:t>Business proche de l'utilisateur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B768BDE-3999-40ED-8FC7-371B46405094}"/>
              </a:ext>
            </a:extLst>
          </p:cNvPr>
          <p:cNvSpPr txBox="1"/>
          <p:nvPr/>
        </p:nvSpPr>
        <p:spPr>
          <a:xfrm>
            <a:off x="10210325" y="4189553"/>
            <a:ext cx="18620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cs typeface="Calibri"/>
              </a:rPr>
              <a:t>Business éloigné </a:t>
            </a:r>
          </a:p>
          <a:p>
            <a:r>
              <a:rPr lang="fr-FR" b="1">
                <a:cs typeface="Calibri"/>
              </a:rPr>
              <a:t>de l'utilisateur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DE6E07BD-7F59-484A-B7AD-BEFD4A66F12A}"/>
              </a:ext>
            </a:extLst>
          </p:cNvPr>
          <p:cNvGrpSpPr/>
          <p:nvPr/>
        </p:nvGrpSpPr>
        <p:grpSpPr>
          <a:xfrm>
            <a:off x="9571641" y="2212172"/>
            <a:ext cx="648910" cy="648000"/>
            <a:chOff x="10673857" y="1357841"/>
            <a:chExt cx="648910" cy="648000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0C200FFD-2064-9844-B024-A66BC3B449E0}"/>
                </a:ext>
              </a:extLst>
            </p:cNvPr>
            <p:cNvSpPr/>
            <p:nvPr/>
          </p:nvSpPr>
          <p:spPr>
            <a:xfrm>
              <a:off x="10932997" y="1532042"/>
              <a:ext cx="130629" cy="124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2" name="Graphique 43" descr="Repère">
              <a:extLst>
                <a:ext uri="{FF2B5EF4-FFF2-40B4-BE49-F238E27FC236}">
                  <a16:creationId xmlns:a16="http://schemas.microsoft.com/office/drawing/2014/main" id="{69629AD1-91B1-F84D-9899-A537CFF0F499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673857" y="1357841"/>
              <a:ext cx="648910" cy="648000"/>
            </a:xfrm>
            <a:prstGeom prst="rect">
              <a:avLst/>
            </a:prstGeom>
          </p:spPr>
        </p:pic>
        <p:pic>
          <p:nvPicPr>
            <p:cNvPr id="13" name="Graphique 44" descr="Informations">
              <a:extLst>
                <a:ext uri="{FF2B5EF4-FFF2-40B4-BE49-F238E27FC236}">
                  <a16:creationId xmlns:a16="http://schemas.microsoft.com/office/drawing/2014/main" id="{33AE49BA-4DD5-F649-B32B-B4526784B893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17867" y="1514971"/>
              <a:ext cx="165600" cy="162000"/>
            </a:xfrm>
            <a:prstGeom prst="rect">
              <a:avLst/>
            </a:prstGeom>
          </p:spPr>
        </p:pic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2DA0244-9E67-854A-9D0C-ED43F81B2B7E}"/>
              </a:ext>
            </a:extLst>
          </p:cNvPr>
          <p:cNvGrpSpPr/>
          <p:nvPr/>
        </p:nvGrpSpPr>
        <p:grpSpPr>
          <a:xfrm>
            <a:off x="9564557" y="3217176"/>
            <a:ext cx="648910" cy="648000"/>
            <a:chOff x="10673857" y="1357841"/>
            <a:chExt cx="648910" cy="648000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490E63DB-905D-DE47-8A3C-B0AE72B296E4}"/>
                </a:ext>
              </a:extLst>
            </p:cNvPr>
            <p:cNvSpPr/>
            <p:nvPr/>
          </p:nvSpPr>
          <p:spPr>
            <a:xfrm>
              <a:off x="10932997" y="1532042"/>
              <a:ext cx="130629" cy="124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6" name="Graphique 43" descr="Repère">
              <a:extLst>
                <a:ext uri="{FF2B5EF4-FFF2-40B4-BE49-F238E27FC236}">
                  <a16:creationId xmlns:a16="http://schemas.microsoft.com/office/drawing/2014/main" id="{E511ED7B-33D5-9645-9A01-C199633B71AE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73857" y="1357841"/>
              <a:ext cx="648910" cy="648000"/>
            </a:xfrm>
            <a:prstGeom prst="rect">
              <a:avLst/>
            </a:prstGeom>
          </p:spPr>
        </p:pic>
        <p:pic>
          <p:nvPicPr>
            <p:cNvPr id="27" name="Graphique 44" descr="Informations">
              <a:extLst>
                <a:ext uri="{FF2B5EF4-FFF2-40B4-BE49-F238E27FC236}">
                  <a16:creationId xmlns:a16="http://schemas.microsoft.com/office/drawing/2014/main" id="{ED50AF43-BA35-C741-A490-6092D898EFFC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17867" y="1514971"/>
              <a:ext cx="165600" cy="162000"/>
            </a:xfrm>
            <a:prstGeom prst="rect">
              <a:avLst/>
            </a:prstGeom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A5643AC8-7621-E049-843F-1A7B53345094}"/>
              </a:ext>
            </a:extLst>
          </p:cNvPr>
          <p:cNvGrpSpPr/>
          <p:nvPr/>
        </p:nvGrpSpPr>
        <p:grpSpPr>
          <a:xfrm>
            <a:off x="9564556" y="4162342"/>
            <a:ext cx="648910" cy="648000"/>
            <a:chOff x="10673857" y="1357841"/>
            <a:chExt cx="648910" cy="648000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9482C94-E27F-E649-9C30-0F2953BBB1D5}"/>
                </a:ext>
              </a:extLst>
            </p:cNvPr>
            <p:cNvSpPr/>
            <p:nvPr/>
          </p:nvSpPr>
          <p:spPr>
            <a:xfrm>
              <a:off x="10932997" y="1532042"/>
              <a:ext cx="130629" cy="1242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0" name="Graphique 43" descr="Repère">
              <a:extLst>
                <a:ext uri="{FF2B5EF4-FFF2-40B4-BE49-F238E27FC236}">
                  <a16:creationId xmlns:a16="http://schemas.microsoft.com/office/drawing/2014/main" id="{4DB23A5F-96A2-4C44-B52E-BB66882A8F5B}"/>
                </a:ext>
              </a:extLst>
            </p:cNvPr>
            <p:cNvPicPr>
              <a:picLocks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673857" y="1357841"/>
              <a:ext cx="648910" cy="648000"/>
            </a:xfrm>
            <a:prstGeom prst="rect">
              <a:avLst/>
            </a:prstGeom>
          </p:spPr>
        </p:pic>
        <p:pic>
          <p:nvPicPr>
            <p:cNvPr id="31" name="Graphique 44" descr="Informations">
              <a:extLst>
                <a:ext uri="{FF2B5EF4-FFF2-40B4-BE49-F238E27FC236}">
                  <a16:creationId xmlns:a16="http://schemas.microsoft.com/office/drawing/2014/main" id="{D6036401-9D9D-2A4C-AAD3-6249E2F0D936}"/>
                </a:ext>
              </a:extLst>
            </p:cNvPr>
            <p:cNvPicPr>
              <a:picLocks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17867" y="1514971"/>
              <a:ext cx="165600" cy="1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7094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ADDB3D-9A5A-469D-AFBA-0A9F6811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Glacial Indifference"/>
              </a:rPr>
              <a:t>Recommandation - </a:t>
            </a:r>
            <a:r>
              <a:rPr lang="fr-FR" err="1">
                <a:latin typeface="Glacial Indifference"/>
              </a:rPr>
              <a:t>Popularity</a:t>
            </a:r>
            <a:r>
              <a:rPr lang="fr-FR">
                <a:latin typeface="Glacial Indifference"/>
              </a:rPr>
              <a:t>/Trends </a:t>
            </a:r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3D66EB16-AB0A-4787-9886-5CDC30A34781}"/>
              </a:ext>
            </a:extLst>
          </p:cNvPr>
          <p:cNvSpPr txBox="1">
            <a:spLocks/>
          </p:cNvSpPr>
          <p:nvPr/>
        </p:nvSpPr>
        <p:spPr>
          <a:xfrm>
            <a:off x="829006" y="1214085"/>
            <a:ext cx="11137837" cy="4548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>
                <a:latin typeface="Glacial Indifference"/>
                <a:cs typeface="Calibri"/>
              </a:rPr>
              <a:t>Comment recommander un nouvel utilisateur ?</a:t>
            </a:r>
            <a:endParaRPr lang="fr-FR" sz="2400">
              <a:cs typeface="Calibri"/>
            </a:endParaRPr>
          </a:p>
          <a:p>
            <a:r>
              <a:rPr lang="fr-FR" sz="2400">
                <a:latin typeface="Glacial Indifference"/>
                <a:cs typeface="Calibri"/>
              </a:rPr>
              <a:t>"Trust the </a:t>
            </a:r>
            <a:r>
              <a:rPr lang="fr-FR" sz="2400" err="1">
                <a:latin typeface="Glacial Indifference"/>
                <a:cs typeface="Calibri"/>
              </a:rPr>
              <a:t>majority</a:t>
            </a:r>
            <a:r>
              <a:rPr lang="fr-FR" sz="2400">
                <a:latin typeface="Glacial Indifference"/>
                <a:cs typeface="Calibri"/>
              </a:rPr>
              <a:t>" : popularité d'un business, tendances de la ville/du moment</a:t>
            </a:r>
            <a:endParaRPr lang="fr-FR" sz="2400">
              <a:cs typeface="Calibri"/>
            </a:endParaRPr>
          </a:p>
          <a:p>
            <a:r>
              <a:rPr lang="fr-FR" sz="2400">
                <a:latin typeface="Glacial Indifference"/>
                <a:cs typeface="Calibri"/>
              </a:rPr>
              <a:t>Evaluer la popularité :</a:t>
            </a:r>
            <a:endParaRPr lang="fr-FR" sz="2400">
              <a:cs typeface="Calibri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fr-FR" sz="2000">
                <a:latin typeface="Glacial Indifference"/>
                <a:cs typeface="Calibri"/>
              </a:rPr>
              <a:t>Moyenne des star ratings</a:t>
            </a:r>
          </a:p>
          <a:p>
            <a:pPr lvl="1">
              <a:buFont typeface="Wingdings" panose="020B0604020202020204" pitchFamily="34" charset="0"/>
              <a:buChar char="Ø"/>
            </a:pPr>
            <a:r>
              <a:rPr lang="fr-FR" sz="2000">
                <a:latin typeface="Glacial Indifference"/>
                <a:cs typeface="Calibri"/>
              </a:rPr>
              <a:t>Calculer sur les années récentes</a:t>
            </a:r>
          </a:p>
          <a:p>
            <a:pPr lvl="1">
              <a:buFont typeface="Wingdings" panose="020B0604020202020204" pitchFamily="34" charset="0"/>
              <a:buChar char="Ø"/>
            </a:pPr>
            <a:r>
              <a:rPr lang="fr-FR" sz="2000">
                <a:latin typeface="Glacial Indifference"/>
                <a:cs typeface="Calibri"/>
              </a:rPr>
              <a:t>Problème : businesses avec peu de </a:t>
            </a:r>
            <a:r>
              <a:rPr lang="fr-FR" sz="2000" err="1">
                <a:latin typeface="Glacial Indifference"/>
                <a:cs typeface="Calibri"/>
              </a:rPr>
              <a:t>reviews</a:t>
            </a:r>
            <a:r>
              <a:rPr lang="fr-FR" sz="2000">
                <a:latin typeface="Glacial Indifference"/>
                <a:cs typeface="Calibri"/>
              </a:rPr>
              <a:t> → fixer un seuil minimum</a:t>
            </a:r>
          </a:p>
          <a:p>
            <a:r>
              <a:rPr lang="fr-FR" sz="2400">
                <a:latin typeface="Glacial Indifference"/>
                <a:cs typeface="Calibri"/>
              </a:rPr>
              <a:t>Quantifier les tendances :</a:t>
            </a:r>
            <a:endParaRPr lang="fr-FR" sz="2400">
              <a:cs typeface="Calibri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fr-FR" sz="2000">
                <a:latin typeface="Glacial Indifference"/>
                <a:cs typeface="Calibri"/>
              </a:rPr>
              <a:t>Fréquentation d'un business : check-ins des </a:t>
            </a:r>
            <a:r>
              <a:rPr lang="fr-FR" sz="2000" err="1">
                <a:latin typeface="Glacial Indifference"/>
                <a:cs typeface="Calibri"/>
              </a:rPr>
              <a:t>Yelpers</a:t>
            </a:r>
            <a:endParaRPr lang="fr-FR" sz="2000">
              <a:cs typeface="Calibri"/>
            </a:endParaRPr>
          </a:p>
          <a:p>
            <a:pPr lvl="1">
              <a:buFont typeface="Wingdings" panose="020B0604020202020204" pitchFamily="34" charset="0"/>
              <a:buChar char="Ø"/>
            </a:pPr>
            <a:r>
              <a:rPr lang="fr-FR" sz="2000">
                <a:latin typeface="Glacial Indifference"/>
                <a:cs typeface="Calibri"/>
              </a:rPr>
              <a:t>Moyenne du mois sur les dernières années</a:t>
            </a:r>
            <a:endParaRPr lang="fr-FR" sz="2000">
              <a:cs typeface="Calibri"/>
            </a:endParaRPr>
          </a:p>
          <a:p>
            <a:r>
              <a:rPr lang="fr-FR" sz="2400">
                <a:latin typeface="Glacial Indifference"/>
                <a:cs typeface="Calibri"/>
              </a:rPr>
              <a:t>Distance : score selon la position dans le périmètre de l’utilisateur</a:t>
            </a:r>
            <a:endParaRPr lang="fr-FR" sz="2400">
              <a:cs typeface="Calibri"/>
            </a:endParaRPr>
          </a:p>
          <a:p>
            <a:r>
              <a:rPr lang="fr-FR" sz="2400">
                <a:latin typeface="Glacial Indifference"/>
                <a:cs typeface="Calibri"/>
              </a:rPr>
              <a:t>Score final = 0,75 * (0.5 * Popularité + 0.5 * Trends) + 0,25 * Distance</a:t>
            </a:r>
            <a:endParaRPr lang="fr-FR" sz="2400">
              <a:cs typeface="Calibri"/>
            </a:endParaRPr>
          </a:p>
          <a:p>
            <a:endParaRPr lang="fr-FR" sz="2400">
              <a:cs typeface="Calibri"/>
            </a:endParaRPr>
          </a:p>
          <a:p>
            <a:endParaRPr lang="fr-FR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4511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7BDBB07-5B53-EB42-8CB1-D06AC493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6000">
                <a:latin typeface="Glacial Indifference"/>
                <a:cs typeface="Calibri Light"/>
              </a:rPr>
              <a:t>Objectifs du projet</a:t>
            </a:r>
            <a:endParaRPr lang="fr-FR" sz="6000">
              <a:latin typeface="Glacial Indifference"/>
            </a:endParaRPr>
          </a:p>
        </p:txBody>
      </p:sp>
    </p:spTree>
    <p:extLst>
      <p:ext uri="{BB962C8B-B14F-4D97-AF65-F5344CB8AC3E}">
        <p14:creationId xmlns:p14="http://schemas.microsoft.com/office/powerpoint/2010/main" val="3288370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ADDB3D-9A5A-469D-AFBA-0A9F68117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71" y="397785"/>
            <a:ext cx="10885220" cy="662524"/>
          </a:xfrm>
        </p:spPr>
        <p:txBody>
          <a:bodyPr/>
          <a:lstStyle/>
          <a:p>
            <a:r>
              <a:rPr lang="fr-FR">
                <a:latin typeface="Glacial Indifference"/>
              </a:rPr>
              <a:t>Recommandation – User-</a:t>
            </a:r>
            <a:r>
              <a:rPr lang="fr-FR" err="1">
                <a:latin typeface="Glacial Indifference"/>
              </a:rPr>
              <a:t>based</a:t>
            </a:r>
            <a:r>
              <a:rPr lang="fr-FR">
                <a:latin typeface="Glacial Indifference"/>
              </a:rPr>
              <a:t> Collaborative </a:t>
            </a:r>
            <a:r>
              <a:rPr lang="fr-FR" err="1">
                <a:latin typeface="Glacial Indifference"/>
              </a:rPr>
              <a:t>Filtering</a:t>
            </a:r>
            <a:endParaRPr lang="fr-FR">
              <a:latin typeface="Glacial Indifference"/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6EB77189-1234-4445-959D-D1B9697030F8}"/>
              </a:ext>
            </a:extLst>
          </p:cNvPr>
          <p:cNvSpPr txBox="1">
            <a:spLocks/>
          </p:cNvSpPr>
          <p:nvPr/>
        </p:nvSpPr>
        <p:spPr>
          <a:xfrm>
            <a:off x="829006" y="1472877"/>
            <a:ext cx="5746328" cy="4548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>
                <a:latin typeface="Glacial Indifference"/>
                <a:cs typeface="Calibri"/>
              </a:rPr>
              <a:t>Idée : prédire les goûts d'un utilisateur grâce à des utilisateurs partageant les mêmes goûts (similaires) </a:t>
            </a:r>
            <a:endParaRPr lang="fr-FR" sz="2400">
              <a:cs typeface="Calibri"/>
            </a:endParaRPr>
          </a:p>
          <a:p>
            <a:r>
              <a:rPr lang="fr-FR" sz="2400">
                <a:latin typeface="Glacial Indifference"/>
                <a:cs typeface="Calibri"/>
              </a:rPr>
              <a:t>Méthode : </a:t>
            </a:r>
          </a:p>
          <a:p>
            <a:pPr lvl="1">
              <a:buFont typeface="Wingdings,Sans-Serif" panose="020B0604020202020204" pitchFamily="34" charset="0"/>
              <a:buChar char="Ø"/>
            </a:pPr>
            <a:r>
              <a:rPr lang="fr-FR" sz="2000">
                <a:latin typeface="Glacial Indifference"/>
                <a:cs typeface="Calibri"/>
              </a:rPr>
              <a:t> Matrice Utilisateurs x Businesses, </a:t>
            </a:r>
            <a:br>
              <a:rPr lang="fr-FR" sz="2000">
                <a:latin typeface="Glacial Indifference"/>
                <a:cs typeface="Calibri"/>
              </a:rPr>
            </a:br>
            <a:r>
              <a:rPr lang="fr-FR" sz="2000">
                <a:latin typeface="Glacial Indifference"/>
                <a:cs typeface="Calibri"/>
              </a:rPr>
              <a:t>valeurs = ratings</a:t>
            </a:r>
            <a:endParaRPr lang="en-US" sz="2000">
              <a:latin typeface="Glacial Indifference"/>
              <a:cs typeface="Calibri"/>
            </a:endParaRPr>
          </a:p>
          <a:p>
            <a:pPr lvl="1">
              <a:buFont typeface="Wingdings,Sans-Serif" panose="020B0604020202020204" pitchFamily="34" charset="0"/>
              <a:buChar char="Ø"/>
            </a:pPr>
            <a:r>
              <a:rPr lang="fr-FR" sz="2000">
                <a:latin typeface="Glacial Indifference"/>
                <a:cs typeface="Calibri"/>
              </a:rPr>
              <a:t> Calculer la similarité entre utilisateurs </a:t>
            </a:r>
            <a:br>
              <a:rPr lang="fr-FR" sz="2000">
                <a:latin typeface="Glacial Indifference"/>
                <a:cs typeface="Calibri"/>
              </a:rPr>
            </a:br>
            <a:r>
              <a:rPr lang="fr-FR" sz="2000">
                <a:latin typeface="Glacial Indifference"/>
                <a:cs typeface="Calibri"/>
              </a:rPr>
              <a:t>(</a:t>
            </a:r>
            <a:r>
              <a:rPr lang="fr-FR" sz="2000" err="1">
                <a:latin typeface="Glacial Indifference"/>
                <a:cs typeface="Calibri"/>
              </a:rPr>
              <a:t>cosine</a:t>
            </a:r>
            <a:r>
              <a:rPr lang="fr-FR" sz="2000">
                <a:latin typeface="Glacial Indifference"/>
                <a:cs typeface="Calibri"/>
              </a:rPr>
              <a:t> </a:t>
            </a:r>
            <a:r>
              <a:rPr lang="fr-FR" sz="2000" err="1">
                <a:latin typeface="Glacial Indifference"/>
                <a:cs typeface="Calibri"/>
              </a:rPr>
              <a:t>similarity</a:t>
            </a:r>
            <a:r>
              <a:rPr lang="fr-FR" sz="2000">
                <a:latin typeface="Glacial Indifference"/>
                <a:cs typeface="Calibri"/>
              </a:rPr>
              <a:t>, Pearson </a:t>
            </a:r>
            <a:r>
              <a:rPr lang="fr-FR" sz="2000" err="1">
                <a:latin typeface="Glacial Indifference"/>
                <a:cs typeface="Calibri"/>
              </a:rPr>
              <a:t>correlation</a:t>
            </a:r>
            <a:r>
              <a:rPr lang="fr-FR" sz="2000">
                <a:latin typeface="Glacial Indifference"/>
                <a:cs typeface="Calibri"/>
              </a:rPr>
              <a:t>...)</a:t>
            </a:r>
            <a:endParaRPr lang="fr-FR" sz="2000">
              <a:latin typeface="Glacial Indifference"/>
            </a:endParaRPr>
          </a:p>
          <a:p>
            <a:r>
              <a:rPr lang="fr-FR" sz="2400">
                <a:latin typeface="Glacial Indifference"/>
                <a:cs typeface="Calibri"/>
              </a:rPr>
              <a:t>Problème : matrice creuse, scalabilité, </a:t>
            </a:r>
            <a:br>
              <a:rPr lang="fr-FR" sz="2400">
                <a:latin typeface="Glacial Indifference"/>
                <a:cs typeface="Calibri"/>
              </a:rPr>
            </a:br>
            <a:r>
              <a:rPr lang="fr-FR" sz="2400">
                <a:latin typeface="Glacial Indifference"/>
                <a:cs typeface="Calibri"/>
              </a:rPr>
              <a:t>coût en mémoire</a:t>
            </a:r>
          </a:p>
          <a:p>
            <a:pPr marL="457200" lvl="1" indent="0">
              <a:buNone/>
            </a:pPr>
            <a:endParaRPr lang="fr-FR" sz="2000">
              <a:cs typeface="Calibri"/>
            </a:endParaRPr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1FC238A1-C78F-490E-B1ED-05F2E201B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" t="2807" r="59683" b="-2807"/>
          <a:stretch/>
        </p:blipFill>
        <p:spPr>
          <a:xfrm>
            <a:off x="6096000" y="1214085"/>
            <a:ext cx="4592927" cy="420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60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ADDB3D-9A5A-469D-AFBA-0A9F68117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71" y="369650"/>
            <a:ext cx="11123392" cy="662524"/>
          </a:xfrm>
        </p:spPr>
        <p:txBody>
          <a:bodyPr/>
          <a:lstStyle/>
          <a:p>
            <a:r>
              <a:rPr lang="fr-FR">
                <a:latin typeface="Glacial Indifference"/>
              </a:rPr>
              <a:t>Recommandation – User-</a:t>
            </a:r>
            <a:r>
              <a:rPr lang="fr-FR" err="1">
                <a:latin typeface="Glacial Indifference"/>
              </a:rPr>
              <a:t>based</a:t>
            </a:r>
            <a:r>
              <a:rPr lang="fr-FR">
                <a:latin typeface="Glacial Indifference"/>
              </a:rPr>
              <a:t> Collaborative </a:t>
            </a:r>
            <a:r>
              <a:rPr lang="fr-FR" err="1">
                <a:latin typeface="Glacial Indifference"/>
              </a:rPr>
              <a:t>Filtering</a:t>
            </a:r>
            <a:endParaRPr lang="fr-FR">
              <a:latin typeface="Glacial Indifferenc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Espace réservé du contenu 2">
                <a:extLst>
                  <a:ext uri="{FF2B5EF4-FFF2-40B4-BE49-F238E27FC236}">
                    <a16:creationId xmlns:a16="http://schemas.microsoft.com/office/drawing/2014/main" id="{6EB77189-1234-4445-959D-D1B9697030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9006" y="1472877"/>
                <a:ext cx="5918856" cy="48934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Glacial Indifference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lacial Indifference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lacial Indifference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lacial Indifference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lacial Indifference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2400">
                    <a:latin typeface="Glacial Indifference"/>
                    <a:cs typeface="Calibri"/>
                  </a:rPr>
                  <a:t>Solution : Matrix Factorisation </a:t>
                </a:r>
                <a:r>
                  <a:rPr lang="fr-FR" sz="2400" err="1">
                    <a:latin typeface="Glacial Indifference"/>
                    <a:cs typeface="Calibri"/>
                  </a:rPr>
                  <a:t>Algorithms</a:t>
                </a:r>
                <a:endParaRPr lang="fr-FR" sz="2400">
                  <a:latin typeface="Glacial Indifference"/>
                  <a:cs typeface="Calibri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cs typeface="Calibri"/>
                          </a:rPr>
                          <m:t>𝑅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𝑛</m:t>
                        </m:r>
                        <m:r>
                          <a:rPr lang="fr-FR" sz="2400" i="1"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𝑚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≈</m:t>
                    </m:r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𝑃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𝑛</m:t>
                        </m:r>
                        <m:r>
                          <a:rPr lang="fr-FR" sz="2400" i="1"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∙</m:t>
                    </m:r>
                    <m:sSubSup>
                      <m:sSubSup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𝑄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𝑘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𝑚</m:t>
                        </m:r>
                      </m:sub>
                      <m:sup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𝑇</m:t>
                        </m:r>
                      </m:sup>
                    </m:sSubSup>
                  </m:oMath>
                </a14:m>
                <a:endParaRPr lang="fr-FR" sz="1600">
                  <a:latin typeface="Glacial Indifference"/>
                  <a:cs typeface="Calibri"/>
                </a:endParaRPr>
              </a:p>
              <a:p>
                <a:r>
                  <a:rPr lang="fr-FR" sz="2400">
                    <a:latin typeface="Glacial Indifference"/>
                    <a:cs typeface="Calibri"/>
                  </a:rPr>
                  <a:t>Réduction de dimension : </a:t>
                </a:r>
                <a:r>
                  <a:rPr lang="fr-FR" sz="2400" b="1">
                    <a:latin typeface="Glacial Indifference"/>
                    <a:cs typeface="Calibri"/>
                  </a:rPr>
                  <a:t>k</a:t>
                </a:r>
                <a:r>
                  <a:rPr lang="fr-FR" sz="2400">
                    <a:latin typeface="Glacial Indifference"/>
                    <a:cs typeface="Calibri"/>
                  </a:rPr>
                  <a:t> « latent </a:t>
                </a:r>
                <a:r>
                  <a:rPr lang="fr-FR" sz="2400" err="1">
                    <a:latin typeface="Glacial Indifference"/>
                    <a:cs typeface="Calibri"/>
                  </a:rPr>
                  <a:t>features</a:t>
                </a:r>
                <a:r>
                  <a:rPr lang="fr-FR" sz="2400">
                    <a:latin typeface="Glacial Indifference"/>
                    <a:cs typeface="Calibri"/>
                  </a:rPr>
                  <a:t> »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fr-FR" sz="2000">
                    <a:cs typeface="Calibri"/>
                  </a:rPr>
                  <a:t>Ex : </a:t>
                </a:r>
                <a:r>
                  <a:rPr lang="fr-FR" sz="2000" err="1">
                    <a:cs typeface="Calibri"/>
                  </a:rPr>
                  <a:t>steakhouse</a:t>
                </a:r>
                <a:r>
                  <a:rPr lang="fr-FR" sz="2000">
                    <a:cs typeface="Calibri"/>
                  </a:rPr>
                  <a:t>, night club, gym…</a:t>
                </a:r>
              </a:p>
              <a:p>
                <a:r>
                  <a:rPr lang="fr-FR" sz="2400">
                    <a:latin typeface="Glacial Indifference"/>
                    <a:cs typeface="Calibri"/>
                  </a:rPr>
                  <a:t>Construction du modèle : </a:t>
                </a:r>
              </a:p>
              <a:p>
                <a:pPr lvl="1">
                  <a:buFont typeface="Wingdings" panose="020B0604020202020204" pitchFamily="34" charset="0"/>
                  <a:buChar char="Ø"/>
                </a:pPr>
                <a:r>
                  <a:rPr lang="fr-FR" sz="2000">
                    <a:latin typeface="Glacial Indifference"/>
                    <a:cs typeface="Calibri"/>
                  </a:rPr>
                  <a:t>Création de la matrice User x Item</a:t>
                </a:r>
                <a:endParaRPr lang="fr-FR" sz="2000">
                  <a:cs typeface="Calibri"/>
                </a:endParaRPr>
              </a:p>
              <a:p>
                <a:pPr lvl="1">
                  <a:buFont typeface="Wingdings" panose="020B0604020202020204" pitchFamily="34" charset="0"/>
                  <a:buChar char="Ø"/>
                </a:pPr>
                <a:r>
                  <a:rPr lang="fr-FR" sz="2000">
                    <a:latin typeface="Glacial Indifference"/>
                    <a:cs typeface="Calibri"/>
                  </a:rPr>
                  <a:t>Remplissage des valeurs manquantes (moyenne du user, gradient stochastique, …)</a:t>
                </a:r>
              </a:p>
              <a:p>
                <a:pPr lvl="1">
                  <a:buFont typeface="Wingdings" panose="020B0604020202020204" pitchFamily="34" charset="0"/>
                  <a:buChar char="Ø"/>
                </a:pPr>
                <a:r>
                  <a:rPr lang="fr-FR" sz="2000">
                    <a:latin typeface="Glacial Indifference"/>
                    <a:cs typeface="Calibri"/>
                  </a:rPr>
                  <a:t>Normalisation "</a:t>
                </a:r>
                <a:r>
                  <a:rPr lang="fr-FR" sz="2000" err="1">
                    <a:latin typeface="Glacial Indifference"/>
                    <a:cs typeface="Calibri"/>
                  </a:rPr>
                  <a:t>zero-mean</a:t>
                </a:r>
                <a:r>
                  <a:rPr lang="fr-FR" sz="2000">
                    <a:latin typeface="Glacial Indifference"/>
                    <a:cs typeface="Calibri"/>
                  </a:rPr>
                  <a:t>"</a:t>
                </a:r>
                <a:endParaRPr lang="fr-FR" sz="2000">
                  <a:cs typeface="Calibri"/>
                </a:endParaRPr>
              </a:p>
              <a:p>
                <a:pPr lvl="1">
                  <a:buFont typeface="Wingdings" panose="020B0604020202020204" pitchFamily="34" charset="0"/>
                  <a:buChar char="Ø"/>
                </a:pPr>
                <a:r>
                  <a:rPr lang="fr-FR" sz="2000">
                    <a:latin typeface="Glacial Indifference"/>
                    <a:cs typeface="Calibri"/>
                  </a:rPr>
                  <a:t>Factorisation par Single Value </a:t>
                </a:r>
                <a:r>
                  <a:rPr lang="fr-FR" sz="2000" err="1">
                    <a:latin typeface="Glacial Indifference"/>
                    <a:cs typeface="Calibri"/>
                  </a:rPr>
                  <a:t>Decomposition</a:t>
                </a:r>
                <a:endParaRPr lang="fr-FR" sz="2000">
                  <a:latin typeface="Glacial Indifference"/>
                  <a:cs typeface="Calibri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𝑅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𝑢𝑠𝑒𝑟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𝑖𝑡𝑒𝑚</m:t>
                        </m:r>
                      </m:sub>
                    </m:sSub>
                  </m:oMath>
                </a14:m>
                <a:r>
                  <a:rPr lang="fr-FR" sz="2400">
                    <a:latin typeface="Glacial Indifference"/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≈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𝑈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𝑢𝑠𝑒𝑟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∙</m:t>
                    </m:r>
                    <m:sSubSup>
                      <m:sSubSup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𝑖𝑡𝑒𝑚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𝑇</m:t>
                        </m:r>
                      </m:sup>
                    </m:sSubSup>
                  </m:oMath>
                </a14:m>
                <a:endParaRPr lang="fr-FR" sz="2400">
                  <a:latin typeface="Glacial Indifference"/>
                  <a:cs typeface="Calibri"/>
                </a:endParaRPr>
              </a:p>
              <a:p>
                <a:r>
                  <a:rPr lang="fr-FR" sz="2400">
                    <a:latin typeface="Glacial Indifference"/>
                    <a:cs typeface="Calibri"/>
                  </a:rPr>
                  <a:t>Contraintes :</a:t>
                </a:r>
              </a:p>
              <a:p>
                <a:pPr lvl="1">
                  <a:buFont typeface="Wingdings" panose="020B0604020202020204" pitchFamily="34" charset="0"/>
                  <a:buChar char="Ø"/>
                </a:pPr>
                <a:r>
                  <a:rPr lang="fr-FR" sz="2000">
                    <a:latin typeface="Glacial Indifference"/>
                    <a:cs typeface="Calibri"/>
                  </a:rPr>
                  <a:t>Intégration de nouvel utilisateur : </a:t>
                </a:r>
                <a:r>
                  <a:rPr lang="fr-FR" sz="2000" err="1">
                    <a:latin typeface="Glacial Indifference"/>
                    <a:cs typeface="Calibri"/>
                  </a:rPr>
                  <a:t>rebuild</a:t>
                </a:r>
                <a:endParaRPr lang="fr-FR" sz="2000">
                  <a:latin typeface="Glacial Indifference"/>
                  <a:cs typeface="Calibri"/>
                </a:endParaRPr>
              </a:p>
              <a:p>
                <a:pPr lvl="1">
                  <a:buFont typeface="Wingdings" panose="020B0604020202020204" pitchFamily="34" charset="0"/>
                  <a:buChar char="Ø"/>
                </a:pPr>
                <a:r>
                  <a:rPr lang="fr-FR" sz="2000">
                    <a:latin typeface="Glacial Indifference"/>
                    <a:cs typeface="Calibri"/>
                  </a:rPr>
                  <a:t>Cold start</a:t>
                </a:r>
              </a:p>
            </p:txBody>
          </p:sp>
        </mc:Choice>
        <mc:Fallback>
          <p:sp>
            <p:nvSpPr>
              <p:cNvPr id="5" name="Espace réservé du contenu 2">
                <a:extLst>
                  <a:ext uri="{FF2B5EF4-FFF2-40B4-BE49-F238E27FC236}">
                    <a16:creationId xmlns:a16="http://schemas.microsoft.com/office/drawing/2014/main" id="{6EB77189-1234-4445-959D-D1B969703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06" y="1472877"/>
                <a:ext cx="5918856" cy="4893475"/>
              </a:xfrm>
              <a:prstGeom prst="rect">
                <a:avLst/>
              </a:prstGeom>
              <a:blipFill>
                <a:blip r:embed="rId3"/>
                <a:stretch>
                  <a:fillRect l="-1236" t="-2618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picture containing monitor, clock, light&#10;&#10;Description automatically generated">
            <a:extLst>
              <a:ext uri="{FF2B5EF4-FFF2-40B4-BE49-F238E27FC236}">
                <a16:creationId xmlns:a16="http://schemas.microsoft.com/office/drawing/2014/main" id="{D4E8C56A-6712-4DF1-AAF5-7087FC4E0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647" y="1913206"/>
            <a:ext cx="5197353" cy="31647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BAC005-BE2D-4F63-8587-4CE2B10E0F1E}"/>
              </a:ext>
            </a:extLst>
          </p:cNvPr>
          <p:cNvSpPr txBox="1"/>
          <p:nvPr/>
        </p:nvSpPr>
        <p:spPr>
          <a:xfrm>
            <a:off x="6994647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4D271-783E-4CA7-8294-DCB860913810}"/>
              </a:ext>
            </a:extLst>
          </p:cNvPr>
          <p:cNvSpPr txBox="1"/>
          <p:nvPr/>
        </p:nvSpPr>
        <p:spPr>
          <a:xfrm>
            <a:off x="6933765" y="30596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EF4A7B-DABC-4D58-8E06-683EDBC69594}"/>
              </a:ext>
            </a:extLst>
          </p:cNvPr>
          <p:cNvSpPr txBox="1"/>
          <p:nvPr/>
        </p:nvSpPr>
        <p:spPr>
          <a:xfrm>
            <a:off x="7624689" y="184718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08B14-C72F-4038-889F-868CF4EBB629}"/>
              </a:ext>
            </a:extLst>
          </p:cNvPr>
          <p:cNvSpPr txBox="1"/>
          <p:nvPr/>
        </p:nvSpPr>
        <p:spPr>
          <a:xfrm>
            <a:off x="9200271" y="184718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3CA24F-549F-4908-9C65-14631F3C1AAA}"/>
              </a:ext>
            </a:extLst>
          </p:cNvPr>
          <p:cNvSpPr txBox="1"/>
          <p:nvPr/>
        </p:nvSpPr>
        <p:spPr>
          <a:xfrm>
            <a:off x="10041988" y="186125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E2B951-1679-482E-B28B-CD86B3BF2217}"/>
              </a:ext>
            </a:extLst>
          </p:cNvPr>
          <p:cNvSpPr txBox="1"/>
          <p:nvPr/>
        </p:nvSpPr>
        <p:spPr>
          <a:xfrm>
            <a:off x="11152965" y="184718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B219C4-0DCE-4E93-826A-F8A6D24B73E5}"/>
              </a:ext>
            </a:extLst>
          </p:cNvPr>
          <p:cNvSpPr txBox="1"/>
          <p:nvPr/>
        </p:nvSpPr>
        <p:spPr>
          <a:xfrm>
            <a:off x="11945263" y="233523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6D986F-8670-4025-8C8F-C003E308E106}"/>
                  </a:ext>
                </a:extLst>
              </p:cNvPr>
              <p:cNvSpPr/>
              <p:nvPr/>
            </p:nvSpPr>
            <p:spPr>
              <a:xfrm>
                <a:off x="7601927" y="1348622"/>
                <a:ext cx="43659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200"/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46D986F-8670-4025-8C8F-C003E308E1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927" y="1348622"/>
                <a:ext cx="43659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51212E6-FFBF-4920-97B2-20E9CDAF910B}"/>
                  </a:ext>
                </a:extLst>
              </p:cNvPr>
              <p:cNvSpPr/>
              <p:nvPr/>
            </p:nvSpPr>
            <p:spPr>
              <a:xfrm>
                <a:off x="9144326" y="1348622"/>
                <a:ext cx="448263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fr-FR" sz="220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51212E6-FFBF-4920-97B2-20E9CDAF9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326" y="1348622"/>
                <a:ext cx="44826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65F3C4F-6759-41FD-9848-9979F60264C4}"/>
                  </a:ext>
                </a:extLst>
              </p:cNvPr>
              <p:cNvSpPr/>
              <p:nvPr/>
            </p:nvSpPr>
            <p:spPr>
              <a:xfrm>
                <a:off x="9966648" y="1348622"/>
                <a:ext cx="40267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20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fr-FR" sz="220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65F3C4F-6759-41FD-9848-9979F6026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6648" y="1348622"/>
                <a:ext cx="40267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8ACBD0A-C1B6-4535-B035-3FAD9A1D38B5}"/>
                  </a:ext>
                </a:extLst>
              </p:cNvPr>
              <p:cNvSpPr/>
              <p:nvPr/>
            </p:nvSpPr>
            <p:spPr>
              <a:xfrm>
                <a:off x="11152965" y="1348622"/>
                <a:ext cx="58528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fr-FR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fr-FR" sz="220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8ACBD0A-C1B6-4535-B035-3FAD9A1D3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965" y="1348622"/>
                <a:ext cx="58528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4264848-E8A1-4E57-A93D-238B8A7BC591}"/>
              </a:ext>
            </a:extLst>
          </p:cNvPr>
          <p:cNvSpPr txBox="1"/>
          <p:nvPr/>
        </p:nvSpPr>
        <p:spPr>
          <a:xfrm>
            <a:off x="6952522" y="4872917"/>
            <a:ext cx="1638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Matrice </a:t>
            </a:r>
            <a:br>
              <a:rPr lang="fr-FR"/>
            </a:br>
            <a:r>
              <a:rPr lang="fr-FR"/>
              <a:t>User x Business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C6550A-61FA-4A7A-8FF8-720949C4E81D}"/>
              </a:ext>
            </a:extLst>
          </p:cNvPr>
          <p:cNvSpPr txBox="1"/>
          <p:nvPr/>
        </p:nvSpPr>
        <p:spPr>
          <a:xfrm>
            <a:off x="8623743" y="4872917"/>
            <a:ext cx="1563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Matrice </a:t>
            </a:r>
            <a:br>
              <a:rPr lang="fr-FR"/>
            </a:br>
            <a:r>
              <a:rPr lang="fr-FR"/>
              <a:t>User </a:t>
            </a:r>
            <a:br>
              <a:rPr lang="fr-FR"/>
            </a:br>
            <a:r>
              <a:rPr lang="fr-FR"/>
              <a:t>x</a:t>
            </a:r>
            <a:br>
              <a:rPr lang="fr-FR"/>
            </a:br>
            <a:r>
              <a:rPr lang="fr-FR"/>
              <a:t> Latent </a:t>
            </a:r>
            <a:r>
              <a:rPr lang="fr-FR" err="1"/>
              <a:t>feature</a:t>
            </a:r>
            <a:endParaRPr lang="fr-F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B5B17D-54E7-4728-8641-9309EC544516}"/>
              </a:ext>
            </a:extLst>
          </p:cNvPr>
          <p:cNvSpPr txBox="1"/>
          <p:nvPr/>
        </p:nvSpPr>
        <p:spPr>
          <a:xfrm>
            <a:off x="10580839" y="4872917"/>
            <a:ext cx="1564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Matrice </a:t>
            </a:r>
            <a:br>
              <a:rPr lang="fr-FR"/>
            </a:br>
            <a:r>
              <a:rPr lang="fr-FR"/>
              <a:t>Latent </a:t>
            </a:r>
            <a:r>
              <a:rPr lang="fr-FR" err="1"/>
              <a:t>Feature</a:t>
            </a:r>
            <a:br>
              <a:rPr lang="fr-FR"/>
            </a:br>
            <a:r>
              <a:rPr lang="fr-FR"/>
              <a:t>x </a:t>
            </a:r>
            <a:br>
              <a:rPr lang="fr-FR"/>
            </a:br>
            <a:r>
              <a:rPr lang="fr-FR"/>
              <a:t>Business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6F396C-06CB-466C-8A57-221C3D254CFB}"/>
              </a:ext>
            </a:extLst>
          </p:cNvPr>
          <p:cNvSpPr txBox="1"/>
          <p:nvPr/>
        </p:nvSpPr>
        <p:spPr>
          <a:xfrm>
            <a:off x="9841841" y="2931514"/>
            <a:ext cx="978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Matrice de </a:t>
            </a:r>
            <a:r>
              <a:rPr lang="fr-FR" err="1"/>
              <a:t>scaling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7239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ADDB3D-9A5A-469D-AFBA-0A9F6811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Glacial Indifference"/>
              </a:rPr>
              <a:t>Recommandation – Content-based</a:t>
            </a:r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3D66EB16-AB0A-4787-9886-5CDC30A34781}"/>
              </a:ext>
            </a:extLst>
          </p:cNvPr>
          <p:cNvSpPr txBox="1">
            <a:spLocks/>
          </p:cNvSpPr>
          <p:nvPr/>
        </p:nvSpPr>
        <p:spPr>
          <a:xfrm>
            <a:off x="829006" y="1214085"/>
            <a:ext cx="11137837" cy="4548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>
                <a:latin typeface="Glacial Indifference"/>
                <a:cs typeface="Calibri"/>
              </a:rPr>
              <a:t>Comment recommander un nouvel utilisateur ?</a:t>
            </a:r>
            <a:endParaRPr lang="fr-FR" sz="2400">
              <a:cs typeface="Calibri"/>
            </a:endParaRPr>
          </a:p>
          <a:p>
            <a:pPr marL="0" indent="0">
              <a:buNone/>
            </a:pPr>
            <a:r>
              <a:rPr lang="fr-FR" sz="2400">
                <a:latin typeface="Glacial Indifference"/>
                <a:cs typeface="Calibri"/>
              </a:rPr>
              <a:t>L'utilisateur renseigne ce qui l'intéresse (ex: "Sushis, </a:t>
            </a:r>
            <a:r>
              <a:rPr lang="fr-FR" sz="2400" err="1">
                <a:latin typeface="Glacial Indifference"/>
                <a:cs typeface="Calibri"/>
              </a:rPr>
              <a:t>noodles</a:t>
            </a:r>
            <a:r>
              <a:rPr lang="fr-FR" sz="2400">
                <a:latin typeface="Glacial Indifference"/>
                <a:cs typeface="Calibri"/>
              </a:rPr>
              <a:t>, miso </a:t>
            </a:r>
            <a:r>
              <a:rPr lang="fr-FR" sz="2400" err="1">
                <a:latin typeface="Glacial Indifference"/>
                <a:cs typeface="Calibri"/>
              </a:rPr>
              <a:t>soup</a:t>
            </a:r>
            <a:r>
              <a:rPr lang="fr-FR" sz="2400">
                <a:latin typeface="Glacial Indifference"/>
                <a:cs typeface="Calibri"/>
              </a:rPr>
              <a:t>")</a:t>
            </a:r>
            <a:endParaRPr lang="fr-FR" sz="2400">
              <a:cs typeface="Calibri"/>
            </a:endParaRPr>
          </a:p>
          <a:p>
            <a:pPr marL="457200" lvl="1" indent="0">
              <a:buNone/>
            </a:pPr>
            <a:r>
              <a:rPr lang="fr-FR" sz="2000">
                <a:latin typeface="Glacial Indifference"/>
                <a:cs typeface="Calibri"/>
              </a:rPr>
              <a:t>Problématique : déterminer ce qu'un business propose</a:t>
            </a:r>
            <a:endParaRPr lang="fr-FR" sz="2000">
              <a:cs typeface="Calibri"/>
            </a:endParaRPr>
          </a:p>
          <a:p>
            <a:pPr marL="457200" lvl="1" indent="0">
              <a:buNone/>
            </a:pPr>
            <a:r>
              <a:rPr lang="fr-FR" sz="2000">
                <a:latin typeface="Glacial Indifference"/>
                <a:cs typeface="Calibri"/>
              </a:rPr>
              <a:t>Solution : fouiller les </a:t>
            </a:r>
            <a:r>
              <a:rPr lang="fr-FR" sz="2000" err="1">
                <a:latin typeface="Glacial Indifference"/>
                <a:cs typeface="Calibri"/>
              </a:rPr>
              <a:t>reviews</a:t>
            </a:r>
            <a:endParaRPr lang="fr-FR" sz="2000">
              <a:latin typeface="Glacial Indifference"/>
              <a:cs typeface="Calibri"/>
            </a:endParaRPr>
          </a:p>
          <a:p>
            <a:pPr lvl="1">
              <a:buFont typeface="Wingdings" panose="020B0604020202020204" pitchFamily="34" charset="0"/>
              <a:buChar char="Ø"/>
            </a:pPr>
            <a:endParaRPr lang="fr-FR" sz="2000">
              <a:cs typeface="Calibri"/>
            </a:endParaRPr>
          </a:p>
          <a:p>
            <a:pPr indent="0">
              <a:buNone/>
            </a:pPr>
            <a:r>
              <a:rPr lang="fr-FR" sz="2400">
                <a:latin typeface="Glacial Indifference"/>
                <a:cs typeface="Calibri"/>
              </a:rPr>
              <a:t>Word2Vec</a:t>
            </a:r>
            <a:endParaRPr lang="fr-FR" sz="2400">
              <a:cs typeface="Calibri"/>
            </a:endParaRPr>
          </a:p>
          <a:p>
            <a:pPr lvl="1">
              <a:buFont typeface="Wingdings" panose="020B0604020202020204" pitchFamily="34" charset="0"/>
              <a:buChar char="Ø"/>
            </a:pPr>
            <a:endParaRPr lang="fr-FR" sz="2000">
              <a:cs typeface="Calibri"/>
            </a:endParaRPr>
          </a:p>
          <a:p>
            <a:pPr lvl="1">
              <a:buFont typeface="Wingdings" panose="020B0604020202020204" pitchFamily="34" charset="0"/>
              <a:buChar char="Ø"/>
            </a:pPr>
            <a:endParaRPr lang="fr-FR" sz="2000">
              <a:cs typeface="Calibri"/>
            </a:endParaRPr>
          </a:p>
          <a:p>
            <a:endParaRPr lang="fr-FR" sz="2400">
              <a:cs typeface="Calibri"/>
            </a:endParaRPr>
          </a:p>
          <a:p>
            <a:endParaRPr lang="fr-FR" sz="2400">
              <a:cs typeface="Calibri"/>
            </a:endParaRP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31CB3669-60E6-4DFE-BBBB-36DCC57B5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57" y="3617031"/>
            <a:ext cx="6340361" cy="224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87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588C-771E-4DD8-8EB2-9E9A1BC1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Recommandation</a:t>
            </a:r>
            <a:r>
              <a:rPr lang="en-US"/>
              <a:t> – Content-based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36B82-AB82-46C6-B60E-7321D4E70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606"/>
            <a:ext cx="10515600" cy="48174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err="1">
                <a:latin typeface="Glacial Indifference"/>
              </a:rPr>
              <a:t>Préprocessing</a:t>
            </a:r>
            <a:r>
              <a:rPr lang="en-US" sz="2400">
                <a:latin typeface="Glacial Indifference"/>
              </a:rPr>
              <a:t> du </a:t>
            </a:r>
            <a:r>
              <a:rPr lang="en-US" sz="2400" err="1">
                <a:latin typeface="Glacial Indifference"/>
              </a:rPr>
              <a:t>texte</a:t>
            </a:r>
            <a:r>
              <a:rPr lang="en-US" sz="2400">
                <a:latin typeface="Glacial Indifference"/>
              </a:rPr>
              <a:t> 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>
                <a:latin typeface="Glacial Indifference"/>
              </a:rPr>
              <a:t>Word2Vec</a:t>
            </a:r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  <p:pic>
        <p:nvPicPr>
          <p:cNvPr id="4" name="Picture 4" descr="A picture containing flower, bird&#10;&#10;Description generated with very high confidence">
            <a:extLst>
              <a:ext uri="{FF2B5EF4-FFF2-40B4-BE49-F238E27FC236}">
                <a16:creationId xmlns:a16="http://schemas.microsoft.com/office/drawing/2014/main" id="{C7CC4B6B-EB69-483F-8789-357FA9C7E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51" y="1731011"/>
            <a:ext cx="9090734" cy="1220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CBFC3E-8F31-4658-B7D1-E474119181C1}"/>
              </a:ext>
            </a:extLst>
          </p:cNvPr>
          <p:cNvSpPr txBox="1"/>
          <p:nvPr/>
        </p:nvSpPr>
        <p:spPr>
          <a:xfrm>
            <a:off x="1017972" y="4065973"/>
            <a:ext cx="283937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err="1">
                <a:cs typeface="Calibri"/>
              </a:rPr>
              <a:t>Commentaires</a:t>
            </a:r>
            <a:endParaRPr lang="en-US" sz="1600" b="1">
              <a:cs typeface="Calibri"/>
            </a:endParaRPr>
          </a:p>
          <a:p>
            <a:r>
              <a:rPr lang="en-US" sz="1600">
                <a:ea typeface="+mn-lt"/>
                <a:cs typeface="+mn-lt"/>
              </a:rPr>
              <a:t>delicious </a:t>
            </a:r>
            <a:r>
              <a:rPr lang="en-US" sz="1600">
                <a:cs typeface="Calibri"/>
              </a:rPr>
              <a:t>burger cheese</a:t>
            </a:r>
            <a:endParaRPr lang="en-US"/>
          </a:p>
          <a:p>
            <a:r>
              <a:rPr lang="en-US" sz="1600">
                <a:cs typeface="Calibri"/>
              </a:rPr>
              <a:t>amazing burger </a:t>
            </a:r>
            <a:r>
              <a:rPr lang="en-US" sz="1600">
                <a:ea typeface="+mn-lt"/>
                <a:cs typeface="+mn-lt"/>
              </a:rPr>
              <a:t>cheese</a:t>
            </a:r>
          </a:p>
          <a:p>
            <a:r>
              <a:rPr lang="en-US" sz="1600">
                <a:ea typeface="+mn-lt"/>
                <a:cs typeface="+mn-lt"/>
              </a:rPr>
              <a:t>amazing sandwich</a:t>
            </a:r>
            <a:r>
              <a:rPr lang="en-US" sz="1600">
                <a:cs typeface="Calibri"/>
              </a:rPr>
              <a:t> cheese</a:t>
            </a:r>
            <a:endParaRPr lang="en-US"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3B46D-2A3D-4488-B07F-74EC83E5CDA5}"/>
              </a:ext>
            </a:extLst>
          </p:cNvPr>
          <p:cNvSpPr txBox="1"/>
          <p:nvPr/>
        </p:nvSpPr>
        <p:spPr>
          <a:xfrm>
            <a:off x="8452577" y="4218373"/>
            <a:ext cx="332705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Calibri"/>
              </a:rPr>
              <a:t>Word Embedding</a:t>
            </a:r>
          </a:p>
          <a:p>
            <a:r>
              <a:rPr lang="en-US" sz="1600">
                <a:cs typeface="Calibri"/>
              </a:rPr>
              <a:t>cheese:   [0.1, 0.4, …, -0.342]</a:t>
            </a:r>
          </a:p>
          <a:p>
            <a:r>
              <a:rPr lang="en-US" sz="1600">
                <a:cs typeface="Calibri"/>
              </a:rPr>
              <a:t>burger:  </a:t>
            </a:r>
            <a:r>
              <a:rPr lang="en-US" sz="1600">
                <a:ea typeface="+mn-lt"/>
                <a:cs typeface="+mn-lt"/>
              </a:rPr>
              <a:t> [0.6, 0.2, …, -0.212]</a:t>
            </a:r>
          </a:p>
          <a:p>
            <a:r>
              <a:rPr lang="en-US" sz="1600">
                <a:cs typeface="Calibri"/>
              </a:rPr>
              <a:t>sandwich:  </a:t>
            </a:r>
            <a:r>
              <a:rPr lang="en-US" sz="1600">
                <a:ea typeface="+mn-lt"/>
                <a:cs typeface="+mn-lt"/>
              </a:rPr>
              <a:t> [-0.05, 0.18, …,- 0.74]</a:t>
            </a:r>
          </a:p>
          <a:p>
            <a:r>
              <a:rPr lang="en-US" sz="1600">
                <a:cs typeface="Calibri"/>
              </a:rPr>
              <a:t>delicious:  </a:t>
            </a:r>
            <a:r>
              <a:rPr lang="en-US" sz="1600">
                <a:ea typeface="+mn-lt"/>
                <a:cs typeface="+mn-lt"/>
              </a:rPr>
              <a:t> [0.01, -0.2, …, 0.6]</a:t>
            </a:r>
          </a:p>
          <a:p>
            <a:r>
              <a:rPr lang="en-US" sz="1600">
                <a:cs typeface="Calibri"/>
              </a:rPr>
              <a:t>amazing:  </a:t>
            </a:r>
            <a:r>
              <a:rPr lang="en-US" sz="1600">
                <a:ea typeface="+mn-lt"/>
                <a:cs typeface="+mn-lt"/>
              </a:rPr>
              <a:t> [-0.4, -0.2, …, -0.10]</a:t>
            </a:r>
          </a:p>
        </p:txBody>
      </p:sp>
      <p:pic>
        <p:nvPicPr>
          <p:cNvPr id="7" name="Picture 7" descr="A picture containing stoplight, orange&#10;&#10;Description generated with very high confidence">
            <a:extLst>
              <a:ext uri="{FF2B5EF4-FFF2-40B4-BE49-F238E27FC236}">
                <a16:creationId xmlns:a16="http://schemas.microsoft.com/office/drawing/2014/main" id="{5B1B7053-0DCC-4403-9FE4-C29D9BD21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775" y="3162571"/>
            <a:ext cx="4447222" cy="31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8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3F87-6D78-4A4B-8ACC-56EC729A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Recommandation</a:t>
            </a:r>
            <a:r>
              <a:rPr lang="en-US"/>
              <a:t> – Content-based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53BC8-EEA4-439A-B822-25AC4E455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400"/>
            <a:ext cx="10515600" cy="5008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Glacial Indifference"/>
              </a:rPr>
              <a:t>Word2Vec </a:t>
            </a:r>
          </a:p>
          <a:p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93F9C2-2232-4BA1-8E00-6694C916721F}"/>
              </a:ext>
            </a:extLst>
          </p:cNvPr>
          <p:cNvSpPr txBox="1"/>
          <p:nvPr/>
        </p:nvSpPr>
        <p:spPr>
          <a:xfrm>
            <a:off x="5402342" y="1253766"/>
            <a:ext cx="63627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ea typeface="+mn-lt"/>
                <a:cs typeface="+mn-lt"/>
              </a:rPr>
              <a:t>wordcorpus</a:t>
            </a:r>
            <a:r>
              <a:rPr lang="en-US">
                <a:ea typeface="+mn-lt"/>
                <a:cs typeface="+mn-lt"/>
              </a:rPr>
              <a:t>: amazing, burger, cheese, delicious, sandwich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word, neighbor</a:t>
            </a:r>
            <a:r>
              <a:rPr lang="en-US">
                <a:ea typeface="+mn-lt"/>
                <a:cs typeface="+mn-lt"/>
              </a:rPr>
              <a:t>: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 (burger, cheese)</a:t>
            </a:r>
            <a:r>
              <a:rPr lang="en-US">
                <a:ea typeface="+mn-lt"/>
                <a:cs typeface="+mn-lt"/>
              </a:rPr>
              <a:t>, (sandwich, cheese), (delicious, burger), (amazing, burger), (amazing, sandwich), etc...</a:t>
            </a:r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8F230E1-838E-47F3-A98C-92BE44FD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4" y="2473570"/>
            <a:ext cx="5280732" cy="3688552"/>
          </a:xfrm>
          <a:prstGeom prst="rect">
            <a:avLst/>
          </a:prstGeom>
        </p:spPr>
      </p:pic>
      <p:pic>
        <p:nvPicPr>
          <p:cNvPr id="7" name="Picture 7" descr="A picture containing light, night, dark, sitting&#10;&#10;Description generated with very high confidence">
            <a:extLst>
              <a:ext uri="{FF2B5EF4-FFF2-40B4-BE49-F238E27FC236}">
                <a16:creationId xmlns:a16="http://schemas.microsoft.com/office/drawing/2014/main" id="{4B2596AE-AE41-45D3-8B5C-26874940F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05" y="2648800"/>
            <a:ext cx="4000695" cy="3203709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753D0FF-2937-4420-B725-55F546B85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942457"/>
              </p:ext>
            </p:extLst>
          </p:nvPr>
        </p:nvGraphicFramePr>
        <p:xfrm>
          <a:off x="5510709" y="3687310"/>
          <a:ext cx="2208192" cy="186773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23633">
                  <a:extLst>
                    <a:ext uri="{9D8B030D-6E8A-4147-A177-3AD203B41FA5}">
                      <a16:colId xmlns:a16="http://schemas.microsoft.com/office/drawing/2014/main" val="2412136650"/>
                    </a:ext>
                  </a:extLst>
                </a:gridCol>
                <a:gridCol w="1184559">
                  <a:extLst>
                    <a:ext uri="{9D8B030D-6E8A-4147-A177-3AD203B41FA5}">
                      <a16:colId xmlns:a16="http://schemas.microsoft.com/office/drawing/2014/main" val="903824669"/>
                    </a:ext>
                  </a:extLst>
                </a:gridCol>
              </a:tblGrid>
              <a:tr h="56661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Embedding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346997"/>
                  </a:ext>
                </a:extLst>
              </a:tr>
              <a:tr h="433706">
                <a:tc>
                  <a:txBody>
                    <a:bodyPr/>
                    <a:lstStyle/>
                    <a:p>
                      <a:r>
                        <a:rPr lang="en-US" sz="1600"/>
                        <a:t>burger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[1, 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790516"/>
                  </a:ext>
                </a:extLst>
              </a:tr>
              <a:tr h="433706">
                <a:tc>
                  <a:txBody>
                    <a:bodyPr/>
                    <a:lstStyle/>
                    <a:p>
                      <a:r>
                        <a:rPr lang="en-US" sz="1600"/>
                        <a:t>sandwich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[3, 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411107"/>
                  </a:ext>
                </a:extLst>
              </a:tr>
              <a:tr h="433706">
                <a:tc>
                  <a:txBody>
                    <a:bodyPr/>
                    <a:lstStyle/>
                    <a:p>
                      <a:r>
                        <a:rPr lang="en-US" sz="160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26226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050337F-9B39-4F5C-BA09-507DBD8D72A7}"/>
              </a:ext>
            </a:extLst>
          </p:cNvPr>
          <p:cNvSpPr txBox="1"/>
          <p:nvPr/>
        </p:nvSpPr>
        <p:spPr>
          <a:xfrm>
            <a:off x="1732429" y="2169459"/>
            <a:ext cx="11855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/>
              <a:t>Skipgram</a:t>
            </a:r>
            <a:endParaRPr lang="en-US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5C88C-B436-4959-B623-6E19E193E0BE}"/>
              </a:ext>
            </a:extLst>
          </p:cNvPr>
          <p:cNvSpPr txBox="1"/>
          <p:nvPr/>
        </p:nvSpPr>
        <p:spPr>
          <a:xfrm>
            <a:off x="5449981" y="3242422"/>
            <a:ext cx="2586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Word Embedding (W</a:t>
            </a:r>
            <a:r>
              <a:rPr lang="en-US" baseline="-25000"/>
              <a:t>2x5</a:t>
            </a:r>
            <a:r>
              <a:rPr lang="en-US"/>
              <a:t>)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3267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lipse 47">
            <a:extLst>
              <a:ext uri="{FF2B5EF4-FFF2-40B4-BE49-F238E27FC236}">
                <a16:creationId xmlns:a16="http://schemas.microsoft.com/office/drawing/2014/main" id="{7C8F611A-F575-C940-9B03-FEE488622E64}"/>
              </a:ext>
            </a:extLst>
          </p:cNvPr>
          <p:cNvSpPr/>
          <p:nvPr/>
        </p:nvSpPr>
        <p:spPr>
          <a:xfrm>
            <a:off x="4128655" y="3655442"/>
            <a:ext cx="3877849" cy="995422"/>
          </a:xfrm>
          <a:prstGeom prst="ellipse">
            <a:avLst/>
          </a:pr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wrap="square" lIns="108000" tIns="72000" rIns="108000" bIns="108000">
            <a:noAutofit/>
          </a:bodyPr>
          <a:lstStyle/>
          <a:p>
            <a:pPr algn="ctr"/>
            <a:r>
              <a:rPr lang="fr-FR" sz="2000" b="1">
                <a:latin typeface="Glacial Indifference" pitchFamily="2" charset="0"/>
              </a:rPr>
              <a:t>SYSTÈME HYBRIDE DE RECOMMANDATIONS</a:t>
            </a:r>
          </a:p>
        </p:txBody>
      </p:sp>
      <p:sp>
        <p:nvSpPr>
          <p:cNvPr id="34" name="Flèche vers la gauche 33">
            <a:extLst>
              <a:ext uri="{FF2B5EF4-FFF2-40B4-BE49-F238E27FC236}">
                <a16:creationId xmlns:a16="http://schemas.microsoft.com/office/drawing/2014/main" id="{35C4EDFB-84B6-7143-8913-BA91C8DF6133}"/>
              </a:ext>
            </a:extLst>
          </p:cNvPr>
          <p:cNvSpPr/>
          <p:nvPr/>
        </p:nvSpPr>
        <p:spPr>
          <a:xfrm rot="14700000">
            <a:off x="4220905" y="2436783"/>
            <a:ext cx="1917859" cy="625449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B6CB3538-EAD7-1849-9F8A-4DE3889D382B}"/>
              </a:ext>
            </a:extLst>
          </p:cNvPr>
          <p:cNvSpPr/>
          <p:nvPr/>
        </p:nvSpPr>
        <p:spPr>
          <a:xfrm>
            <a:off x="3411822" y="1046490"/>
            <a:ext cx="2696335" cy="1667865"/>
          </a:xfrm>
          <a:prstGeom prst="roundRect">
            <a:avLst>
              <a:gd name="adj" fmla="val 10000"/>
            </a:avLst>
          </a:pr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3">
              <a:hueOff val="0"/>
              <a:satOff val="0"/>
              <a:lumOff val="0"/>
              <a:alphaOff val="0"/>
            </a:schemeClr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tIns="72000" anchor="t" anchorCtr="0"/>
          <a:lstStyle/>
          <a:p>
            <a:pPr algn="ctr"/>
            <a:r>
              <a:rPr lang="fr-FR"/>
              <a:t>Content-based filtering </a:t>
            </a:r>
          </a:p>
          <a:p>
            <a:pPr algn="ctr"/>
            <a:r>
              <a:rPr lang="fr-FR"/>
              <a:t>(avec/sans input)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D37946-1F87-8347-A021-23E89F40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Recommandation – Solution globale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EEA346D-9943-AE4E-AEB9-1EDCEDBFF7E6}"/>
              </a:ext>
            </a:extLst>
          </p:cNvPr>
          <p:cNvGrpSpPr/>
          <p:nvPr/>
        </p:nvGrpSpPr>
        <p:grpSpPr>
          <a:xfrm>
            <a:off x="738743" y="2669245"/>
            <a:ext cx="3474066" cy="1667865"/>
            <a:chOff x="821871" y="3071032"/>
            <a:chExt cx="3474066" cy="1667865"/>
          </a:xfrm>
        </p:grpSpPr>
        <p:sp>
          <p:nvSpPr>
            <p:cNvPr id="32" name="Flèche vers la gauche 31">
              <a:extLst>
                <a:ext uri="{FF2B5EF4-FFF2-40B4-BE49-F238E27FC236}">
                  <a16:creationId xmlns:a16="http://schemas.microsoft.com/office/drawing/2014/main" id="{1B9E6F44-8534-084C-A5D0-8A18E6896E51}"/>
                </a:ext>
              </a:extLst>
            </p:cNvPr>
            <p:cNvSpPr/>
            <p:nvPr/>
          </p:nvSpPr>
          <p:spPr>
            <a:xfrm rot="11700000">
              <a:off x="2378078" y="3840429"/>
              <a:ext cx="1917859" cy="625449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tIns="72000" anchor="t" anchorCtr="0"/>
            <a:lstStyle/>
            <a:p>
              <a:endParaRPr lang="fr-FR"/>
            </a:p>
          </p:txBody>
        </p:sp>
        <p:sp>
          <p:nvSpPr>
            <p:cNvPr id="46" name="Rectangle : coins arrondis 45">
              <a:extLst>
                <a:ext uri="{FF2B5EF4-FFF2-40B4-BE49-F238E27FC236}">
                  <a16:creationId xmlns:a16="http://schemas.microsoft.com/office/drawing/2014/main" id="{72CBA76E-C3C8-384C-AF0A-AC344063F865}"/>
                </a:ext>
              </a:extLst>
            </p:cNvPr>
            <p:cNvSpPr/>
            <p:nvPr/>
          </p:nvSpPr>
          <p:spPr>
            <a:xfrm>
              <a:off x="821871" y="3071032"/>
              <a:ext cx="2589951" cy="1667865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tIns="72000" anchor="t" anchorCtr="0"/>
            <a:lstStyle/>
            <a:p>
              <a:pPr algn="ctr"/>
              <a:r>
                <a:rPr lang="fr-FR"/>
                <a:t>Collaborative filtering basé sur les utilisateurs</a:t>
              </a:r>
            </a:p>
          </p:txBody>
        </p:sp>
        <p:pic>
          <p:nvPicPr>
            <p:cNvPr id="11" name="Graphique 10" descr="Relations">
              <a:extLst>
                <a:ext uri="{FF2B5EF4-FFF2-40B4-BE49-F238E27FC236}">
                  <a16:creationId xmlns:a16="http://schemas.microsoft.com/office/drawing/2014/main" id="{14F0FB45-1E65-4845-8675-0DA520082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6846" y="3830787"/>
              <a:ext cx="720000" cy="720000"/>
            </a:xfrm>
            <a:prstGeom prst="rect">
              <a:avLst/>
            </a:prstGeom>
          </p:spPr>
        </p:pic>
      </p:grpSp>
      <p:sp>
        <p:nvSpPr>
          <p:cNvPr id="52" name="Légende encadrée 1 51">
            <a:extLst>
              <a:ext uri="{FF2B5EF4-FFF2-40B4-BE49-F238E27FC236}">
                <a16:creationId xmlns:a16="http://schemas.microsoft.com/office/drawing/2014/main" id="{8E766559-805B-CD46-933A-6574F874C236}"/>
              </a:ext>
            </a:extLst>
          </p:cNvPr>
          <p:cNvSpPr/>
          <p:nvPr/>
        </p:nvSpPr>
        <p:spPr>
          <a:xfrm>
            <a:off x="6361155" y="5035925"/>
            <a:ext cx="3297383" cy="636558"/>
          </a:xfrm>
          <a:prstGeom prst="borderCallout1">
            <a:avLst>
              <a:gd name="adj1" fmla="val -5192"/>
              <a:gd name="adj2" fmla="val 49230"/>
              <a:gd name="adj3" fmla="val -59440"/>
              <a:gd name="adj4" fmla="val -664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  <a:latin typeface="Glacial Indifference"/>
                <a:cs typeface="Calibri"/>
              </a:rPr>
              <a:t>Gère le problème de cold start</a:t>
            </a:r>
            <a:endParaRPr lang="fr-FR" b="1">
              <a:solidFill>
                <a:schemeClr val="tx1"/>
              </a:solidFill>
              <a:latin typeface="Glacial Indifference"/>
              <a:cs typeface="Calibri"/>
            </a:endParaRPr>
          </a:p>
        </p:txBody>
      </p:sp>
      <p:sp>
        <p:nvSpPr>
          <p:cNvPr id="53" name="Légende encadrée 1 52">
            <a:extLst>
              <a:ext uri="{FF2B5EF4-FFF2-40B4-BE49-F238E27FC236}">
                <a16:creationId xmlns:a16="http://schemas.microsoft.com/office/drawing/2014/main" id="{F6B6E157-DED3-6E4A-8017-E77147E8C70D}"/>
              </a:ext>
            </a:extLst>
          </p:cNvPr>
          <p:cNvSpPr/>
          <p:nvPr/>
        </p:nvSpPr>
        <p:spPr>
          <a:xfrm flipH="1">
            <a:off x="2535124" y="5041899"/>
            <a:ext cx="3312000" cy="636558"/>
          </a:xfrm>
          <a:prstGeom prst="borderCallout1">
            <a:avLst>
              <a:gd name="adj1" fmla="val -3015"/>
              <a:gd name="adj2" fmla="val 48976"/>
              <a:gd name="adj3" fmla="val -59441"/>
              <a:gd name="adj4" fmla="val -2641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  <a:latin typeface="Glacial Indifference"/>
                <a:cs typeface="Calibri"/>
              </a:rPr>
              <a:t>Adapté selon l’utilisateur </a:t>
            </a:r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C1D5B29B-30F7-044E-9979-F578E4D2140A}"/>
              </a:ext>
            </a:extLst>
          </p:cNvPr>
          <p:cNvGrpSpPr/>
          <p:nvPr/>
        </p:nvGrpSpPr>
        <p:grpSpPr>
          <a:xfrm>
            <a:off x="6305735" y="1060345"/>
            <a:ext cx="2696335" cy="2661947"/>
            <a:chOff x="6305735" y="1060345"/>
            <a:chExt cx="2696335" cy="2661947"/>
          </a:xfrm>
        </p:grpSpPr>
        <p:sp>
          <p:nvSpPr>
            <p:cNvPr id="36" name="Flèche vers la gauche 35">
              <a:extLst>
                <a:ext uri="{FF2B5EF4-FFF2-40B4-BE49-F238E27FC236}">
                  <a16:creationId xmlns:a16="http://schemas.microsoft.com/office/drawing/2014/main" id="{B9011865-AADD-E64D-BD09-9D54E0C23EAF}"/>
                </a:ext>
              </a:extLst>
            </p:cNvPr>
            <p:cNvSpPr/>
            <p:nvPr/>
          </p:nvSpPr>
          <p:spPr>
            <a:xfrm rot="17700000">
              <a:off x="5983961" y="2450638"/>
              <a:ext cx="1917859" cy="625449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447CFDE7-5FB4-0144-9311-702AC91F6F67}"/>
                </a:ext>
              </a:extLst>
            </p:cNvPr>
            <p:cNvSpPr/>
            <p:nvPr/>
          </p:nvSpPr>
          <p:spPr>
            <a:xfrm>
              <a:off x="6305735" y="1060345"/>
              <a:ext cx="2696335" cy="1667865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tIns="72000" anchor="t" anchorCtr="0"/>
            <a:lstStyle/>
            <a:p>
              <a:pPr algn="ctr"/>
              <a:r>
                <a:rPr lang="fr-FR"/>
                <a:t>Proposition selon popularité / tendances</a:t>
              </a:r>
            </a:p>
          </p:txBody>
        </p:sp>
        <p:pic>
          <p:nvPicPr>
            <p:cNvPr id="55" name="Graphique 54" descr="Statistiques">
              <a:extLst>
                <a:ext uri="{FF2B5EF4-FFF2-40B4-BE49-F238E27FC236}">
                  <a16:creationId xmlns:a16="http://schemas.microsoft.com/office/drawing/2014/main" id="{E2F956D5-8FC8-5743-A0AF-01320529949A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97260" y="1892059"/>
              <a:ext cx="720000" cy="648000"/>
            </a:xfrm>
            <a:prstGeom prst="rect">
              <a:avLst/>
            </a:prstGeom>
          </p:spPr>
        </p:pic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995D5B68-57B1-2B4C-9127-92441BDB04DD}"/>
              </a:ext>
            </a:extLst>
          </p:cNvPr>
          <p:cNvGrpSpPr/>
          <p:nvPr/>
        </p:nvGrpSpPr>
        <p:grpSpPr>
          <a:xfrm>
            <a:off x="7923764" y="2710808"/>
            <a:ext cx="3714052" cy="1667865"/>
            <a:chOff x="7923764" y="2710808"/>
            <a:chExt cx="3714052" cy="1667865"/>
          </a:xfrm>
        </p:grpSpPr>
        <p:sp>
          <p:nvSpPr>
            <p:cNvPr id="38" name="Flèche vers la gauche 37">
              <a:extLst>
                <a:ext uri="{FF2B5EF4-FFF2-40B4-BE49-F238E27FC236}">
                  <a16:creationId xmlns:a16="http://schemas.microsoft.com/office/drawing/2014/main" id="{E42FFDB0-C893-B445-BD34-F547CB648B22}"/>
                </a:ext>
              </a:extLst>
            </p:cNvPr>
            <p:cNvSpPr/>
            <p:nvPr/>
          </p:nvSpPr>
          <p:spPr>
            <a:xfrm rot="20700000">
              <a:off x="7923764" y="3480205"/>
              <a:ext cx="1917859" cy="625449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71BDBCC6-C9D0-844E-B88C-24166B47BE91}"/>
                </a:ext>
              </a:extLst>
            </p:cNvPr>
            <p:cNvSpPr/>
            <p:nvPr/>
          </p:nvSpPr>
          <p:spPr>
            <a:xfrm>
              <a:off x="8941480" y="2710808"/>
              <a:ext cx="2696336" cy="1667865"/>
            </a:xfrm>
            <a:prstGeom prst="roundRect">
              <a:avLst>
                <a:gd name="adj" fmla="val 10000"/>
              </a:avLst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tIns="72000" anchor="t" anchorCtr="0"/>
            <a:lstStyle/>
            <a:p>
              <a:pPr algn="ctr"/>
              <a:r>
                <a:rPr lang="fr-FR"/>
                <a:t>Décision selon la géolocalisation </a:t>
              </a:r>
            </a:p>
            <a:p>
              <a:pPr algn="ctr"/>
              <a:r>
                <a:rPr lang="fr-FR"/>
                <a:t>(plus proche)</a:t>
              </a:r>
            </a:p>
          </p:txBody>
        </p:sp>
        <p:pic>
          <p:nvPicPr>
            <p:cNvPr id="58" name="Graphique 57" descr="Globe terrestre : Amériques">
              <a:extLst>
                <a:ext uri="{FF2B5EF4-FFF2-40B4-BE49-F238E27FC236}">
                  <a16:creationId xmlns:a16="http://schemas.microsoft.com/office/drawing/2014/main" id="{863292E8-0103-5140-AB5A-08D135C7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29648" y="3641861"/>
              <a:ext cx="720000" cy="720000"/>
            </a:xfrm>
            <a:prstGeom prst="rect">
              <a:avLst/>
            </a:prstGeom>
          </p:spPr>
        </p:pic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904A8154-091D-A848-A5E4-138658BD6A26}"/>
              </a:ext>
            </a:extLst>
          </p:cNvPr>
          <p:cNvSpPr/>
          <p:nvPr/>
        </p:nvSpPr>
        <p:spPr>
          <a:xfrm>
            <a:off x="2211110" y="5695433"/>
            <a:ext cx="4043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>
                <a:latin typeface="Glacial Indifference"/>
                <a:cs typeface="Calibri"/>
              </a:rPr>
              <a:t>(nouveau/existant, peu/beaucoup d’informations)</a:t>
            </a:r>
            <a:endParaRPr lang="fr-FR" sz="1400"/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88FF918F-AB4C-4354-BEB4-6F28F12AD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04025" y="1879645"/>
            <a:ext cx="662524" cy="662524"/>
          </a:xfrm>
          <a:prstGeom prst="rect">
            <a:avLst/>
          </a:prstGeom>
        </p:spPr>
      </p:pic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2CF586F4-C127-4963-B969-C74D5337CC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9886" y="1892059"/>
            <a:ext cx="662524" cy="66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11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7BDBB07-5B53-EB42-8CB1-D06AC493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>
                <a:latin typeface="Glacial Indifference"/>
              </a:rPr>
              <a:t>Gestion de projet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199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C5A4AA-9A9D-8147-A261-BE9C2001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Planification des différentes releases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C197C962-E5A6-CE47-B9A8-F8524365A933}"/>
              </a:ext>
            </a:extLst>
          </p:cNvPr>
          <p:cNvGrpSpPr/>
          <p:nvPr/>
        </p:nvGrpSpPr>
        <p:grpSpPr>
          <a:xfrm>
            <a:off x="2468" y="1163475"/>
            <a:ext cx="11809520" cy="4891823"/>
            <a:chOff x="2468" y="1163475"/>
            <a:chExt cx="11809520" cy="4891823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AFC371A-0FC9-194E-B64E-6629B8F278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0060" y="2960630"/>
              <a:ext cx="11111880" cy="970015"/>
              <a:chOff x="1928081" y="1503229"/>
              <a:chExt cx="7387615" cy="644904"/>
            </a:xfrm>
          </p:grpSpPr>
          <p:sp>
            <p:nvSpPr>
              <p:cNvPr id="9" name="Signalisation droite 8">
                <a:extLst>
                  <a:ext uri="{FF2B5EF4-FFF2-40B4-BE49-F238E27FC236}">
                    <a16:creationId xmlns:a16="http://schemas.microsoft.com/office/drawing/2014/main" id="{7AAB38EC-3D3C-574D-B1DA-DF95C67523CF}"/>
                  </a:ext>
                </a:extLst>
              </p:cNvPr>
              <p:cNvSpPr/>
              <p:nvPr/>
            </p:nvSpPr>
            <p:spPr>
              <a:xfrm>
                <a:off x="1928081" y="1503660"/>
                <a:ext cx="2154080" cy="644473"/>
              </a:xfrm>
              <a:prstGeom prst="homePlat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/>
                  <a:t>Conception</a:t>
                </a:r>
              </a:p>
            </p:txBody>
          </p:sp>
          <p:sp>
            <p:nvSpPr>
              <p:cNvPr id="10" name="Chevron 9">
                <a:extLst>
                  <a:ext uri="{FF2B5EF4-FFF2-40B4-BE49-F238E27FC236}">
                    <a16:creationId xmlns:a16="http://schemas.microsoft.com/office/drawing/2014/main" id="{CFA919D0-EFC8-274A-9A6C-416D91149021}"/>
                  </a:ext>
                </a:extLst>
              </p:cNvPr>
              <p:cNvSpPr/>
              <p:nvPr/>
            </p:nvSpPr>
            <p:spPr>
              <a:xfrm>
                <a:off x="3746452" y="1503660"/>
                <a:ext cx="2872107" cy="644473"/>
              </a:xfrm>
              <a:prstGeom prst="chevr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/>
                  <a:t>Release 1</a:t>
                </a:r>
              </a:p>
            </p:txBody>
          </p:sp>
          <p:sp>
            <p:nvSpPr>
              <p:cNvPr id="12" name="Chevron 11">
                <a:extLst>
                  <a:ext uri="{FF2B5EF4-FFF2-40B4-BE49-F238E27FC236}">
                    <a16:creationId xmlns:a16="http://schemas.microsoft.com/office/drawing/2014/main" id="{98A9A011-44FD-AB4A-98AA-644687B8EEC0}"/>
                  </a:ext>
                </a:extLst>
              </p:cNvPr>
              <p:cNvSpPr/>
              <p:nvPr/>
            </p:nvSpPr>
            <p:spPr>
              <a:xfrm>
                <a:off x="7640300" y="1503229"/>
                <a:ext cx="1675396" cy="644473"/>
              </a:xfrm>
              <a:prstGeom prst="chevr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/>
                  <a:t>Release finale</a:t>
                </a:r>
              </a:p>
            </p:txBody>
          </p:sp>
          <p:sp>
            <p:nvSpPr>
              <p:cNvPr id="14" name="Chevron 13">
                <a:extLst>
                  <a:ext uri="{FF2B5EF4-FFF2-40B4-BE49-F238E27FC236}">
                    <a16:creationId xmlns:a16="http://schemas.microsoft.com/office/drawing/2014/main" id="{29A7C957-7A6C-7C4B-BEDB-4EE03100B7F5}"/>
                  </a:ext>
                </a:extLst>
              </p:cNvPr>
              <p:cNvSpPr/>
              <p:nvPr/>
            </p:nvSpPr>
            <p:spPr>
              <a:xfrm>
                <a:off x="6290447" y="1503659"/>
                <a:ext cx="1675396" cy="644473"/>
              </a:xfrm>
              <a:prstGeom prst="chevr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/>
                  <a:t>Release 2</a:t>
                </a:r>
              </a:p>
            </p:txBody>
          </p:sp>
        </p:grp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C8AA5E2-5283-4387-AFC0-E72F27E7212C}"/>
                </a:ext>
              </a:extLst>
            </p:cNvPr>
            <p:cNvSpPr txBox="1"/>
            <p:nvPr/>
          </p:nvSpPr>
          <p:spPr>
            <a:xfrm>
              <a:off x="2468" y="2567048"/>
              <a:ext cx="161023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/>
                <a:t>Oct. 2019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46766ED-1E7F-4536-B458-EB8759877179}"/>
                </a:ext>
              </a:extLst>
            </p:cNvPr>
            <p:cNvSpPr txBox="1"/>
            <p:nvPr/>
          </p:nvSpPr>
          <p:spPr>
            <a:xfrm>
              <a:off x="558140" y="4843152"/>
              <a:ext cx="1565564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>
                  <a:cs typeface="Calibri"/>
                </a:rPr>
                <a:t>Sujet</a:t>
              </a:r>
              <a:endParaRPr lang="fr-FR"/>
            </a:p>
            <a:p>
              <a:pPr algn="ctr"/>
              <a:r>
                <a:rPr lang="fr-FR">
                  <a:cs typeface="Calibri"/>
                </a:rPr>
                <a:t>Discussions</a:t>
              </a:r>
              <a:endParaRPr lang="fr-FR" err="1"/>
            </a:p>
            <a:p>
              <a:pPr algn="ctr"/>
              <a:r>
                <a:rPr lang="fr-FR"/>
                <a:t>Recherche</a:t>
              </a:r>
              <a:endParaRPr lang="fr-FR">
                <a:cs typeface="Calibri" panose="020F0502020204030204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0F7B0F3E-04D1-E043-9CDD-09F5F1482EE5}"/>
                </a:ext>
              </a:extLst>
            </p:cNvPr>
            <p:cNvSpPr txBox="1"/>
            <p:nvPr/>
          </p:nvSpPr>
          <p:spPr>
            <a:xfrm>
              <a:off x="2754963" y="3978955"/>
              <a:ext cx="112419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/>
                <a:t>Déc. 2019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C7CB8180-461E-42D2-AD01-814482656FB7}"/>
                </a:ext>
              </a:extLst>
            </p:cNvPr>
            <p:cNvGrpSpPr/>
            <p:nvPr/>
          </p:nvGrpSpPr>
          <p:grpSpPr>
            <a:xfrm>
              <a:off x="1233797" y="3926154"/>
              <a:ext cx="217714" cy="885082"/>
              <a:chOff x="2698419" y="4361583"/>
              <a:chExt cx="217714" cy="885082"/>
            </a:xfrm>
          </p:grpSpPr>
          <p:cxnSp>
            <p:nvCxnSpPr>
              <p:cNvPr id="8" name="Connecteur droit avec flèche 7">
                <a:extLst>
                  <a:ext uri="{FF2B5EF4-FFF2-40B4-BE49-F238E27FC236}">
                    <a16:creationId xmlns:a16="http://schemas.microsoft.com/office/drawing/2014/main" id="{821CBB32-BFD8-4827-862C-8EE8C8989649}"/>
                  </a:ext>
                </a:extLst>
              </p:cNvPr>
              <p:cNvCxnSpPr/>
              <p:nvPr/>
            </p:nvCxnSpPr>
            <p:spPr>
              <a:xfrm flipH="1">
                <a:off x="2802947" y="4361583"/>
                <a:ext cx="0" cy="722415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5F55515E-576A-4388-A95F-0B9A9CBA1672}"/>
                  </a:ext>
                </a:extLst>
              </p:cNvPr>
              <p:cNvSpPr/>
              <p:nvPr/>
            </p:nvSpPr>
            <p:spPr>
              <a:xfrm>
                <a:off x="2698419" y="5019055"/>
                <a:ext cx="217714" cy="2276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EE292CB-1317-0443-B3D3-62F4A70B398B}"/>
                </a:ext>
              </a:extLst>
            </p:cNvPr>
            <p:cNvSpPr txBox="1"/>
            <p:nvPr/>
          </p:nvSpPr>
          <p:spPr>
            <a:xfrm>
              <a:off x="6556668" y="3981947"/>
              <a:ext cx="1196129" cy="3658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/>
                <a:t>Mai 2020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851792C1-4849-0645-87F9-0F69079540AC}"/>
                </a:ext>
              </a:extLst>
            </p:cNvPr>
            <p:cNvSpPr txBox="1"/>
            <p:nvPr/>
          </p:nvSpPr>
          <p:spPr>
            <a:xfrm>
              <a:off x="8526544" y="2550129"/>
              <a:ext cx="127016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/>
                <a:t>Juin  2020</a:t>
              </a:r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399D46C9-7F6C-4EF4-88F8-48B2E326F573}"/>
                </a:ext>
              </a:extLst>
            </p:cNvPr>
            <p:cNvGrpSpPr/>
            <p:nvPr/>
          </p:nvGrpSpPr>
          <p:grpSpPr>
            <a:xfrm rot="10800000">
              <a:off x="3638550" y="2065686"/>
              <a:ext cx="217714" cy="885082"/>
              <a:chOff x="2698419" y="4361583"/>
              <a:chExt cx="217714" cy="885082"/>
            </a:xfrm>
          </p:grpSpPr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05A3921A-5CD0-4618-8631-0A4CD0121F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02947" y="4361583"/>
                <a:ext cx="0" cy="722415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FD81D5F5-C2BD-43FB-B4F1-93FBD219490D}"/>
                  </a:ext>
                </a:extLst>
              </p:cNvPr>
              <p:cNvSpPr/>
              <p:nvPr/>
            </p:nvSpPr>
            <p:spPr>
              <a:xfrm>
                <a:off x="2698419" y="5019055"/>
                <a:ext cx="217714" cy="2276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0A74CC15-2ADD-43B0-AD7C-673EF929576A}"/>
                </a:ext>
              </a:extLst>
            </p:cNvPr>
            <p:cNvSpPr txBox="1"/>
            <p:nvPr/>
          </p:nvSpPr>
          <p:spPr>
            <a:xfrm>
              <a:off x="2992581" y="1389412"/>
              <a:ext cx="1565564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>
                  <a:cs typeface="Calibri"/>
                </a:rPr>
                <a:t>Prétraitement des données</a:t>
              </a:r>
              <a:endParaRPr lang="fr-FR"/>
            </a:p>
          </p:txBody>
        </p: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2CCABE68-FD02-4854-99F1-0ACDD9054547}"/>
                </a:ext>
              </a:extLst>
            </p:cNvPr>
            <p:cNvGrpSpPr/>
            <p:nvPr/>
          </p:nvGrpSpPr>
          <p:grpSpPr>
            <a:xfrm>
              <a:off x="5014109" y="3926957"/>
              <a:ext cx="217714" cy="885082"/>
              <a:chOff x="2698419" y="4361583"/>
              <a:chExt cx="217714" cy="885082"/>
            </a:xfrm>
          </p:grpSpPr>
          <p:cxnSp>
            <p:nvCxnSpPr>
              <p:cNvPr id="28" name="Connecteur droit avec flèche 27">
                <a:extLst>
                  <a:ext uri="{FF2B5EF4-FFF2-40B4-BE49-F238E27FC236}">
                    <a16:creationId xmlns:a16="http://schemas.microsoft.com/office/drawing/2014/main" id="{531323FF-215F-4180-805E-C7AD1BE118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02947" y="4361583"/>
                <a:ext cx="0" cy="722415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4F5413A0-38E2-413F-88B2-C3A087BEC2FE}"/>
                  </a:ext>
                </a:extLst>
              </p:cNvPr>
              <p:cNvSpPr/>
              <p:nvPr/>
            </p:nvSpPr>
            <p:spPr>
              <a:xfrm>
                <a:off x="2698419" y="5019055"/>
                <a:ext cx="217714" cy="2276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60DF6E92-B601-46FA-8D07-831B28189DEA}"/>
                </a:ext>
              </a:extLst>
            </p:cNvPr>
            <p:cNvSpPr txBox="1"/>
            <p:nvPr/>
          </p:nvSpPr>
          <p:spPr>
            <a:xfrm>
              <a:off x="4338451" y="4843152"/>
              <a:ext cx="156556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>
                  <a:cs typeface="Calibri"/>
                </a:rPr>
                <a:t>NLP</a:t>
              </a:r>
              <a:endParaRPr lang="fr-FR"/>
            </a:p>
          </p:txBody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B41160CD-EF40-BC49-A35B-B574DFBF2D9F}"/>
                </a:ext>
              </a:extLst>
            </p:cNvPr>
            <p:cNvGrpSpPr/>
            <p:nvPr/>
          </p:nvGrpSpPr>
          <p:grpSpPr>
            <a:xfrm>
              <a:off x="6594592" y="1163475"/>
              <a:ext cx="1756370" cy="1797589"/>
              <a:chOff x="6268021" y="1153178"/>
              <a:chExt cx="1756370" cy="1797589"/>
            </a:xfrm>
          </p:grpSpPr>
          <p:grpSp>
            <p:nvGrpSpPr>
              <p:cNvPr id="31" name="Groupe 30">
                <a:extLst>
                  <a:ext uri="{FF2B5EF4-FFF2-40B4-BE49-F238E27FC236}">
                    <a16:creationId xmlns:a16="http://schemas.microsoft.com/office/drawing/2014/main" id="{31B13AF4-D529-4F3B-91A0-0198392BAB68}"/>
                  </a:ext>
                </a:extLst>
              </p:cNvPr>
              <p:cNvGrpSpPr/>
              <p:nvPr/>
            </p:nvGrpSpPr>
            <p:grpSpPr>
              <a:xfrm rot="10800000">
                <a:off x="7042809" y="2065685"/>
                <a:ext cx="217714" cy="885082"/>
                <a:chOff x="2698419" y="4361583"/>
                <a:chExt cx="217714" cy="885082"/>
              </a:xfrm>
            </p:grpSpPr>
            <p:cxnSp>
              <p:nvCxnSpPr>
                <p:cNvPr id="32" name="Connecteur droit avec flèche 31">
                  <a:extLst>
                    <a:ext uri="{FF2B5EF4-FFF2-40B4-BE49-F238E27FC236}">
                      <a16:creationId xmlns:a16="http://schemas.microsoft.com/office/drawing/2014/main" id="{072A81B7-2266-475F-ACB6-A4B00DE2E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02947" y="4361583"/>
                  <a:ext cx="0" cy="72241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E1979F17-91FB-4DBF-BD65-A2B706254A22}"/>
                    </a:ext>
                  </a:extLst>
                </p:cNvPr>
                <p:cNvSpPr/>
                <p:nvPr/>
              </p:nvSpPr>
              <p:spPr>
                <a:xfrm>
                  <a:off x="2698419" y="5019055"/>
                  <a:ext cx="217714" cy="2276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B13DD9B5-F3FC-4570-B6F7-AB8B81A563C2}"/>
                  </a:ext>
                </a:extLst>
              </p:cNvPr>
              <p:cNvSpPr txBox="1"/>
              <p:nvPr/>
            </p:nvSpPr>
            <p:spPr>
              <a:xfrm>
                <a:off x="6268021" y="1153178"/>
                <a:ext cx="1756370" cy="64633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fr-FR">
                    <a:cs typeface="Calibri"/>
                  </a:rPr>
                  <a:t>Tendances,</a:t>
                </a:r>
                <a:br>
                  <a:rPr lang="fr-FR">
                    <a:cs typeface="Calibri"/>
                  </a:rPr>
                </a:br>
                <a:r>
                  <a:rPr lang="fr-FR">
                    <a:cs typeface="Calibri"/>
                  </a:rPr>
                  <a:t>Géolocalisation</a:t>
                </a:r>
                <a:endParaRPr lang="fr-FR"/>
              </a:p>
            </p:txBody>
          </p:sp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70723B3F-8013-0040-8C58-7459D0A68B2A}"/>
                </a:ext>
              </a:extLst>
            </p:cNvPr>
            <p:cNvGrpSpPr/>
            <p:nvPr/>
          </p:nvGrpSpPr>
          <p:grpSpPr>
            <a:xfrm>
              <a:off x="8632419" y="3926154"/>
              <a:ext cx="1977644" cy="2129144"/>
              <a:chOff x="8725936" y="3916258"/>
              <a:chExt cx="1977644" cy="2129144"/>
            </a:xfrm>
          </p:grpSpPr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96A49B99-1410-44A1-BFEC-D8B6EA2EA2A4}"/>
                  </a:ext>
                </a:extLst>
              </p:cNvPr>
              <p:cNvSpPr txBox="1"/>
              <p:nvPr/>
            </p:nvSpPr>
            <p:spPr>
              <a:xfrm>
                <a:off x="8725936" y="4845073"/>
                <a:ext cx="1977644" cy="120032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fr-FR">
                    <a:cs typeface="Calibri"/>
                  </a:rPr>
                  <a:t>Système de recommandations,</a:t>
                </a:r>
                <a:br>
                  <a:rPr lang="fr-FR">
                    <a:cs typeface="Calibri"/>
                  </a:rPr>
                </a:br>
                <a:r>
                  <a:rPr lang="fr-FR">
                    <a:cs typeface="Calibri"/>
                  </a:rPr>
                  <a:t>API</a:t>
                </a:r>
                <a:br>
                  <a:rPr lang="fr-FR">
                    <a:cs typeface="Calibri"/>
                  </a:rPr>
                </a:br>
                <a:endParaRPr lang="fr-FR"/>
              </a:p>
            </p:txBody>
          </p:sp>
          <p:grpSp>
            <p:nvGrpSpPr>
              <p:cNvPr id="39" name="Groupe 38">
                <a:extLst>
                  <a:ext uri="{FF2B5EF4-FFF2-40B4-BE49-F238E27FC236}">
                    <a16:creationId xmlns:a16="http://schemas.microsoft.com/office/drawing/2014/main" id="{836B6D30-892E-445B-830B-FDE475D9FA78}"/>
                  </a:ext>
                </a:extLst>
              </p:cNvPr>
              <p:cNvGrpSpPr/>
              <p:nvPr/>
            </p:nvGrpSpPr>
            <p:grpSpPr>
              <a:xfrm>
                <a:off x="9497044" y="3916258"/>
                <a:ext cx="217714" cy="885082"/>
                <a:chOff x="2698419" y="4361583"/>
                <a:chExt cx="217714" cy="885082"/>
              </a:xfrm>
            </p:grpSpPr>
            <p:cxnSp>
              <p:nvCxnSpPr>
                <p:cNvPr id="40" name="Connecteur droit avec flèche 39">
                  <a:extLst>
                    <a:ext uri="{FF2B5EF4-FFF2-40B4-BE49-F238E27FC236}">
                      <a16:creationId xmlns:a16="http://schemas.microsoft.com/office/drawing/2014/main" id="{3FBEE53A-CFA8-4DA3-9954-6762EA33C8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02947" y="4361583"/>
                  <a:ext cx="0" cy="72241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1" name="Ellipse 40">
                  <a:extLst>
                    <a:ext uri="{FF2B5EF4-FFF2-40B4-BE49-F238E27FC236}">
                      <a16:creationId xmlns:a16="http://schemas.microsoft.com/office/drawing/2014/main" id="{25FFC049-5B42-4906-8C72-B42ED61E5BF5}"/>
                    </a:ext>
                  </a:extLst>
                </p:cNvPr>
                <p:cNvSpPr/>
                <p:nvPr/>
              </p:nvSpPr>
              <p:spPr>
                <a:xfrm>
                  <a:off x="2698419" y="5019055"/>
                  <a:ext cx="217714" cy="22761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FDE328E8-A01D-E749-82C5-AAD7DF9EA09E}"/>
                </a:ext>
              </a:extLst>
            </p:cNvPr>
            <p:cNvGrpSpPr/>
            <p:nvPr/>
          </p:nvGrpSpPr>
          <p:grpSpPr>
            <a:xfrm>
              <a:off x="10246424" y="1389412"/>
              <a:ext cx="1565564" cy="1561355"/>
              <a:chOff x="10246424" y="1389412"/>
              <a:chExt cx="1565564" cy="1561355"/>
            </a:xfrm>
          </p:grpSpPr>
          <p:grpSp>
            <p:nvGrpSpPr>
              <p:cNvPr id="43" name="Groupe 42">
                <a:extLst>
                  <a:ext uri="{FF2B5EF4-FFF2-40B4-BE49-F238E27FC236}">
                    <a16:creationId xmlns:a16="http://schemas.microsoft.com/office/drawing/2014/main" id="{DF2922BA-CA76-4A84-BF82-7CE076E80043}"/>
                  </a:ext>
                </a:extLst>
              </p:cNvPr>
              <p:cNvGrpSpPr/>
              <p:nvPr/>
            </p:nvGrpSpPr>
            <p:grpSpPr>
              <a:xfrm rot="10800000">
                <a:off x="10922081" y="2065685"/>
                <a:ext cx="217714" cy="885082"/>
                <a:chOff x="2698419" y="4361583"/>
                <a:chExt cx="217714" cy="885082"/>
              </a:xfrm>
            </p:grpSpPr>
            <p:cxnSp>
              <p:nvCxnSpPr>
                <p:cNvPr id="44" name="Connecteur droit avec flèche 43">
                  <a:extLst>
                    <a:ext uri="{FF2B5EF4-FFF2-40B4-BE49-F238E27FC236}">
                      <a16:creationId xmlns:a16="http://schemas.microsoft.com/office/drawing/2014/main" id="{3E34230D-D081-473E-86AE-C8F8B28B9A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02947" y="4361583"/>
                  <a:ext cx="0" cy="722415"/>
                </a:xfrm>
                <a:prstGeom prst="straightConnector1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D3B6CE91-E657-48B9-B7A4-12BF54E4C011}"/>
                    </a:ext>
                  </a:extLst>
                </p:cNvPr>
                <p:cNvSpPr/>
                <p:nvPr/>
              </p:nvSpPr>
              <p:spPr>
                <a:xfrm>
                  <a:off x="2698419" y="5019055"/>
                  <a:ext cx="217714" cy="22761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C19730AA-3D2E-4267-87E1-A00AF82F1591}"/>
                  </a:ext>
                </a:extLst>
              </p:cNvPr>
              <p:cNvSpPr txBox="1"/>
              <p:nvPr/>
            </p:nvSpPr>
            <p:spPr>
              <a:xfrm>
                <a:off x="10246424" y="1389412"/>
                <a:ext cx="1565564" cy="64633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fr-FR">
                    <a:cs typeface="Calibri"/>
                  </a:rPr>
                  <a:t>Version</a:t>
                </a:r>
              </a:p>
              <a:p>
                <a:pPr algn="ctr"/>
                <a:r>
                  <a:rPr lang="fr-FR">
                    <a:cs typeface="Calibri"/>
                  </a:rPr>
                  <a:t>finale</a:t>
                </a:r>
              </a:p>
            </p:txBody>
          </p:sp>
        </p:grp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6A35F308-2D90-4790-8C99-9E1A2A55909C}"/>
                </a:ext>
              </a:extLst>
            </p:cNvPr>
            <p:cNvSpPr txBox="1"/>
            <p:nvPr/>
          </p:nvSpPr>
          <p:spPr>
            <a:xfrm>
              <a:off x="4338451" y="2547012"/>
              <a:ext cx="1565563" cy="3658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/>
                <a:t>Mars 2020</a:t>
              </a:r>
            </a:p>
          </p:txBody>
        </p:sp>
        <p:sp>
          <p:nvSpPr>
            <p:cNvPr id="49" name="Éclair 48">
              <a:extLst>
                <a:ext uri="{FF2B5EF4-FFF2-40B4-BE49-F238E27FC236}">
                  <a16:creationId xmlns:a16="http://schemas.microsoft.com/office/drawing/2014/main" id="{FA367F49-CFCB-44EF-AA88-C22D1CE74820}"/>
                </a:ext>
              </a:extLst>
            </p:cNvPr>
            <p:cNvSpPr/>
            <p:nvPr/>
          </p:nvSpPr>
          <p:spPr>
            <a:xfrm>
              <a:off x="5985163" y="3248890"/>
              <a:ext cx="306779" cy="366156"/>
            </a:xfrm>
            <a:prstGeom prst="lightningBol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16419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19EBD9-7F9F-0D46-9993-0B285AE3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Répartition des tâches et taux d’achèvement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01DA107A-AADC-7847-A1AE-F811EFF1C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46133"/>
              </p:ext>
            </p:extLst>
          </p:nvPr>
        </p:nvGraphicFramePr>
        <p:xfrm>
          <a:off x="1097832" y="1844040"/>
          <a:ext cx="9963678" cy="3169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35599">
                  <a:extLst>
                    <a:ext uri="{9D8B030D-6E8A-4147-A177-3AD203B41FA5}">
                      <a16:colId xmlns:a16="http://schemas.microsoft.com/office/drawing/2014/main" val="4131338916"/>
                    </a:ext>
                  </a:extLst>
                </a:gridCol>
                <a:gridCol w="2306853">
                  <a:extLst>
                    <a:ext uri="{9D8B030D-6E8A-4147-A177-3AD203B41FA5}">
                      <a16:colId xmlns:a16="http://schemas.microsoft.com/office/drawing/2014/main" val="2572905811"/>
                    </a:ext>
                  </a:extLst>
                </a:gridCol>
                <a:gridCol w="3321226">
                  <a:extLst>
                    <a:ext uri="{9D8B030D-6E8A-4147-A177-3AD203B41FA5}">
                      <a16:colId xmlns:a16="http://schemas.microsoft.com/office/drawing/2014/main" val="220120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2000">
                        <a:latin typeface="Glacial Indifference" pitchFamily="2" charset="0"/>
                      </a:endParaRPr>
                    </a:p>
                  </a:txBody>
                  <a:tcPr>
                    <a:solidFill>
                      <a:srgbClr val="1C36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>
                          <a:solidFill>
                            <a:schemeClr val="bg1"/>
                          </a:solidFill>
                          <a:latin typeface="Glacial Indifference" pitchFamily="2" charset="0"/>
                        </a:rPr>
                        <a:t>Responsable(s)</a:t>
                      </a:r>
                    </a:p>
                  </a:txBody>
                  <a:tcPr>
                    <a:solidFill>
                      <a:srgbClr val="1C36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>
                          <a:solidFill>
                            <a:schemeClr val="bg1"/>
                          </a:solidFill>
                          <a:latin typeface="Glacial Indifference" pitchFamily="2" charset="0"/>
                        </a:rPr>
                        <a:t>Pourcentage d’achevèment</a:t>
                      </a:r>
                    </a:p>
                  </a:txBody>
                  <a:tcPr>
                    <a:solidFill>
                      <a:srgbClr val="1C36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349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>
                          <a:solidFill>
                            <a:schemeClr val="bg1"/>
                          </a:solidFill>
                          <a:latin typeface="Glacial Indifference" pitchFamily="2" charset="0"/>
                        </a:rPr>
                        <a:t>Pré-traitement de données</a:t>
                      </a:r>
                    </a:p>
                  </a:txBody>
                  <a:tcPr>
                    <a:solidFill>
                      <a:srgbClr val="1C36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>
                          <a:solidFill>
                            <a:schemeClr val="tx1"/>
                          </a:solidFill>
                          <a:latin typeface="Glacial Indifference" pitchFamily="2" charset="0"/>
                        </a:rPr>
                        <a:t>Ali &amp; Mina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>
                          <a:latin typeface="Glacial Indifference" pitchFamily="2" charset="0"/>
                        </a:rPr>
                        <a:t>100 %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3687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>
                          <a:solidFill>
                            <a:schemeClr val="bg1"/>
                          </a:solidFill>
                          <a:latin typeface="Glacial Indifference" pitchFamily="2" charset="0"/>
                        </a:rPr>
                        <a:t>NLP</a:t>
                      </a:r>
                    </a:p>
                  </a:txBody>
                  <a:tcPr>
                    <a:solidFill>
                      <a:srgbClr val="1C36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>
                          <a:solidFill>
                            <a:schemeClr val="tx1"/>
                          </a:solidFill>
                          <a:latin typeface="Glacial Indifference" pitchFamily="2" charset="0"/>
                        </a:rPr>
                        <a:t>Ali &amp; Phuc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>
                          <a:latin typeface="Glacial Indifference" pitchFamily="2" charset="0"/>
                        </a:rPr>
                        <a:t>100%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451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>
                          <a:solidFill>
                            <a:schemeClr val="bg1"/>
                          </a:solidFill>
                          <a:latin typeface="Glacial Indifference" pitchFamily="2" charset="0"/>
                        </a:rPr>
                        <a:t>Extraction de patterns</a:t>
                      </a:r>
                    </a:p>
                  </a:txBody>
                  <a:tcPr>
                    <a:solidFill>
                      <a:srgbClr val="1C36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>
                          <a:solidFill>
                            <a:schemeClr val="tx1"/>
                          </a:solidFill>
                          <a:latin typeface="Glacial Indifference" pitchFamily="2" charset="0"/>
                        </a:rPr>
                        <a:t>Mina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>
                          <a:latin typeface="Glacial Indifference" pitchFamily="2" charset="0"/>
                        </a:rPr>
                        <a:t>100 %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608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2000">
                          <a:solidFill>
                            <a:schemeClr val="bg1"/>
                          </a:solidFill>
                          <a:latin typeface="Glacial Indifference" pitchFamily="2" charset="0"/>
                        </a:rPr>
                        <a:t>Système de recommandations</a:t>
                      </a:r>
                    </a:p>
                  </a:txBody>
                  <a:tcPr>
                    <a:solidFill>
                      <a:srgbClr val="1C366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2000">
                          <a:solidFill>
                            <a:schemeClr val="tx1"/>
                          </a:solidFill>
                          <a:latin typeface="Glacial Indifference" pitchFamily="2" charset="0"/>
                        </a:rPr>
                        <a:t>Benoît &amp; Phuc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>
                          <a:latin typeface="Glacial Indifference" pitchFamily="2" charset="0"/>
                        </a:rPr>
                        <a:t>100 %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32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2000">
                          <a:solidFill>
                            <a:schemeClr val="bg1"/>
                          </a:solidFill>
                          <a:latin typeface="Glacial Indifference" pitchFamily="2" charset="0"/>
                        </a:rPr>
                        <a:t>Géolocalisation</a:t>
                      </a:r>
                    </a:p>
                  </a:txBody>
                  <a:tcPr>
                    <a:solidFill>
                      <a:srgbClr val="1C366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2000">
                          <a:solidFill>
                            <a:schemeClr val="tx1"/>
                          </a:solidFill>
                          <a:latin typeface="Glacial Indifference" pitchFamily="2" charset="0"/>
                        </a:rPr>
                        <a:t>Mohamed II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>
                          <a:latin typeface="Glacial Indifference" pitchFamily="2" charset="0"/>
                        </a:rPr>
                        <a:t>100%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030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2000">
                          <a:solidFill>
                            <a:schemeClr val="bg1"/>
                          </a:solidFill>
                          <a:latin typeface="Glacial Indifference" pitchFamily="2" charset="0"/>
                        </a:rPr>
                        <a:t>IHM</a:t>
                      </a:r>
                    </a:p>
                  </a:txBody>
                  <a:tcPr>
                    <a:solidFill>
                      <a:srgbClr val="1C366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2000">
                          <a:solidFill>
                            <a:schemeClr val="tx1"/>
                          </a:solidFill>
                          <a:latin typeface="Glacial Indifference" pitchFamily="2" charset="0"/>
                        </a:rPr>
                        <a:t>Ali &amp; Mina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>
                          <a:latin typeface="Glacial Indifference" pitchFamily="2" charset="0"/>
                        </a:rPr>
                        <a:t>90%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109467"/>
                  </a:ext>
                </a:extLst>
              </a:tr>
              <a:tr h="349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2000">
                          <a:solidFill>
                            <a:schemeClr val="bg1"/>
                          </a:solidFill>
                          <a:latin typeface="Glacial Indifference" pitchFamily="2" charset="0"/>
                        </a:rPr>
                        <a:t>Modèle MVC</a:t>
                      </a:r>
                    </a:p>
                  </a:txBody>
                  <a:tcPr>
                    <a:solidFill>
                      <a:srgbClr val="1C366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2000">
                          <a:solidFill>
                            <a:schemeClr val="tx1"/>
                          </a:solidFill>
                          <a:latin typeface="Glacial Indifference" pitchFamily="2" charset="0"/>
                        </a:rPr>
                        <a:t>Ali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>
                          <a:latin typeface="Glacial Indifference" pitchFamily="2" charset="0"/>
                        </a:rPr>
                        <a:t>100%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344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825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86F9E48-5521-444F-AF29-CD9E5024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Méthodes et outils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22191BE-D749-2C41-A8FA-58BEFC801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/>
              <a:t>Méthodes</a:t>
            </a:r>
          </a:p>
          <a:p>
            <a:pPr lvl="1">
              <a:buFontTx/>
              <a:buChar char="-"/>
            </a:pPr>
            <a:r>
              <a:rPr lang="fr-FR"/>
              <a:t>SCRUM</a:t>
            </a:r>
          </a:p>
          <a:p>
            <a:pPr lvl="1">
              <a:buFontTx/>
              <a:buChar char="-"/>
            </a:pPr>
            <a:r>
              <a:rPr lang="fr-FR"/>
              <a:t>Pair Programming</a:t>
            </a:r>
          </a:p>
          <a:p>
            <a:pPr lvl="1">
              <a:buFontTx/>
              <a:buChar char="-"/>
            </a:pPr>
            <a:endParaRPr lang="fr-FR"/>
          </a:p>
          <a:p>
            <a:r>
              <a:rPr lang="fr-FR"/>
              <a:t>Outils de gestion de projet</a:t>
            </a:r>
          </a:p>
          <a:p>
            <a:pPr lvl="1" fontAlgn="base">
              <a:buFontTx/>
              <a:buChar char="-"/>
            </a:pPr>
            <a:r>
              <a:rPr lang="fr-FR"/>
              <a:t>Gestion des tâches</a:t>
            </a:r>
          </a:p>
          <a:p>
            <a:pPr lvl="1" fontAlgn="base">
              <a:buFontTx/>
              <a:buChar char="-"/>
            </a:pPr>
            <a:r>
              <a:rPr lang="fr-FR"/>
              <a:t>Gestion de version</a:t>
            </a:r>
          </a:p>
          <a:p>
            <a:pPr lvl="1" fontAlgn="base">
              <a:buFontTx/>
              <a:buChar char="-"/>
            </a:pPr>
            <a:r>
              <a:rPr lang="fr-FR"/>
              <a:t>Rédaction</a:t>
            </a:r>
          </a:p>
          <a:p>
            <a:pPr lvl="1" fontAlgn="base">
              <a:buFontTx/>
              <a:buChar char="-"/>
            </a:pPr>
            <a:r>
              <a:rPr lang="fr-FR"/>
              <a:t>Travail à distance</a:t>
            </a:r>
          </a:p>
          <a:p>
            <a:pPr lvl="1" fontAlgn="base">
              <a:buFontTx/>
              <a:buChar char="-"/>
            </a:pPr>
            <a:r>
              <a:rPr lang="fr-FR"/>
              <a:t>Communication</a:t>
            </a:r>
          </a:p>
          <a:p>
            <a:endParaRPr lang="fr-F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09FF64E-9E55-4341-9BCF-3DA013731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1" y="495216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4FE9CCDD-3527-334C-9A5D-E0314284B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457" y="2437843"/>
            <a:ext cx="540000" cy="55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5B86F7-BF55-6E43-8322-44F2EFC84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271" y="3239880"/>
            <a:ext cx="83314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02767CC-1A57-704E-8309-93F25605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342" y="3259548"/>
            <a:ext cx="540000" cy="5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7">
            <a:extLst>
              <a:ext uri="{FF2B5EF4-FFF2-40B4-BE49-F238E27FC236}">
                <a16:creationId xmlns:a16="http://schemas.microsoft.com/office/drawing/2014/main" id="{BCC34A3C-C018-9C48-AD5C-510A2A1C39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083087" y="393258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7DFBB0C5-5E69-D24A-A839-26399624D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284" y="2414651"/>
            <a:ext cx="461266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B97CFF-D63A-F144-BD74-98E162019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3886" y="4153711"/>
            <a:ext cx="540000" cy="5301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792D7B5-0F75-3241-95C7-F74C8077CF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735" t="11600" r="24228" b="44827"/>
          <a:stretch/>
        </p:blipFill>
        <p:spPr>
          <a:xfrm>
            <a:off x="10274228" y="4251811"/>
            <a:ext cx="732834" cy="432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1C39643-938C-314D-8C23-DBC91BFB1FD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498" r="20725" b="32982"/>
          <a:stretch/>
        </p:blipFill>
        <p:spPr>
          <a:xfrm>
            <a:off x="8307799" y="4208898"/>
            <a:ext cx="560028" cy="540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2EA93A-9B76-884F-AB15-3667F64637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6917" y="4940451"/>
            <a:ext cx="53553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54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7AD175-6CF1-7A4A-9302-C018D3681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Mise en scénario</a:t>
            </a:r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B64B8796-926E-A546-9D7E-F4844C26ABF6}"/>
              </a:ext>
            </a:extLst>
          </p:cNvPr>
          <p:cNvGrpSpPr>
            <a:grpSpLocks noChangeAspect="1"/>
          </p:cNvGrpSpPr>
          <p:nvPr/>
        </p:nvGrpSpPr>
        <p:grpSpPr>
          <a:xfrm>
            <a:off x="1334339" y="1027906"/>
            <a:ext cx="9638118" cy="5095902"/>
            <a:chOff x="1203707" y="654863"/>
            <a:chExt cx="10408232" cy="5503080"/>
          </a:xfrm>
        </p:grpSpPr>
        <p:pic>
          <p:nvPicPr>
            <p:cNvPr id="69" name="Image 9" descr="Une image contenant horloge&#10;&#10;Description générée avec un niveau de confiance très élevé">
              <a:extLst>
                <a:ext uri="{FF2B5EF4-FFF2-40B4-BE49-F238E27FC236}">
                  <a16:creationId xmlns:a16="http://schemas.microsoft.com/office/drawing/2014/main" id="{582489AF-A4A6-874A-A877-211E2D131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0238" y="4111294"/>
              <a:ext cx="1822537" cy="1812099"/>
            </a:xfrm>
            <a:prstGeom prst="rect">
              <a:avLst/>
            </a:prstGeom>
          </p:spPr>
        </p:pic>
        <p:grpSp>
          <p:nvGrpSpPr>
            <p:cNvPr id="70" name="Groupe 69">
              <a:extLst>
                <a:ext uri="{FF2B5EF4-FFF2-40B4-BE49-F238E27FC236}">
                  <a16:creationId xmlns:a16="http://schemas.microsoft.com/office/drawing/2014/main" id="{BF835BA5-2C17-CF40-A855-2DD3DD798697}"/>
                </a:ext>
              </a:extLst>
            </p:cNvPr>
            <p:cNvGrpSpPr/>
            <p:nvPr/>
          </p:nvGrpSpPr>
          <p:grpSpPr>
            <a:xfrm>
              <a:off x="1203707" y="811150"/>
              <a:ext cx="3565633" cy="3294273"/>
              <a:chOff x="1203707" y="811150"/>
              <a:chExt cx="3565633" cy="3294273"/>
            </a:xfrm>
          </p:grpSpPr>
          <p:grpSp>
            <p:nvGrpSpPr>
              <p:cNvPr id="108" name="Groupe 107">
                <a:extLst>
                  <a:ext uri="{FF2B5EF4-FFF2-40B4-BE49-F238E27FC236}">
                    <a16:creationId xmlns:a16="http://schemas.microsoft.com/office/drawing/2014/main" id="{653CBE9A-7D6A-414C-91AB-0110E273EA1C}"/>
                  </a:ext>
                </a:extLst>
              </p:cNvPr>
              <p:cNvGrpSpPr/>
              <p:nvPr/>
            </p:nvGrpSpPr>
            <p:grpSpPr>
              <a:xfrm>
                <a:off x="1203707" y="811150"/>
                <a:ext cx="3565633" cy="3294273"/>
                <a:chOff x="1203707" y="811150"/>
                <a:chExt cx="3565633" cy="3294273"/>
              </a:xfrm>
            </p:grpSpPr>
            <p:sp>
              <p:nvSpPr>
                <p:cNvPr id="117" name="Ellipse 116">
                  <a:extLst>
                    <a:ext uri="{FF2B5EF4-FFF2-40B4-BE49-F238E27FC236}">
                      <a16:creationId xmlns:a16="http://schemas.microsoft.com/office/drawing/2014/main" id="{8527AFBD-1B53-1D45-A5DC-905F50DFBB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234602" y="3547466"/>
                  <a:ext cx="365125" cy="365125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65AE1449-4AE7-9A46-B66C-40FF77DD0B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42636" y="3901873"/>
                  <a:ext cx="203550" cy="203550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9" name="Nuage 118">
                  <a:extLst>
                    <a:ext uri="{FF2B5EF4-FFF2-40B4-BE49-F238E27FC236}">
                      <a16:creationId xmlns:a16="http://schemas.microsoft.com/office/drawing/2014/main" id="{5D81B189-72DB-AF4C-AF9C-32ED6E4E16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03707" y="811150"/>
                  <a:ext cx="3565633" cy="2698953"/>
                </a:xfrm>
                <a:prstGeom prst="cloud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09" name="Groupe 108">
                <a:extLst>
                  <a:ext uri="{FF2B5EF4-FFF2-40B4-BE49-F238E27FC236}">
                    <a16:creationId xmlns:a16="http://schemas.microsoft.com/office/drawing/2014/main" id="{A2FB6D4C-48EA-EA45-AB47-1739C9D9047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553069" y="1104218"/>
                <a:ext cx="2591599" cy="2081929"/>
                <a:chOff x="2145770" y="815091"/>
                <a:chExt cx="3503114" cy="2814183"/>
              </a:xfrm>
            </p:grpSpPr>
            <p:pic>
              <p:nvPicPr>
                <p:cNvPr id="110" name="Image 11" descr="Une image contenant signe, horloge&#10;&#10;Description générée avec un niveau de confiance très élevé">
                  <a:extLst>
                    <a:ext uri="{FF2B5EF4-FFF2-40B4-BE49-F238E27FC236}">
                      <a16:creationId xmlns:a16="http://schemas.microsoft.com/office/drawing/2014/main" id="{534C7711-31CE-0648-93FD-7261A68864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45770" y="1535337"/>
                  <a:ext cx="872647" cy="862210"/>
                </a:xfrm>
                <a:prstGeom prst="rect">
                  <a:avLst/>
                </a:prstGeom>
              </p:spPr>
            </p:pic>
            <p:pic>
              <p:nvPicPr>
                <p:cNvPr id="111" name="Image 13" descr="Une image contenant table, dessin&#10;&#10;Description générée avec un niveau de confiance très élevé">
                  <a:extLst>
                    <a:ext uri="{FF2B5EF4-FFF2-40B4-BE49-F238E27FC236}">
                      <a16:creationId xmlns:a16="http://schemas.microsoft.com/office/drawing/2014/main" id="{23BD7290-5B84-D84F-8F84-EB3F2DE78A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41578" y="2245147"/>
                  <a:ext cx="507306" cy="549059"/>
                </a:xfrm>
                <a:prstGeom prst="rect">
                  <a:avLst/>
                </a:prstGeom>
              </p:spPr>
            </p:pic>
            <p:pic>
              <p:nvPicPr>
                <p:cNvPr id="112" name="Image 15" descr="Une image contenant dessin, signe&#10;&#10;Description générée avec un niveau de confiance très élevé">
                  <a:extLst>
                    <a:ext uri="{FF2B5EF4-FFF2-40B4-BE49-F238E27FC236}">
                      <a16:creationId xmlns:a16="http://schemas.microsoft.com/office/drawing/2014/main" id="{CCFC9C17-68AC-0244-BDD6-5585C6E14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08182" y="3080215"/>
                  <a:ext cx="549058" cy="549059"/>
                </a:xfrm>
                <a:prstGeom prst="rect">
                  <a:avLst/>
                </a:prstGeom>
              </p:spPr>
            </p:pic>
            <p:pic>
              <p:nvPicPr>
                <p:cNvPr id="113" name="Image 17" descr="Une image contenant jouet&#10;&#10;Description générée avec un niveau de confiance très élevé">
                  <a:extLst>
                    <a:ext uri="{FF2B5EF4-FFF2-40B4-BE49-F238E27FC236}">
                      <a16:creationId xmlns:a16="http://schemas.microsoft.com/office/drawing/2014/main" id="{C9F3D540-EDE8-4F40-A197-32560B950B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50566" y="815091"/>
                  <a:ext cx="695196" cy="674319"/>
                </a:xfrm>
                <a:prstGeom prst="rect">
                  <a:avLst/>
                </a:prstGeom>
              </p:spPr>
            </p:pic>
            <p:pic>
              <p:nvPicPr>
                <p:cNvPr id="114" name="Image 21" descr="Une image contenant objet, dessin&#10;&#10;Description générée avec un niveau de confiance très élevé">
                  <a:extLst>
                    <a:ext uri="{FF2B5EF4-FFF2-40B4-BE49-F238E27FC236}">
                      <a16:creationId xmlns:a16="http://schemas.microsoft.com/office/drawing/2014/main" id="{3EA6225A-F566-3C4B-8AF0-A429A0EF8C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28428" y="1149117"/>
                  <a:ext cx="507305" cy="496867"/>
                </a:xfrm>
                <a:prstGeom prst="rect">
                  <a:avLst/>
                </a:prstGeom>
              </p:spPr>
            </p:pic>
            <p:pic>
              <p:nvPicPr>
                <p:cNvPr id="115" name="Image 23" descr="Une image contenant alimentation, dessin&#10;&#10;Description générée avec un niveau de confiance très élevé">
                  <a:extLst>
                    <a:ext uri="{FF2B5EF4-FFF2-40B4-BE49-F238E27FC236}">
                      <a16:creationId xmlns:a16="http://schemas.microsoft.com/office/drawing/2014/main" id="{4367CFEE-6169-B844-A625-E40FDD200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40757" y="2746187"/>
                  <a:ext cx="632565" cy="674318"/>
                </a:xfrm>
                <a:prstGeom prst="rect">
                  <a:avLst/>
                </a:prstGeom>
              </p:spPr>
            </p:pic>
            <p:pic>
              <p:nvPicPr>
                <p:cNvPr id="116" name="Image 27">
                  <a:extLst>
                    <a:ext uri="{FF2B5EF4-FFF2-40B4-BE49-F238E27FC236}">
                      <a16:creationId xmlns:a16="http://schemas.microsoft.com/office/drawing/2014/main" id="{FB1EE084-4DC2-3143-AD2F-D46ADCE1CE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65179" y="1539514"/>
                  <a:ext cx="1386214" cy="14070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71" name="Picture 4" descr="A picture containing drawing&#10;&#10;Description generated with very high confidence">
              <a:extLst>
                <a:ext uri="{FF2B5EF4-FFF2-40B4-BE49-F238E27FC236}">
                  <a16:creationId xmlns:a16="http://schemas.microsoft.com/office/drawing/2014/main" id="{FB07623A-869C-4B42-864E-F963FB06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22930" y="4455789"/>
              <a:ext cx="1822537" cy="675838"/>
            </a:xfrm>
            <a:prstGeom prst="rect">
              <a:avLst/>
            </a:prstGeom>
          </p:spPr>
        </p:pic>
        <p:cxnSp>
          <p:nvCxnSpPr>
            <p:cNvPr id="72" name="Connecteur : en arc 21">
              <a:extLst>
                <a:ext uri="{FF2B5EF4-FFF2-40B4-BE49-F238E27FC236}">
                  <a16:creationId xmlns:a16="http://schemas.microsoft.com/office/drawing/2014/main" id="{0B1B8D98-A38E-ED4F-B1EF-C5BA728623FA}"/>
                </a:ext>
              </a:extLst>
            </p:cNvPr>
            <p:cNvCxnSpPr>
              <a:cxnSpLocks/>
              <a:stCxn id="69" idx="2"/>
              <a:endCxn id="71" idx="2"/>
            </p:cNvCxnSpPr>
            <p:nvPr/>
          </p:nvCxnSpPr>
          <p:spPr>
            <a:xfrm rot="5400000" flipH="1" flipV="1">
              <a:off x="5506970" y="3996164"/>
              <a:ext cx="791766" cy="3062692"/>
            </a:xfrm>
            <a:prstGeom prst="curvedConnector3">
              <a:avLst>
                <a:gd name="adj1" fmla="val -28872"/>
              </a:avLst>
            </a:prstGeom>
            <a:ln w="28575">
              <a:headEnd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e 72">
              <a:extLst>
                <a:ext uri="{FF2B5EF4-FFF2-40B4-BE49-F238E27FC236}">
                  <a16:creationId xmlns:a16="http://schemas.microsoft.com/office/drawing/2014/main" id="{C17E4D7C-262B-444C-80DD-4BB1E797EB77}"/>
                </a:ext>
              </a:extLst>
            </p:cNvPr>
            <p:cNvGrpSpPr/>
            <p:nvPr/>
          </p:nvGrpSpPr>
          <p:grpSpPr>
            <a:xfrm>
              <a:off x="5282774" y="5496162"/>
              <a:ext cx="1501903" cy="661781"/>
              <a:chOff x="5345470" y="5529324"/>
              <a:chExt cx="1501903" cy="661781"/>
            </a:xfrm>
          </p:grpSpPr>
          <p:pic>
            <p:nvPicPr>
              <p:cNvPr id="106" name="Image 105">
                <a:extLst>
                  <a:ext uri="{FF2B5EF4-FFF2-40B4-BE49-F238E27FC236}">
                    <a16:creationId xmlns:a16="http://schemas.microsoft.com/office/drawing/2014/main" id="{CF24B320-958B-5540-9F77-C5BC9D478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5328" y="5529324"/>
                <a:ext cx="444638" cy="444638"/>
              </a:xfrm>
              <a:prstGeom prst="rect">
                <a:avLst/>
              </a:prstGeom>
            </p:spPr>
          </p:pic>
          <p:sp>
            <p:nvSpPr>
              <p:cNvPr id="107" name="ZoneTexte 106">
                <a:extLst>
                  <a:ext uri="{FF2B5EF4-FFF2-40B4-BE49-F238E27FC236}">
                    <a16:creationId xmlns:a16="http://schemas.microsoft.com/office/drawing/2014/main" id="{EC093172-335E-1248-9A62-72471C7213CD}"/>
                  </a:ext>
                </a:extLst>
              </p:cNvPr>
              <p:cNvSpPr txBox="1"/>
              <p:nvPr/>
            </p:nvSpPr>
            <p:spPr>
              <a:xfrm>
                <a:off x="5345470" y="5925210"/>
                <a:ext cx="1501903" cy="265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b="1">
                    <a:latin typeface="Century Gothic" panose="020B0502020202020204" pitchFamily="34" charset="0"/>
                  </a:rPr>
                  <a:t>Géolocalisation</a:t>
                </a:r>
              </a:p>
            </p:txBody>
          </p:sp>
        </p:grpSp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B575F325-DFA6-5247-8106-BEB5548619C0}"/>
                </a:ext>
              </a:extLst>
            </p:cNvPr>
            <p:cNvGrpSpPr/>
            <p:nvPr/>
          </p:nvGrpSpPr>
          <p:grpSpPr>
            <a:xfrm>
              <a:off x="9078029" y="1839227"/>
              <a:ext cx="2533910" cy="2488827"/>
              <a:chOff x="8610600" y="2083502"/>
              <a:chExt cx="2533910" cy="2488827"/>
            </a:xfrm>
          </p:grpSpPr>
          <p:grpSp>
            <p:nvGrpSpPr>
              <p:cNvPr id="94" name="Groupe 93">
                <a:extLst>
                  <a:ext uri="{FF2B5EF4-FFF2-40B4-BE49-F238E27FC236}">
                    <a16:creationId xmlns:a16="http://schemas.microsoft.com/office/drawing/2014/main" id="{E4F54499-BB2B-1B41-93C3-0A10AA2215D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610600" y="3087790"/>
                <a:ext cx="1363014" cy="1363014"/>
                <a:chOff x="9776298" y="1186774"/>
                <a:chExt cx="900000" cy="900000"/>
              </a:xfrm>
            </p:grpSpPr>
            <p:sp>
              <p:nvSpPr>
                <p:cNvPr id="104" name="Ellipse 103">
                  <a:extLst>
                    <a:ext uri="{FF2B5EF4-FFF2-40B4-BE49-F238E27FC236}">
                      <a16:creationId xmlns:a16="http://schemas.microsoft.com/office/drawing/2014/main" id="{0F1C815F-F33B-5341-A436-8EA71AC90DAC}"/>
                    </a:ext>
                  </a:extLst>
                </p:cNvPr>
                <p:cNvSpPr/>
                <p:nvPr/>
              </p:nvSpPr>
              <p:spPr>
                <a:xfrm>
                  <a:off x="9776298" y="1186774"/>
                  <a:ext cx="900000" cy="90000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5" name="ZoneTexte 104">
                  <a:extLst>
                    <a:ext uri="{FF2B5EF4-FFF2-40B4-BE49-F238E27FC236}">
                      <a16:creationId xmlns:a16="http://schemas.microsoft.com/office/drawing/2014/main" id="{7D18EB27-C654-1B4B-9CAA-31D3A525BC3B}"/>
                    </a:ext>
                  </a:extLst>
                </p:cNvPr>
                <p:cNvSpPr txBox="1"/>
                <p:nvPr/>
              </p:nvSpPr>
              <p:spPr>
                <a:xfrm>
                  <a:off x="9776573" y="1572746"/>
                  <a:ext cx="864152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00" b="1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Habitudes</a:t>
                  </a:r>
                </a:p>
              </p:txBody>
            </p:sp>
          </p:grpSp>
          <p:grpSp>
            <p:nvGrpSpPr>
              <p:cNvPr id="95" name="Groupe 94">
                <a:extLst>
                  <a:ext uri="{FF2B5EF4-FFF2-40B4-BE49-F238E27FC236}">
                    <a16:creationId xmlns:a16="http://schemas.microsoft.com/office/drawing/2014/main" id="{E24DFDFC-448F-1246-BDF6-599F3EF244F3}"/>
                  </a:ext>
                </a:extLst>
              </p:cNvPr>
              <p:cNvGrpSpPr/>
              <p:nvPr/>
            </p:nvGrpSpPr>
            <p:grpSpPr>
              <a:xfrm>
                <a:off x="10013003" y="3672329"/>
                <a:ext cx="900000" cy="900000"/>
                <a:chOff x="9776298" y="1186774"/>
                <a:chExt cx="900000" cy="900000"/>
              </a:xfrm>
            </p:grpSpPr>
            <p:sp>
              <p:nvSpPr>
                <p:cNvPr id="102" name="Ellipse 101">
                  <a:extLst>
                    <a:ext uri="{FF2B5EF4-FFF2-40B4-BE49-F238E27FC236}">
                      <a16:creationId xmlns:a16="http://schemas.microsoft.com/office/drawing/2014/main" id="{FD1FF245-4113-5941-808A-70F701A9AD65}"/>
                    </a:ext>
                  </a:extLst>
                </p:cNvPr>
                <p:cNvSpPr/>
                <p:nvPr/>
              </p:nvSpPr>
              <p:spPr>
                <a:xfrm>
                  <a:off x="9776298" y="1186774"/>
                  <a:ext cx="900000" cy="90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3" name="ZoneTexte 102">
                  <a:extLst>
                    <a:ext uri="{FF2B5EF4-FFF2-40B4-BE49-F238E27FC236}">
                      <a16:creationId xmlns:a16="http://schemas.microsoft.com/office/drawing/2014/main" id="{602CDBCB-7873-A745-A31A-AE18D0905DDC}"/>
                    </a:ext>
                  </a:extLst>
                </p:cNvPr>
                <p:cNvSpPr txBox="1"/>
                <p:nvPr/>
              </p:nvSpPr>
              <p:spPr>
                <a:xfrm>
                  <a:off x="9776298" y="1525092"/>
                  <a:ext cx="86415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00" b="1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Avis</a:t>
                  </a:r>
                </a:p>
              </p:txBody>
            </p:sp>
          </p:grpSp>
          <p:grpSp>
            <p:nvGrpSpPr>
              <p:cNvPr id="96" name="Groupe 95">
                <a:extLst>
                  <a:ext uri="{FF2B5EF4-FFF2-40B4-BE49-F238E27FC236}">
                    <a16:creationId xmlns:a16="http://schemas.microsoft.com/office/drawing/2014/main" id="{C2D36CCF-39E8-9743-855A-3D019C544CA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781496" y="2203492"/>
                <a:ext cx="1363014" cy="1363014"/>
                <a:chOff x="9776298" y="1186774"/>
                <a:chExt cx="900000" cy="900000"/>
              </a:xfrm>
            </p:grpSpPr>
            <p:sp>
              <p:nvSpPr>
                <p:cNvPr id="100" name="Ellipse 99">
                  <a:extLst>
                    <a:ext uri="{FF2B5EF4-FFF2-40B4-BE49-F238E27FC236}">
                      <a16:creationId xmlns:a16="http://schemas.microsoft.com/office/drawing/2014/main" id="{82015D18-0907-3D41-89BC-5FDAC645B522}"/>
                    </a:ext>
                  </a:extLst>
                </p:cNvPr>
                <p:cNvSpPr/>
                <p:nvPr/>
              </p:nvSpPr>
              <p:spPr>
                <a:xfrm>
                  <a:off x="9776298" y="1186774"/>
                  <a:ext cx="900000" cy="9000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ZoneTexte 100">
                  <a:extLst>
                    <a:ext uri="{FF2B5EF4-FFF2-40B4-BE49-F238E27FC236}">
                      <a16:creationId xmlns:a16="http://schemas.microsoft.com/office/drawing/2014/main" id="{8F5E465E-17D1-9B43-8AEE-793911B6C021}"/>
                    </a:ext>
                  </a:extLst>
                </p:cNvPr>
                <p:cNvSpPr txBox="1"/>
                <p:nvPr/>
              </p:nvSpPr>
              <p:spPr>
                <a:xfrm>
                  <a:off x="9795844" y="1572746"/>
                  <a:ext cx="864152" cy="1625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00" b="1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Proximité</a:t>
                  </a:r>
                </a:p>
              </p:txBody>
            </p:sp>
          </p:grpSp>
          <p:grpSp>
            <p:nvGrpSpPr>
              <p:cNvPr id="97" name="Groupe 96">
                <a:extLst>
                  <a:ext uri="{FF2B5EF4-FFF2-40B4-BE49-F238E27FC236}">
                    <a16:creationId xmlns:a16="http://schemas.microsoft.com/office/drawing/2014/main" id="{2A38A495-20AB-CA43-A3F6-CA225D032E00}"/>
                  </a:ext>
                </a:extLst>
              </p:cNvPr>
              <p:cNvGrpSpPr/>
              <p:nvPr/>
            </p:nvGrpSpPr>
            <p:grpSpPr>
              <a:xfrm>
                <a:off x="8765779" y="2083502"/>
                <a:ext cx="1008865" cy="900000"/>
                <a:chOff x="9726699" y="1186774"/>
                <a:chExt cx="1008865" cy="900000"/>
              </a:xfrm>
            </p:grpSpPr>
            <p:sp>
              <p:nvSpPr>
                <p:cNvPr id="98" name="Ellipse 97">
                  <a:extLst>
                    <a:ext uri="{FF2B5EF4-FFF2-40B4-BE49-F238E27FC236}">
                      <a16:creationId xmlns:a16="http://schemas.microsoft.com/office/drawing/2014/main" id="{A4F67ACD-04F3-4F46-B0FE-6AA5D6ADA2A6}"/>
                    </a:ext>
                  </a:extLst>
                </p:cNvPr>
                <p:cNvSpPr/>
                <p:nvPr/>
              </p:nvSpPr>
              <p:spPr>
                <a:xfrm>
                  <a:off x="9776298" y="1186774"/>
                  <a:ext cx="900000" cy="900000"/>
                </a:xfrm>
                <a:prstGeom prst="ellipse">
                  <a:avLst/>
                </a:prstGeom>
                <a:solidFill>
                  <a:srgbClr val="8D42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ZoneTexte 98">
                  <a:extLst>
                    <a:ext uri="{FF2B5EF4-FFF2-40B4-BE49-F238E27FC236}">
                      <a16:creationId xmlns:a16="http://schemas.microsoft.com/office/drawing/2014/main" id="{9DC5FA3A-1C35-E640-99DF-BE979E507C8E}"/>
                    </a:ext>
                  </a:extLst>
                </p:cNvPr>
                <p:cNvSpPr txBox="1"/>
                <p:nvPr/>
              </p:nvSpPr>
              <p:spPr>
                <a:xfrm>
                  <a:off x="9726699" y="1525091"/>
                  <a:ext cx="1008865" cy="2658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00" b="1">
                      <a:solidFill>
                        <a:schemeClr val="bg1"/>
                      </a:solidFill>
                      <a:latin typeface="Century Gothic" panose="020B0502020202020204" pitchFamily="34" charset="0"/>
                    </a:rPr>
                    <a:t>Préférences</a:t>
                  </a:r>
                </a:p>
              </p:txBody>
            </p:sp>
          </p:grpSp>
        </p:grpSp>
        <p:cxnSp>
          <p:nvCxnSpPr>
            <p:cNvPr id="75" name="Connecteur : en arc 46">
              <a:extLst>
                <a:ext uri="{FF2B5EF4-FFF2-40B4-BE49-F238E27FC236}">
                  <a16:creationId xmlns:a16="http://schemas.microsoft.com/office/drawing/2014/main" id="{5A469DE6-3F39-A241-BF6A-F5F0DAB1C691}"/>
                </a:ext>
              </a:extLst>
            </p:cNvPr>
            <p:cNvCxnSpPr>
              <a:cxnSpLocks/>
              <a:stCxn id="71" idx="0"/>
              <a:endCxn id="69" idx="0"/>
            </p:cNvCxnSpPr>
            <p:nvPr/>
          </p:nvCxnSpPr>
          <p:spPr>
            <a:xfrm rot="16200000" flipV="1">
              <a:off x="5730606" y="2752196"/>
              <a:ext cx="344495" cy="3062692"/>
            </a:xfrm>
            <a:prstGeom prst="curvedConnector3">
              <a:avLst>
                <a:gd name="adj1" fmla="val 166358"/>
              </a:avLst>
            </a:prstGeom>
            <a:ln w="28575">
              <a:headEnd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C931D757-851C-4D48-A7E5-B51682DC9FF4}"/>
                </a:ext>
              </a:extLst>
            </p:cNvPr>
            <p:cNvSpPr txBox="1"/>
            <p:nvPr/>
          </p:nvSpPr>
          <p:spPr>
            <a:xfrm>
              <a:off x="4962140" y="3496898"/>
              <a:ext cx="1822537" cy="432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b="1">
                  <a:latin typeface="Century Gothic" panose="020B0502020202020204" pitchFamily="34" charset="0"/>
                </a:rPr>
                <a:t>Recommandations d’activités</a:t>
              </a:r>
            </a:p>
          </p:txBody>
        </p:sp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A3F192A2-446C-6E44-A513-A81F3FFCB4D7}"/>
                </a:ext>
              </a:extLst>
            </p:cNvPr>
            <p:cNvGrpSpPr>
              <a:grpSpLocks noChangeAspect="1"/>
            </p:cNvGrpSpPr>
            <p:nvPr/>
          </p:nvGrpSpPr>
          <p:grpSpPr>
            <a:xfrm rot="2385309">
              <a:off x="8034824" y="3483506"/>
              <a:ext cx="621286" cy="679064"/>
              <a:chOff x="6096000" y="688386"/>
              <a:chExt cx="489626" cy="535159"/>
            </a:xfrm>
          </p:grpSpPr>
          <p:sp>
            <p:nvSpPr>
              <p:cNvPr id="92" name="Flèche : courbe vers le bas 57">
                <a:extLst>
                  <a:ext uri="{FF2B5EF4-FFF2-40B4-BE49-F238E27FC236}">
                    <a16:creationId xmlns:a16="http://schemas.microsoft.com/office/drawing/2014/main" id="{7F98D086-66F3-D642-AC65-A451D0BC581B}"/>
                  </a:ext>
                </a:extLst>
              </p:cNvPr>
              <p:cNvSpPr/>
              <p:nvPr/>
            </p:nvSpPr>
            <p:spPr>
              <a:xfrm>
                <a:off x="6096000" y="688386"/>
                <a:ext cx="489626" cy="246221"/>
              </a:xfrm>
              <a:prstGeom prst="curvedDownArrow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Flèche : courbe vers le bas 58">
                <a:extLst>
                  <a:ext uri="{FF2B5EF4-FFF2-40B4-BE49-F238E27FC236}">
                    <a16:creationId xmlns:a16="http://schemas.microsoft.com/office/drawing/2014/main" id="{08C6F7DB-CDA4-2941-A124-1E4E83BBE468}"/>
                  </a:ext>
                </a:extLst>
              </p:cNvPr>
              <p:cNvSpPr/>
              <p:nvPr/>
            </p:nvSpPr>
            <p:spPr>
              <a:xfrm rot="10800000">
                <a:off x="6096000" y="977324"/>
                <a:ext cx="489626" cy="246221"/>
              </a:xfrm>
              <a:prstGeom prst="curvedDownArrow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14E0F732-DCC6-964E-BC7D-5F09A6D0FC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84677" y="654863"/>
              <a:ext cx="2489126" cy="248912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latin typeface="Century Gothic" panose="020B0502020202020204" pitchFamily="34" charset="0"/>
                </a:rPr>
                <a:t>Big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8471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7BDBB07-5B53-EB42-8CB1-D06AC493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>
                <a:latin typeface="Glacial Indifference"/>
              </a:rPr>
              <a:t>Conclusion et perspectives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9321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C6544F-8215-A446-A8D6-B269C37A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E942EFF-E335-0843-940F-32BB97BB9C42}"/>
              </a:ext>
            </a:extLst>
          </p:cNvPr>
          <p:cNvSpPr txBox="1"/>
          <p:nvPr/>
        </p:nvSpPr>
        <p:spPr>
          <a:xfrm>
            <a:off x="7121727" y="1836268"/>
            <a:ext cx="311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latin typeface="Century Gothic" panose="020B0502020202020204" pitchFamily="34" charset="0"/>
                <a:ea typeface="AppleGothic" pitchFamily="2" charset="-127"/>
              </a:rPr>
              <a:t>Géolocalisation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1CA65C-6771-5742-8DB0-69F91BA18916}"/>
              </a:ext>
            </a:extLst>
          </p:cNvPr>
          <p:cNvSpPr txBox="1"/>
          <p:nvPr/>
        </p:nvSpPr>
        <p:spPr>
          <a:xfrm>
            <a:off x="6856594" y="3875787"/>
            <a:ext cx="364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latin typeface="Century Gothic" panose="020B0502020202020204" pitchFamily="34" charset="0"/>
                <a:ea typeface="AppleGothic" pitchFamily="2" charset="-127"/>
              </a:rPr>
              <a:t>Système de recommandations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889A5DF-9A65-2943-9C91-F650F01D059F}"/>
              </a:ext>
            </a:extLst>
          </p:cNvPr>
          <p:cNvSpPr txBox="1"/>
          <p:nvPr/>
        </p:nvSpPr>
        <p:spPr>
          <a:xfrm>
            <a:off x="5691053" y="4612564"/>
            <a:ext cx="6080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Respect des objectifs : collaborative/content-</a:t>
            </a:r>
            <a:r>
              <a:rPr lang="fr-FR" err="1"/>
              <a:t>based</a:t>
            </a:r>
            <a:r>
              <a:rPr lang="fr-FR"/>
              <a:t> </a:t>
            </a:r>
            <a:r>
              <a:rPr lang="fr-FR" err="1"/>
              <a:t>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Capable de gérer les utilisateurs « anonymes »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B615AC-BAEC-C344-B81A-8CBFB3443FA0}"/>
              </a:ext>
            </a:extLst>
          </p:cNvPr>
          <p:cNvSpPr txBox="1"/>
          <p:nvPr/>
        </p:nvSpPr>
        <p:spPr>
          <a:xfrm>
            <a:off x="5691053" y="2543724"/>
            <a:ext cx="650093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Calibri"/>
              </a:rPr>
              <a:t>Capable de géolocaliser automatiquement un utilisateur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Calibri"/>
              </a:rPr>
              <a:t>Géocoder l'adresse d'un utilisateur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Calibri"/>
              </a:rPr>
              <a:t>Recommander les businesses proche de l'utilisateur par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cs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3EE4912-D9C8-024E-A8E0-9478D0F23554}"/>
              </a:ext>
            </a:extLst>
          </p:cNvPr>
          <p:cNvSpPr txBox="1"/>
          <p:nvPr/>
        </p:nvSpPr>
        <p:spPr>
          <a:xfrm>
            <a:off x="1388596" y="1837070"/>
            <a:ext cx="311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latin typeface="Century Gothic" panose="020B0502020202020204" pitchFamily="34" charset="0"/>
                <a:ea typeface="AppleGothic" pitchFamily="2" charset="-127"/>
              </a:rPr>
              <a:t>Big Data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5967D58-4C32-844E-B44A-1B0DE1062F8B}"/>
              </a:ext>
            </a:extLst>
          </p:cNvPr>
          <p:cNvSpPr txBox="1"/>
          <p:nvPr/>
        </p:nvSpPr>
        <p:spPr>
          <a:xfrm>
            <a:off x="188305" y="2558238"/>
            <a:ext cx="525780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Calibri"/>
              </a:rPr>
              <a:t>Rapidité des requêtes sur des gros volumes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A936915-9AA6-224A-81CC-461A894C72D3}"/>
              </a:ext>
            </a:extLst>
          </p:cNvPr>
          <p:cNvSpPr txBox="1"/>
          <p:nvPr/>
        </p:nvSpPr>
        <p:spPr>
          <a:xfrm>
            <a:off x="1477540" y="3875787"/>
            <a:ext cx="3114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latin typeface="Century Gothic" panose="020B0502020202020204" pitchFamily="34" charset="0"/>
                <a:ea typeface="AppleGothic" pitchFamily="2" charset="-127"/>
              </a:rPr>
              <a:t>Analyse statistique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6F41152-A7CA-9047-9487-1A66A1DEDF36}"/>
              </a:ext>
            </a:extLst>
          </p:cNvPr>
          <p:cNvSpPr txBox="1"/>
          <p:nvPr/>
        </p:nvSpPr>
        <p:spPr>
          <a:xfrm>
            <a:off x="185058" y="4596955"/>
            <a:ext cx="5505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Fouille de données simplifiée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Tendances personnalisées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Réduction de la complexité des requêtes</a:t>
            </a:r>
          </a:p>
        </p:txBody>
      </p:sp>
    </p:spTree>
    <p:extLst>
      <p:ext uri="{BB962C8B-B14F-4D97-AF65-F5344CB8AC3E}">
        <p14:creationId xmlns:p14="http://schemas.microsoft.com/office/powerpoint/2010/main" val="1881072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212426-5A31-D840-942E-8D71B3FD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Perspectives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9908078-25CE-AA49-8F88-69A0DCC21D37}"/>
              </a:ext>
            </a:extLst>
          </p:cNvPr>
          <p:cNvGrpSpPr/>
          <p:nvPr/>
        </p:nvGrpSpPr>
        <p:grpSpPr>
          <a:xfrm>
            <a:off x="838396" y="3347637"/>
            <a:ext cx="3138750" cy="470812"/>
            <a:chOff x="393" y="2233440"/>
            <a:chExt cx="3138750" cy="47081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87E44B-5B89-F14E-AAF9-D04751F6BA59}"/>
                </a:ext>
              </a:extLst>
            </p:cNvPr>
            <p:cNvSpPr/>
            <p:nvPr/>
          </p:nvSpPr>
          <p:spPr>
            <a:xfrm>
              <a:off x="393" y="2233440"/>
              <a:ext cx="3138750" cy="47081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A6FC03BB-2023-6349-9DB2-715AEE1ADA3D}"/>
                </a:ext>
              </a:extLst>
            </p:cNvPr>
            <p:cNvSpPr txBox="1"/>
            <p:nvPr/>
          </p:nvSpPr>
          <p:spPr>
            <a:xfrm>
              <a:off x="393" y="2233440"/>
              <a:ext cx="3138750" cy="4708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fr-FR" sz="3400" b="0" kern="1200">
                  <a:latin typeface="Glacial Indifference" pitchFamily="2" charset="0"/>
                </a:rPr>
                <a:t>Données</a:t>
              </a:r>
              <a:endParaRPr lang="en-US" sz="3400" b="0" kern="1200">
                <a:latin typeface="Glacial Indifference" pitchFamily="2" charset="0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44E15089-058E-F545-9130-D1ABB9E1C6F5}"/>
              </a:ext>
            </a:extLst>
          </p:cNvPr>
          <p:cNvSpPr/>
          <p:nvPr/>
        </p:nvSpPr>
        <p:spPr>
          <a:xfrm>
            <a:off x="838396" y="4142267"/>
            <a:ext cx="3138750" cy="56458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Rectangle 28" descr="Lock">
            <a:extLst>
              <a:ext uri="{FF2B5EF4-FFF2-40B4-BE49-F238E27FC236}">
                <a16:creationId xmlns:a16="http://schemas.microsoft.com/office/drawing/2014/main" id="{47493333-6D9B-074C-A7A8-08E1CFF57C9A}"/>
              </a:ext>
            </a:extLst>
          </p:cNvPr>
          <p:cNvSpPr/>
          <p:nvPr/>
        </p:nvSpPr>
        <p:spPr>
          <a:xfrm>
            <a:off x="5546521" y="2151145"/>
            <a:ext cx="1098562" cy="109856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3379271"/>
              <a:satOff val="-8710"/>
              <a:lumOff val="-5883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03DFD1DC-78CB-1B4F-B57A-5DE02530C406}"/>
              </a:ext>
            </a:extLst>
          </p:cNvPr>
          <p:cNvGrpSpPr/>
          <p:nvPr/>
        </p:nvGrpSpPr>
        <p:grpSpPr>
          <a:xfrm>
            <a:off x="4526428" y="3347637"/>
            <a:ext cx="3138750" cy="470812"/>
            <a:chOff x="3688425" y="2233440"/>
            <a:chExt cx="3138750" cy="47081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2F34731-5C06-5445-B030-415D80F5BBFB}"/>
                </a:ext>
              </a:extLst>
            </p:cNvPr>
            <p:cNvSpPr/>
            <p:nvPr/>
          </p:nvSpPr>
          <p:spPr>
            <a:xfrm>
              <a:off x="3688425" y="2233440"/>
              <a:ext cx="3138750" cy="47081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60037B65-2BFE-3F42-9B07-B94F389121F5}"/>
                </a:ext>
              </a:extLst>
            </p:cNvPr>
            <p:cNvSpPr txBox="1"/>
            <p:nvPr/>
          </p:nvSpPr>
          <p:spPr>
            <a:xfrm>
              <a:off x="3688425" y="2233440"/>
              <a:ext cx="3138750" cy="4708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fr-FR" sz="3400" b="0" kern="1200">
                  <a:latin typeface="Glacial Indifference" pitchFamily="2" charset="0"/>
                </a:rPr>
                <a:t>Géolocalisation</a:t>
              </a:r>
              <a:endParaRPr lang="en-US" sz="3400" b="0" kern="1200">
                <a:latin typeface="Glacial Indifference" pitchFamily="2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BFB0AC3-5F64-4A49-AE9F-071FCBAAD303}"/>
              </a:ext>
            </a:extLst>
          </p:cNvPr>
          <p:cNvSpPr/>
          <p:nvPr/>
        </p:nvSpPr>
        <p:spPr>
          <a:xfrm>
            <a:off x="4526428" y="4102537"/>
            <a:ext cx="3138750" cy="56458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Rectangle 31" descr="Share With Person">
            <a:extLst>
              <a:ext uri="{FF2B5EF4-FFF2-40B4-BE49-F238E27FC236}">
                <a16:creationId xmlns:a16="http://schemas.microsoft.com/office/drawing/2014/main" id="{EA43DBD4-6A45-B542-94A0-2B6F7456D947}"/>
              </a:ext>
            </a:extLst>
          </p:cNvPr>
          <p:cNvSpPr/>
          <p:nvPr/>
        </p:nvSpPr>
        <p:spPr>
          <a:xfrm>
            <a:off x="9234553" y="2151145"/>
            <a:ext cx="1098562" cy="109856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4809A24-AFAC-EC45-A68C-6BB8DECFDC75}"/>
              </a:ext>
            </a:extLst>
          </p:cNvPr>
          <p:cNvGrpSpPr/>
          <p:nvPr/>
        </p:nvGrpSpPr>
        <p:grpSpPr>
          <a:xfrm>
            <a:off x="8214459" y="3347637"/>
            <a:ext cx="3138750" cy="470812"/>
            <a:chOff x="7376456" y="2233440"/>
            <a:chExt cx="3138750" cy="47081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2C9C504-52E9-4A42-BE49-B40276250DFF}"/>
                </a:ext>
              </a:extLst>
            </p:cNvPr>
            <p:cNvSpPr/>
            <p:nvPr/>
          </p:nvSpPr>
          <p:spPr>
            <a:xfrm>
              <a:off x="7376456" y="2233440"/>
              <a:ext cx="3138750" cy="47081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32653EB4-C3AA-6E42-B638-5F7018EFD309}"/>
                </a:ext>
              </a:extLst>
            </p:cNvPr>
            <p:cNvSpPr txBox="1"/>
            <p:nvPr/>
          </p:nvSpPr>
          <p:spPr>
            <a:xfrm>
              <a:off x="7376456" y="2233440"/>
              <a:ext cx="3138750" cy="4708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fr-FR" sz="3400" b="0" kern="1200">
                  <a:latin typeface="Glacial Indifference" pitchFamily="2" charset="0"/>
                </a:rPr>
                <a:t>Interface</a:t>
              </a:r>
              <a:endParaRPr lang="en-US" sz="3400" b="0" kern="1200">
                <a:latin typeface="Glacial Indifference" pitchFamily="2" charset="0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F155AAE-F470-3F4B-BE06-801472647EE1}"/>
              </a:ext>
            </a:extLst>
          </p:cNvPr>
          <p:cNvSpPr/>
          <p:nvPr/>
        </p:nvSpPr>
        <p:spPr>
          <a:xfrm>
            <a:off x="8214853" y="4062784"/>
            <a:ext cx="3138750" cy="56458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686BA28-B3B2-7944-B92D-58757B86EE4B}"/>
              </a:ext>
            </a:extLst>
          </p:cNvPr>
          <p:cNvSpPr txBox="1"/>
          <p:nvPr/>
        </p:nvSpPr>
        <p:spPr>
          <a:xfrm>
            <a:off x="838003" y="4102537"/>
            <a:ext cx="3138750" cy="56458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700" kern="1200">
                <a:latin typeface="Glacial Indifference" pitchFamily="2" charset="0"/>
              </a:rPr>
              <a:t>Mise à jour des données</a:t>
            </a:r>
            <a:endParaRPr lang="en-US" sz="1700" kern="1200">
              <a:latin typeface="Glacial Indifference" pitchFamily="2" charset="0"/>
            </a:endParaRPr>
          </a:p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700" kern="1200">
                <a:latin typeface="Glacial Indifference" pitchFamily="2" charset="0"/>
              </a:rPr>
              <a:t>Changement de contexte</a:t>
            </a:r>
            <a:endParaRPr lang="en-US" sz="1700" kern="1200">
              <a:latin typeface="Glacial Indifference" pitchFamily="2" charset="0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AF00038B-1D41-CB47-8966-DEF9712662F2}"/>
              </a:ext>
            </a:extLst>
          </p:cNvPr>
          <p:cNvSpPr txBox="1"/>
          <p:nvPr/>
        </p:nvSpPr>
        <p:spPr>
          <a:xfrm>
            <a:off x="4526035" y="4102536"/>
            <a:ext cx="3138750" cy="56458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700" kern="1200">
                <a:latin typeface="Glacial Indifference" pitchFamily="2" charset="0"/>
              </a:rPr>
              <a:t>Politique de confidentialité</a:t>
            </a:r>
            <a:endParaRPr lang="en-US" sz="1700" kern="1200">
              <a:latin typeface="Glacial Indifference" pitchFamily="2" charset="0"/>
            </a:endParaRP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F5CAC5F-D988-FF4E-A562-4AE9C3780EE0}"/>
              </a:ext>
            </a:extLst>
          </p:cNvPr>
          <p:cNvSpPr txBox="1"/>
          <p:nvPr/>
        </p:nvSpPr>
        <p:spPr>
          <a:xfrm>
            <a:off x="8223346" y="4102536"/>
            <a:ext cx="3138750" cy="56458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700">
                <a:latin typeface="Glacial Indifference" pitchFamily="2" charset="0"/>
              </a:rPr>
              <a:t>Système de pagination</a:t>
            </a:r>
            <a:endParaRPr lang="en-US" sz="1700">
              <a:latin typeface="Glacial Indifference" pitchFamily="2" charset="0"/>
            </a:endParaRPr>
          </a:p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1700" kern="1200">
                <a:latin typeface="Glacial Indifference" pitchFamily="2" charset="0"/>
              </a:rPr>
              <a:t>Multi-plateformes</a:t>
            </a:r>
            <a:endParaRPr lang="en-US" sz="1700" kern="1200">
              <a:latin typeface="Glacial Indifference" pitchFamily="2" charset="0"/>
            </a:endParaRPr>
          </a:p>
        </p:txBody>
      </p:sp>
      <p:pic>
        <p:nvPicPr>
          <p:cNvPr id="4" name="Graphique 3" descr="Base de données">
            <a:extLst>
              <a:ext uri="{FF2B5EF4-FFF2-40B4-BE49-F238E27FC236}">
                <a16:creationId xmlns:a16="http://schemas.microsoft.com/office/drawing/2014/main" id="{0563578A-DF53-B443-A36F-1574C9D114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58771" y="2231356"/>
            <a:ext cx="1098000" cy="10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5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4CBC6A-8926-1C4E-9702-585B8004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1511961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B46071-FCD2-2845-8746-11D1E6908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Tests et certification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A4166CE-DCDD-3743-ACD9-238F7151A4B8}"/>
              </a:ext>
            </a:extLst>
          </p:cNvPr>
          <p:cNvSpPr/>
          <p:nvPr/>
        </p:nvSpPr>
        <p:spPr>
          <a:xfrm>
            <a:off x="57478" y="2621758"/>
            <a:ext cx="2808638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/>
              <a:t>Data Preprocessing</a:t>
            </a:r>
          </a:p>
          <a:p>
            <a:pPr algn="ctr"/>
            <a:endParaRPr lang="fr-FR"/>
          </a:p>
          <a:p>
            <a:pPr algn="ctr"/>
            <a:r>
              <a:rPr lang="fr-FR"/>
              <a:t>Test sur échantillon</a:t>
            </a:r>
          </a:p>
          <a:p>
            <a:pPr algn="ctr"/>
            <a:r>
              <a:rPr lang="fr-FR"/>
              <a:t>Métrique (knn : précision)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4611F56-25B4-D44D-A6B8-0A7B0A70C71B}"/>
              </a:ext>
            </a:extLst>
          </p:cNvPr>
          <p:cNvSpPr/>
          <p:nvPr/>
        </p:nvSpPr>
        <p:spPr>
          <a:xfrm>
            <a:off x="5289547" y="843337"/>
            <a:ext cx="3136990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/>
              <a:t>Extraction de patterns</a:t>
            </a:r>
          </a:p>
          <a:p>
            <a:pPr algn="ctr"/>
            <a:endParaRPr lang="fr-FR"/>
          </a:p>
          <a:p>
            <a:pPr algn="ctr"/>
            <a:r>
              <a:rPr lang="fr-FR"/>
              <a:t>Test sur plusieurs échantillons</a:t>
            </a:r>
          </a:p>
          <a:p>
            <a:pPr algn="ctr"/>
            <a:r>
              <a:rPr lang="fr-FR"/>
              <a:t>Inter test 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155D31D-9461-FA45-9160-6756C7FECE37}"/>
              </a:ext>
            </a:extLst>
          </p:cNvPr>
          <p:cNvSpPr/>
          <p:nvPr/>
        </p:nvSpPr>
        <p:spPr>
          <a:xfrm>
            <a:off x="5245063" y="4361809"/>
            <a:ext cx="3136990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/>
              <a:t>Géolocalisation</a:t>
            </a:r>
            <a:endParaRPr lang="fr-FR"/>
          </a:p>
          <a:p>
            <a:pPr algn="ctr"/>
            <a:endParaRPr lang="fr-FR"/>
          </a:p>
          <a:p>
            <a:pPr algn="ctr"/>
            <a:r>
              <a:rPr lang="fr-FR"/>
              <a:t>Test sur quelques données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65F9AF98-7E99-5B4E-BEAD-A37D6F7F3A40}"/>
              </a:ext>
            </a:extLst>
          </p:cNvPr>
          <p:cNvSpPr/>
          <p:nvPr/>
        </p:nvSpPr>
        <p:spPr>
          <a:xfrm>
            <a:off x="3374701" y="2614512"/>
            <a:ext cx="4018582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/>
              <a:t>Système de recommandations</a:t>
            </a:r>
          </a:p>
          <a:p>
            <a:pPr algn="ctr"/>
            <a:endParaRPr lang="fr-FR"/>
          </a:p>
          <a:p>
            <a:pPr algn="ctr"/>
            <a:r>
              <a:rPr lang="fr-FR"/>
              <a:t>Vérification par comparaison à la main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91DF51A-D9E2-4F4D-B16F-912FA2BA6E87}"/>
              </a:ext>
            </a:extLst>
          </p:cNvPr>
          <p:cNvSpPr/>
          <p:nvPr/>
        </p:nvSpPr>
        <p:spPr>
          <a:xfrm>
            <a:off x="10420709" y="2621758"/>
            <a:ext cx="1765360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/>
              <a:t>Interface</a:t>
            </a:r>
          </a:p>
          <a:p>
            <a:pPr algn="ctr"/>
            <a:endParaRPr lang="fr-FR"/>
          </a:p>
          <a:p>
            <a:pPr algn="ctr"/>
            <a:r>
              <a:rPr lang="fr-FR"/>
              <a:t>Test utlisateur</a:t>
            </a:r>
          </a:p>
          <a:p>
            <a:pPr algn="ctr"/>
            <a:r>
              <a:rPr lang="fr-FR"/>
              <a:t>Test de surface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ABB9FE8-A52F-2548-9AC0-6B41AB210AFA}"/>
              </a:ext>
            </a:extLst>
          </p:cNvPr>
          <p:cNvSpPr/>
          <p:nvPr/>
        </p:nvSpPr>
        <p:spPr>
          <a:xfrm>
            <a:off x="7872523" y="2621758"/>
            <a:ext cx="2068946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/>
              <a:t>API</a:t>
            </a:r>
          </a:p>
          <a:p>
            <a:pPr algn="ctr"/>
            <a:endParaRPr lang="fr-FR"/>
          </a:p>
          <a:p>
            <a:pPr algn="ctr"/>
            <a:r>
              <a:rPr lang="fr-FR"/>
              <a:t>Test avec Postman</a:t>
            </a:r>
          </a:p>
        </p:txBody>
      </p:sp>
      <p:sp>
        <p:nvSpPr>
          <p:cNvPr id="20" name="Flèche droite rayée 19">
            <a:extLst>
              <a:ext uri="{FF2B5EF4-FFF2-40B4-BE49-F238E27FC236}">
                <a16:creationId xmlns:a16="http://schemas.microsoft.com/office/drawing/2014/main" id="{50D39F20-EA1C-8840-8408-B00ACC551B13}"/>
              </a:ext>
            </a:extLst>
          </p:cNvPr>
          <p:cNvSpPr/>
          <p:nvPr/>
        </p:nvSpPr>
        <p:spPr>
          <a:xfrm>
            <a:off x="2757081" y="3088965"/>
            <a:ext cx="756000" cy="500332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 droite rayée 28">
            <a:extLst>
              <a:ext uri="{FF2B5EF4-FFF2-40B4-BE49-F238E27FC236}">
                <a16:creationId xmlns:a16="http://schemas.microsoft.com/office/drawing/2014/main" id="{C85CF62E-7C2D-BA40-8B58-EA71C9F436B0}"/>
              </a:ext>
            </a:extLst>
          </p:cNvPr>
          <p:cNvSpPr/>
          <p:nvPr/>
        </p:nvSpPr>
        <p:spPr>
          <a:xfrm>
            <a:off x="7270716" y="3096211"/>
            <a:ext cx="756000" cy="500332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 droite rayée 29">
            <a:extLst>
              <a:ext uri="{FF2B5EF4-FFF2-40B4-BE49-F238E27FC236}">
                <a16:creationId xmlns:a16="http://schemas.microsoft.com/office/drawing/2014/main" id="{D5C3C18A-9088-EE4D-A308-F6BC90745698}"/>
              </a:ext>
            </a:extLst>
          </p:cNvPr>
          <p:cNvSpPr/>
          <p:nvPr/>
        </p:nvSpPr>
        <p:spPr>
          <a:xfrm>
            <a:off x="9866957" y="3096211"/>
            <a:ext cx="756000" cy="500332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 droite rayée 30">
            <a:extLst>
              <a:ext uri="{FF2B5EF4-FFF2-40B4-BE49-F238E27FC236}">
                <a16:creationId xmlns:a16="http://schemas.microsoft.com/office/drawing/2014/main" id="{64F6823D-12B3-5342-861D-9C648B7A4AE2}"/>
              </a:ext>
            </a:extLst>
          </p:cNvPr>
          <p:cNvSpPr/>
          <p:nvPr/>
        </p:nvSpPr>
        <p:spPr>
          <a:xfrm rot="20410927">
            <a:off x="3102533" y="1681257"/>
            <a:ext cx="1440000" cy="500332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rayée 31">
            <a:extLst>
              <a:ext uri="{FF2B5EF4-FFF2-40B4-BE49-F238E27FC236}">
                <a16:creationId xmlns:a16="http://schemas.microsoft.com/office/drawing/2014/main" id="{2B58121F-3C36-DB4F-BF5D-7F0E4848DA1F}"/>
              </a:ext>
            </a:extLst>
          </p:cNvPr>
          <p:cNvSpPr/>
          <p:nvPr/>
        </p:nvSpPr>
        <p:spPr>
          <a:xfrm rot="20410927">
            <a:off x="8762785" y="4559190"/>
            <a:ext cx="1440000" cy="500332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 droite rayée 32">
            <a:extLst>
              <a:ext uri="{FF2B5EF4-FFF2-40B4-BE49-F238E27FC236}">
                <a16:creationId xmlns:a16="http://schemas.microsoft.com/office/drawing/2014/main" id="{3277CBC1-C8CD-6C4F-84B8-3C8B56C1D8A4}"/>
              </a:ext>
            </a:extLst>
          </p:cNvPr>
          <p:cNvSpPr/>
          <p:nvPr/>
        </p:nvSpPr>
        <p:spPr>
          <a:xfrm rot="1363237">
            <a:off x="3103956" y="4465210"/>
            <a:ext cx="1440000" cy="500332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 droite rayée 33">
            <a:extLst>
              <a:ext uri="{FF2B5EF4-FFF2-40B4-BE49-F238E27FC236}">
                <a16:creationId xmlns:a16="http://schemas.microsoft.com/office/drawing/2014/main" id="{AD5C12B7-A18D-C945-B8D6-168670977B65}"/>
              </a:ext>
            </a:extLst>
          </p:cNvPr>
          <p:cNvSpPr/>
          <p:nvPr/>
        </p:nvSpPr>
        <p:spPr>
          <a:xfrm rot="1363237">
            <a:off x="8761363" y="1521216"/>
            <a:ext cx="1440000" cy="500332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5C5674F7-BF41-FA4E-B089-1A0AD408DF50}"/>
              </a:ext>
            </a:extLst>
          </p:cNvPr>
          <p:cNvGrpSpPr/>
          <p:nvPr/>
        </p:nvGrpSpPr>
        <p:grpSpPr>
          <a:xfrm>
            <a:off x="272602" y="5310290"/>
            <a:ext cx="3060350" cy="1062330"/>
            <a:chOff x="185019" y="5367002"/>
            <a:chExt cx="3060350" cy="106233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BE919FD-E492-D641-81EA-1E8052062413}"/>
                </a:ext>
              </a:extLst>
            </p:cNvPr>
            <p:cNvSpPr/>
            <p:nvPr/>
          </p:nvSpPr>
          <p:spPr>
            <a:xfrm>
              <a:off x="185019" y="5367002"/>
              <a:ext cx="2880089" cy="1062330"/>
            </a:xfrm>
            <a:prstGeom prst="rect">
              <a:avLst/>
            </a:prstGeom>
            <a:noFill/>
            <a:ln>
              <a:solidFill>
                <a:srgbClr val="1C366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B907E1F4-F0BE-DC4E-9C7C-1D95ADE7FC64}"/>
                </a:ext>
              </a:extLst>
            </p:cNvPr>
            <p:cNvGrpSpPr/>
            <p:nvPr/>
          </p:nvGrpSpPr>
          <p:grpSpPr>
            <a:xfrm>
              <a:off x="438084" y="5995412"/>
              <a:ext cx="2807285" cy="369332"/>
              <a:chOff x="438084" y="5995412"/>
              <a:chExt cx="2807285" cy="369332"/>
            </a:xfrm>
          </p:grpSpPr>
          <p:sp>
            <p:nvSpPr>
              <p:cNvPr id="35" name="Flèche droite rayée 34">
                <a:extLst>
                  <a:ext uri="{FF2B5EF4-FFF2-40B4-BE49-F238E27FC236}">
                    <a16:creationId xmlns:a16="http://schemas.microsoft.com/office/drawing/2014/main" id="{19D608CC-66FC-C148-907A-E22C1D865C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8084" y="6008734"/>
                <a:ext cx="468000" cy="309733"/>
              </a:xfrm>
              <a:prstGeom prst="stripedRightArrow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FC43777A-8FB2-9545-88FE-2BD8A4ABEAF5}"/>
                  </a:ext>
                </a:extLst>
              </p:cNvPr>
              <p:cNvSpPr txBox="1"/>
              <p:nvPr/>
            </p:nvSpPr>
            <p:spPr>
              <a:xfrm>
                <a:off x="1139270" y="5995412"/>
                <a:ext cx="21060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intégration + test(s)</a:t>
                </a:r>
              </a:p>
            </p:txBody>
          </p:sp>
        </p:grp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29A68EEC-A9B1-5C4C-9537-C8FEBFE03570}"/>
                </a:ext>
              </a:extLst>
            </p:cNvPr>
            <p:cNvGrpSpPr/>
            <p:nvPr/>
          </p:nvGrpSpPr>
          <p:grpSpPr>
            <a:xfrm>
              <a:off x="222735" y="5471104"/>
              <a:ext cx="3022634" cy="377435"/>
              <a:chOff x="222735" y="5471104"/>
              <a:chExt cx="3022634" cy="377435"/>
            </a:xfrm>
          </p:grpSpPr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2CCF0B09-B668-E947-A6E3-7654CFBD2782}"/>
                  </a:ext>
                </a:extLst>
              </p:cNvPr>
              <p:cNvSpPr/>
              <p:nvPr/>
            </p:nvSpPr>
            <p:spPr>
              <a:xfrm>
                <a:off x="222735" y="5471104"/>
                <a:ext cx="898699" cy="36933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B3A4B7B-1DBE-C648-B0D7-2EFAEB48D8C1}"/>
                  </a:ext>
                </a:extLst>
              </p:cNvPr>
              <p:cNvSpPr txBox="1"/>
              <p:nvPr/>
            </p:nvSpPr>
            <p:spPr>
              <a:xfrm>
                <a:off x="1139270" y="5479207"/>
                <a:ext cx="21060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module avec test(s)</a:t>
                </a:r>
              </a:p>
            </p:txBody>
          </p:sp>
        </p:grpSp>
      </p:grpSp>
      <p:sp>
        <p:nvSpPr>
          <p:cNvPr id="44" name="Flèche droite rayée 43">
            <a:extLst>
              <a:ext uri="{FF2B5EF4-FFF2-40B4-BE49-F238E27FC236}">
                <a16:creationId xmlns:a16="http://schemas.microsoft.com/office/drawing/2014/main" id="{EEFBA86C-4777-8140-B43C-A0409CA45B41}"/>
              </a:ext>
            </a:extLst>
          </p:cNvPr>
          <p:cNvSpPr/>
          <p:nvPr/>
        </p:nvSpPr>
        <p:spPr>
          <a:xfrm rot="13284947">
            <a:off x="6002019" y="3908165"/>
            <a:ext cx="756000" cy="500332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261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57AA212-4AFE-D34B-B07D-96E65F00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Scénario de démonstration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341487-70D5-5C46-BE08-A064E00E1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/>
              <a:t>Ouverture de l ’application</a:t>
            </a:r>
          </a:p>
          <a:p>
            <a:r>
              <a:rPr lang="fr-FR"/>
              <a:t>Cas nouveau user : recommandation fait avec trends temporelles</a:t>
            </a:r>
          </a:p>
          <a:p>
            <a:r>
              <a:rPr lang="fr-FR"/>
              <a:t>Parler des images API</a:t>
            </a:r>
          </a:p>
          <a:p>
            <a:r>
              <a:rPr lang="fr-FR"/>
              <a:t>Page profil + séléction user = ville</a:t>
            </a:r>
          </a:p>
          <a:p>
            <a:r>
              <a:rPr lang="fr-FR"/>
              <a:t>Résultats recommandés avec ville</a:t>
            </a:r>
          </a:p>
          <a:p>
            <a:r>
              <a:rPr lang="fr-FR"/>
              <a:t>Résultats recommandés avec collaborative filtering</a:t>
            </a:r>
          </a:p>
          <a:p>
            <a:r>
              <a:rPr lang="fr-FR"/>
              <a:t>Section « you may like... »</a:t>
            </a:r>
          </a:p>
          <a:p>
            <a:r>
              <a:rPr lang="fr-FR"/>
              <a:t>Visualisation sur carte</a:t>
            </a:r>
          </a:p>
          <a:p>
            <a:r>
              <a:rPr lang="fr-FR"/>
              <a:t>VPN + vraie localisation (around me)/entrer adresse manuelle</a:t>
            </a:r>
          </a:p>
          <a:p>
            <a:r>
              <a:rPr lang="fr-FR"/>
              <a:t>Réduction périmètre de recherches (catégories)</a:t>
            </a:r>
          </a:p>
          <a:p>
            <a:r>
              <a:rPr lang="fr-FR"/>
              <a:t>page détails + visualisation trends temporelles du business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58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BBB679-05AE-154C-BC4B-0C1D4E6F8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Preprocessing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78B48D69-8722-4396-B9EC-67BA0020F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568126"/>
              </p:ext>
            </p:extLst>
          </p:nvPr>
        </p:nvGraphicFramePr>
        <p:xfrm>
          <a:off x="754875" y="2209868"/>
          <a:ext cx="10729263" cy="3574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6421">
                  <a:extLst>
                    <a:ext uri="{9D8B030D-6E8A-4147-A177-3AD203B41FA5}">
                      <a16:colId xmlns:a16="http://schemas.microsoft.com/office/drawing/2014/main" val="2812725337"/>
                    </a:ext>
                  </a:extLst>
                </a:gridCol>
                <a:gridCol w="3576421">
                  <a:extLst>
                    <a:ext uri="{9D8B030D-6E8A-4147-A177-3AD203B41FA5}">
                      <a16:colId xmlns:a16="http://schemas.microsoft.com/office/drawing/2014/main" val="3975539248"/>
                    </a:ext>
                  </a:extLst>
                </a:gridCol>
                <a:gridCol w="3576421">
                  <a:extLst>
                    <a:ext uri="{9D8B030D-6E8A-4147-A177-3AD203B41FA5}">
                      <a16:colId xmlns:a16="http://schemas.microsoft.com/office/drawing/2014/main" val="896510880"/>
                    </a:ext>
                  </a:extLst>
                </a:gridCol>
              </a:tblGrid>
              <a:tr h="717466"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latin typeface="Glacial Indifference"/>
                        </a:rPr>
                        <a:t>Data </a:t>
                      </a:r>
                      <a:r>
                        <a:rPr lang="fr-FR" err="1">
                          <a:latin typeface="Glacial Indifference"/>
                        </a:rPr>
                        <a:t>Cleaning</a:t>
                      </a:r>
                      <a:endParaRPr lang="fr-FR" err="1">
                        <a:latin typeface="Glacial Indifference" pitchFamily="2" charset="0"/>
                      </a:endParaRPr>
                    </a:p>
                  </a:txBody>
                  <a:tcPr anchor="ctr">
                    <a:solidFill>
                      <a:srgbClr val="1D36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latin typeface="Glacial Indifference"/>
                        </a:rPr>
                        <a:t>Méthodes</a:t>
                      </a:r>
                    </a:p>
                  </a:txBody>
                  <a:tcPr anchor="ctr">
                    <a:solidFill>
                      <a:srgbClr val="1D36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>
                          <a:latin typeface="Glacial Indifference"/>
                        </a:rPr>
                        <a:t>Dans quel but ?</a:t>
                      </a:r>
                    </a:p>
                  </a:txBody>
                  <a:tcPr anchor="ctr">
                    <a:solidFill>
                      <a:srgbClr val="1D36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129468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0" i="0" u="none" strike="noStrike" noProof="0"/>
                        <a:t>Changement de schéma de données</a:t>
                      </a:r>
                      <a:endParaRPr lang="fr-FR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>
                          <a:latin typeface="Glacial Indifference"/>
                        </a:rPr>
                        <a:t>Solution personnalisée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>
                          <a:latin typeface="Glacial Indifference"/>
                        </a:rPr>
                        <a:t>Adapter le schéma aux algorithmes de Machine Learning</a:t>
                      </a:r>
                      <a:endParaRPr lang="fr-FR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638495"/>
                  </a:ext>
                </a:extLst>
              </a:tr>
              <a:tr h="9524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0" i="0" u="none" strike="noStrike" noProof="0">
                          <a:latin typeface="Glacial Indifference"/>
                        </a:rPr>
                        <a:t>Data </a:t>
                      </a:r>
                      <a:r>
                        <a:rPr lang="fr-FR" sz="1800" b="0" i="0" u="none" strike="noStrike" noProof="0" err="1">
                          <a:latin typeface="Glacial Indifference"/>
                        </a:rPr>
                        <a:t>Integration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>
                          <a:latin typeface="Glacial Indifference"/>
                        </a:rPr>
                        <a:t>Machine Learning </a:t>
                      </a:r>
                      <a:endParaRPr lang="fr-FR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>
                          <a:latin typeface="Glacial Indifference"/>
                        </a:rPr>
                        <a:t>Remplir les données manquantes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01408"/>
                  </a:ext>
                </a:extLst>
              </a:tr>
              <a:tr h="9524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0" i="0" u="none" strike="noStrike" noProof="0">
                          <a:latin typeface="Glacial Indifference"/>
                        </a:rPr>
                        <a:t>Labélisation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 sz="1800" b="0" i="0" u="none" strike="noStrike" noProof="0"/>
                        <a:t>Solution personnalisée</a:t>
                      </a:r>
                      <a:endParaRPr lang="fr-FR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FR">
                          <a:latin typeface="Glacial Indifference"/>
                        </a:rPr>
                        <a:t>Regrouper les données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884503"/>
                  </a:ext>
                </a:extLst>
              </a:tr>
            </a:tbl>
          </a:graphicData>
        </a:graphic>
      </p:graphicFrame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51523D09-4502-D74E-A9D4-776DF3F79DCC}"/>
              </a:ext>
            </a:extLst>
          </p:cNvPr>
          <p:cNvSpPr txBox="1">
            <a:spLocks/>
          </p:cNvSpPr>
          <p:nvPr/>
        </p:nvSpPr>
        <p:spPr>
          <a:xfrm>
            <a:off x="663146" y="1331354"/>
            <a:ext cx="10515600" cy="5619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>
                <a:latin typeface="Glacial Indifference"/>
                <a:cs typeface="Calibri"/>
              </a:rPr>
              <a:t>But : Transformer les données brutes en données plus compréhensibles</a:t>
            </a:r>
          </a:p>
        </p:txBody>
      </p:sp>
    </p:spTree>
    <p:extLst>
      <p:ext uri="{BB962C8B-B14F-4D97-AF65-F5344CB8AC3E}">
        <p14:creationId xmlns:p14="http://schemas.microsoft.com/office/powerpoint/2010/main" val="411579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7BDBB07-5B53-EB42-8CB1-D06AC493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>
                <a:cs typeface="Calibri Light"/>
              </a:rPr>
              <a:t>Analyse de données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2AB3CD57-6084-4E3B-B21C-5F2F9E754ED1}"/>
              </a:ext>
            </a:extLst>
          </p:cNvPr>
          <p:cNvGrpSpPr/>
          <p:nvPr/>
        </p:nvGrpSpPr>
        <p:grpSpPr>
          <a:xfrm>
            <a:off x="5055173" y="1489791"/>
            <a:ext cx="7199271" cy="3899064"/>
            <a:chOff x="5075768" y="2190007"/>
            <a:chExt cx="7199271" cy="3899064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CD9D6704-469E-9449-B6C4-400843316D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75768" y="2418040"/>
              <a:ext cx="7199271" cy="3348003"/>
              <a:chOff x="827046" y="927000"/>
              <a:chExt cx="10760179" cy="5004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0D2D3A2-4E16-7641-B581-B004CDF42542}"/>
                  </a:ext>
                </a:extLst>
              </p:cNvPr>
              <p:cNvSpPr/>
              <p:nvPr/>
            </p:nvSpPr>
            <p:spPr>
              <a:xfrm>
                <a:off x="7218335" y="3244335"/>
                <a:ext cx="289662" cy="3496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100" b="0" i="0" u="none" strike="noStrike">
                    <a:solidFill>
                      <a:srgbClr val="000000"/>
                    </a:solidFill>
                    <a:effectLst/>
                    <a:latin typeface="-webkit-standard"/>
                  </a:rPr>
                  <a:t> </a:t>
                </a:r>
                <a:endParaRPr lang="fr-FR" sz="1100"/>
              </a:p>
            </p:txBody>
          </p:sp>
          <p:cxnSp>
            <p:nvCxnSpPr>
              <p:cNvPr id="6" name="Connecteur : en arc 32">
                <a:extLst>
                  <a:ext uri="{FF2B5EF4-FFF2-40B4-BE49-F238E27FC236}">
                    <a16:creationId xmlns:a16="http://schemas.microsoft.com/office/drawing/2014/main" id="{3C71C9CE-92B8-A848-8864-079154F13346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 rot="16200000" flipH="1">
                <a:off x="2053649" y="2377515"/>
                <a:ext cx="1323280" cy="1904429"/>
              </a:xfrm>
              <a:prstGeom prst="curvedConnector2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grpSp>
            <p:nvGrpSpPr>
              <p:cNvPr id="7" name="Groupe 6">
                <a:extLst>
                  <a:ext uri="{FF2B5EF4-FFF2-40B4-BE49-F238E27FC236}">
                    <a16:creationId xmlns:a16="http://schemas.microsoft.com/office/drawing/2014/main" id="{90FE86C7-2221-EF45-AAE5-2152E273DB9A}"/>
                  </a:ext>
                </a:extLst>
              </p:cNvPr>
              <p:cNvGrpSpPr/>
              <p:nvPr/>
            </p:nvGrpSpPr>
            <p:grpSpPr>
              <a:xfrm>
                <a:off x="827046" y="927000"/>
                <a:ext cx="1872059" cy="1741090"/>
                <a:chOff x="6367525" y="967665"/>
                <a:chExt cx="1694546" cy="1528900"/>
              </a:xfrm>
            </p:grpSpPr>
            <p:grpSp>
              <p:nvGrpSpPr>
                <p:cNvPr id="37" name="Groupe 36">
                  <a:extLst>
                    <a:ext uri="{FF2B5EF4-FFF2-40B4-BE49-F238E27FC236}">
                      <a16:creationId xmlns:a16="http://schemas.microsoft.com/office/drawing/2014/main" id="{DCABCC46-EA17-2B46-992C-819DD95B6D13}"/>
                    </a:ext>
                  </a:extLst>
                </p:cNvPr>
                <p:cNvGrpSpPr/>
                <p:nvPr/>
              </p:nvGrpSpPr>
              <p:grpSpPr>
                <a:xfrm>
                  <a:off x="6717644" y="967665"/>
                  <a:ext cx="913668" cy="1171853"/>
                  <a:chOff x="1604107" y="656947"/>
                  <a:chExt cx="913668" cy="1171853"/>
                </a:xfrm>
              </p:grpSpPr>
              <p:pic>
                <p:nvPicPr>
                  <p:cNvPr id="39" name="Image 38">
                    <a:extLst>
                      <a:ext uri="{FF2B5EF4-FFF2-40B4-BE49-F238E27FC236}">
                        <a16:creationId xmlns:a16="http://schemas.microsoft.com/office/drawing/2014/main" id="{8780B26F-83CC-FE48-A7F4-35F287A8C2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4107" y="656947"/>
                    <a:ext cx="818377" cy="1033389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 39">
                    <a:extLst>
                      <a:ext uri="{FF2B5EF4-FFF2-40B4-BE49-F238E27FC236}">
                        <a16:creationId xmlns:a16="http://schemas.microsoft.com/office/drawing/2014/main" id="{8D860E8A-975A-C84F-98B6-A29FA5B733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73918" y="1184943"/>
                    <a:ext cx="643857" cy="64385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DD928B30-B342-6D41-A10E-F0A85239B796}"/>
                    </a:ext>
                  </a:extLst>
                </p:cNvPr>
                <p:cNvSpPr txBox="1"/>
                <p:nvPr/>
              </p:nvSpPr>
              <p:spPr>
                <a:xfrm>
                  <a:off x="6367525" y="2163307"/>
                  <a:ext cx="1694546" cy="3332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50">
                      <a:latin typeface="Amiri" panose="00000500000000000000" pitchFamily="2" charset="-78"/>
                      <a:ea typeface="Amiri" panose="00000500000000000000" pitchFamily="2" charset="-78"/>
                      <a:cs typeface="Amiri" panose="00000500000000000000" pitchFamily="2" charset="-78"/>
                    </a:rPr>
                    <a:t>Données brutes</a:t>
                  </a:r>
                </a:p>
              </p:txBody>
            </p:sp>
          </p:grpSp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7B723609-F210-B946-B98D-BC09A7C619CC}"/>
                  </a:ext>
                </a:extLst>
              </p:cNvPr>
              <p:cNvGrpSpPr/>
              <p:nvPr/>
            </p:nvGrpSpPr>
            <p:grpSpPr>
              <a:xfrm>
                <a:off x="1250776" y="3021353"/>
                <a:ext cx="1944868" cy="1469455"/>
                <a:chOff x="4303968" y="1145851"/>
                <a:chExt cx="1737943" cy="1313110"/>
              </a:xfrm>
            </p:grpSpPr>
            <p:pic>
              <p:nvPicPr>
                <p:cNvPr id="35" name="Image 34">
                  <a:extLst>
                    <a:ext uri="{FF2B5EF4-FFF2-40B4-BE49-F238E27FC236}">
                      <a16:creationId xmlns:a16="http://schemas.microsoft.com/office/drawing/2014/main" id="{B33BBE09-7D74-5D4E-9AC0-9E5C480708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767" y="1145851"/>
                  <a:ext cx="763434" cy="763434"/>
                </a:xfrm>
                <a:prstGeom prst="rect">
                  <a:avLst/>
                </a:prstGeom>
              </p:spPr>
            </p:pic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21449B28-D1D2-E44F-A021-49DFD2E9CB01}"/>
                    </a:ext>
                  </a:extLst>
                </p:cNvPr>
                <p:cNvSpPr txBox="1"/>
                <p:nvPr/>
              </p:nvSpPr>
              <p:spPr>
                <a:xfrm>
                  <a:off x="4303968" y="1904022"/>
                  <a:ext cx="1737943" cy="554939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fr-FR" sz="1050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Data </a:t>
                  </a:r>
                  <a:r>
                    <a:rPr lang="fr-FR" sz="1050" err="1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preprocessing</a:t>
                  </a:r>
                  <a:endParaRPr lang="fr-FR" sz="1050">
                    <a:latin typeface="Amiri" panose="00000500000000000000" pitchFamily="2" charset="-78"/>
                    <a:ea typeface="Amiri" panose="00000500000000000000" pitchFamily="2" charset="-78"/>
                    <a:cs typeface="Amiri"/>
                  </a:endParaRPr>
                </a:p>
              </p:txBody>
            </p:sp>
          </p:grp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66C7FF9D-6794-DA44-9889-543C75DA3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225479">
                <a:off x="5530234" y="4514892"/>
                <a:ext cx="1416108" cy="1416108"/>
              </a:xfrm>
              <a:prstGeom prst="rect">
                <a:avLst/>
              </a:prstGeom>
            </p:spPr>
          </p:pic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DA356B37-1108-BF47-827F-A0855F9D951B}"/>
                  </a:ext>
                </a:extLst>
              </p:cNvPr>
              <p:cNvGrpSpPr/>
              <p:nvPr/>
            </p:nvGrpSpPr>
            <p:grpSpPr>
              <a:xfrm>
                <a:off x="6296553" y="4938670"/>
                <a:ext cx="567954" cy="685204"/>
                <a:chOff x="4595047" y="5199966"/>
                <a:chExt cx="507527" cy="612302"/>
              </a:xfrm>
            </p:grpSpPr>
            <p:pic>
              <p:nvPicPr>
                <p:cNvPr id="33" name="Image 32">
                  <a:extLst>
                    <a:ext uri="{FF2B5EF4-FFF2-40B4-BE49-F238E27FC236}">
                      <a16:creationId xmlns:a16="http://schemas.microsoft.com/office/drawing/2014/main" id="{0676D7C9-4D1B-CF4E-8618-A5E4B069E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5047" y="5199966"/>
                  <a:ext cx="384235" cy="384235"/>
                </a:xfrm>
                <a:prstGeom prst="rect">
                  <a:avLst/>
                </a:prstGeom>
              </p:spPr>
            </p:pic>
            <p:sp>
              <p:nvSpPr>
                <p:cNvPr id="34" name="ZoneTexte 33">
                  <a:extLst>
                    <a:ext uri="{FF2B5EF4-FFF2-40B4-BE49-F238E27FC236}">
                      <a16:creationId xmlns:a16="http://schemas.microsoft.com/office/drawing/2014/main" id="{1D83802D-7EF0-1B43-819F-E21EAC1A1BA1}"/>
                    </a:ext>
                  </a:extLst>
                </p:cNvPr>
                <p:cNvSpPr txBox="1"/>
                <p:nvPr/>
              </p:nvSpPr>
              <p:spPr>
                <a:xfrm>
                  <a:off x="4603926" y="5524520"/>
                  <a:ext cx="498648" cy="28774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fr-FR" sz="800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IA</a:t>
                  </a:r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54BE38A4-F6B0-4F4E-BE13-0B8DBACF0454}"/>
                  </a:ext>
                </a:extLst>
              </p:cNvPr>
              <p:cNvGrpSpPr/>
              <p:nvPr/>
            </p:nvGrpSpPr>
            <p:grpSpPr>
              <a:xfrm>
                <a:off x="5596416" y="5092271"/>
                <a:ext cx="1103944" cy="674360"/>
                <a:chOff x="3739392" y="5158044"/>
                <a:chExt cx="986489" cy="602611"/>
              </a:xfrm>
            </p:grpSpPr>
            <p:pic>
              <p:nvPicPr>
                <p:cNvPr id="31" name="Image 30">
                  <a:extLst>
                    <a:ext uri="{FF2B5EF4-FFF2-40B4-BE49-F238E27FC236}">
                      <a16:creationId xmlns:a16="http://schemas.microsoft.com/office/drawing/2014/main" id="{C6250F48-B306-FD4A-95E6-B46DC6BDDD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9778" y="5158044"/>
                  <a:ext cx="366476" cy="366476"/>
                </a:xfrm>
                <a:prstGeom prst="rect">
                  <a:avLst/>
                </a:prstGeom>
              </p:spPr>
            </p:pic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92668EEF-A21C-8040-B871-F70846E57270}"/>
                    </a:ext>
                  </a:extLst>
                </p:cNvPr>
                <p:cNvSpPr txBox="1"/>
                <p:nvPr/>
              </p:nvSpPr>
              <p:spPr>
                <a:xfrm>
                  <a:off x="3739392" y="5472907"/>
                  <a:ext cx="986489" cy="28774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fr-FR" sz="800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Statistiques</a:t>
                  </a:r>
                </a:p>
              </p:txBody>
            </p: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32F7F70D-2CA5-A441-8685-8E6C2CE7B97D}"/>
                  </a:ext>
                </a:extLst>
              </p:cNvPr>
              <p:cNvGrpSpPr/>
              <p:nvPr/>
            </p:nvGrpSpPr>
            <p:grpSpPr>
              <a:xfrm>
                <a:off x="5322709" y="2976462"/>
                <a:ext cx="1977001" cy="1657241"/>
                <a:chOff x="3589047" y="2410414"/>
                <a:chExt cx="1766657" cy="1480918"/>
              </a:xfrm>
            </p:grpSpPr>
            <p:pic>
              <p:nvPicPr>
                <p:cNvPr id="29" name="Image 28">
                  <a:extLst>
                    <a:ext uri="{FF2B5EF4-FFF2-40B4-BE49-F238E27FC236}">
                      <a16:creationId xmlns:a16="http://schemas.microsoft.com/office/drawing/2014/main" id="{D4E0B03C-DF36-F942-A3D0-6375FCE846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0305" y="2893377"/>
                  <a:ext cx="997955" cy="997955"/>
                </a:xfrm>
                <a:prstGeom prst="rect">
                  <a:avLst/>
                </a:prstGeom>
              </p:spPr>
            </p:pic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941C862B-398C-D547-8EE6-1378B9845AA0}"/>
                    </a:ext>
                  </a:extLst>
                </p:cNvPr>
                <p:cNvSpPr txBox="1"/>
                <p:nvPr/>
              </p:nvSpPr>
              <p:spPr>
                <a:xfrm>
                  <a:off x="3589047" y="2410414"/>
                  <a:ext cx="1766657" cy="514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50">
                      <a:latin typeface="Amiri" panose="00000500000000000000" pitchFamily="2" charset="-78"/>
                      <a:ea typeface="Amiri" panose="00000500000000000000" pitchFamily="2" charset="-78"/>
                      <a:cs typeface="Amiri" panose="00000500000000000000" pitchFamily="2" charset="-78"/>
                    </a:rPr>
                    <a:t>Data Mining &amp; Machine Learning</a:t>
                  </a:r>
                </a:p>
              </p:txBody>
            </p:sp>
          </p:grpSp>
          <p:sp>
            <p:nvSpPr>
              <p:cNvPr id="13" name="Flèche : courbe vers le bas 74">
                <a:extLst>
                  <a:ext uri="{FF2B5EF4-FFF2-40B4-BE49-F238E27FC236}">
                    <a16:creationId xmlns:a16="http://schemas.microsoft.com/office/drawing/2014/main" id="{D5C99267-53D2-DD4C-B121-294F63FD8CB4}"/>
                  </a:ext>
                </a:extLst>
              </p:cNvPr>
              <p:cNvSpPr/>
              <p:nvPr/>
            </p:nvSpPr>
            <p:spPr>
              <a:xfrm flipV="1">
                <a:off x="6687304" y="4511544"/>
                <a:ext cx="3631144" cy="616853"/>
              </a:xfrm>
              <a:prstGeom prst="curved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Flèche : courbe vers le bas 76">
                <a:extLst>
                  <a:ext uri="{FF2B5EF4-FFF2-40B4-BE49-F238E27FC236}">
                    <a16:creationId xmlns:a16="http://schemas.microsoft.com/office/drawing/2014/main" id="{905072C3-A9B7-9644-8E2D-82881426E822}"/>
                  </a:ext>
                </a:extLst>
              </p:cNvPr>
              <p:cNvSpPr/>
              <p:nvPr/>
            </p:nvSpPr>
            <p:spPr>
              <a:xfrm flipH="1">
                <a:off x="6716603" y="3449051"/>
                <a:ext cx="3631144" cy="616853"/>
              </a:xfrm>
              <a:prstGeom prst="curved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1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16AE3290-639D-654E-92C0-94B8A4352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02113" y="3540271"/>
                <a:ext cx="1130298" cy="1130298"/>
              </a:xfrm>
              <a:prstGeom prst="rect">
                <a:avLst/>
              </a:prstGeom>
            </p:spPr>
          </p:pic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4C613858-B5E3-014A-9B0A-752D1B0EAF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5223" y="4606259"/>
                <a:ext cx="923056" cy="923056"/>
              </a:xfrm>
              <a:prstGeom prst="rect">
                <a:avLst/>
              </a:prstGeom>
            </p:spPr>
          </p:pic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17B85722-CBF0-0640-A601-5B31E1B03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1260" y="2855092"/>
                <a:ext cx="1224599" cy="1224599"/>
              </a:xfrm>
              <a:prstGeom prst="rect">
                <a:avLst/>
              </a:prstGeom>
            </p:spPr>
          </p:pic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E1C5E2F-61F5-0946-9A35-2245F5DBBAB9}"/>
                  </a:ext>
                </a:extLst>
              </p:cNvPr>
              <p:cNvSpPr txBox="1"/>
              <p:nvPr/>
            </p:nvSpPr>
            <p:spPr>
              <a:xfrm>
                <a:off x="7624577" y="3787564"/>
                <a:ext cx="1977001" cy="349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Géolocalisation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F96EDEB-E1C2-A147-B0B5-A32E52EF9CAA}"/>
                  </a:ext>
                </a:extLst>
              </p:cNvPr>
              <p:cNvSpPr txBox="1"/>
              <p:nvPr/>
            </p:nvSpPr>
            <p:spPr>
              <a:xfrm>
                <a:off x="7707189" y="5524018"/>
                <a:ext cx="2146854" cy="349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Recommandations</a:t>
                </a:r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ED27BC29-2C8E-814A-99EE-C9E6F46318C5}"/>
                  </a:ext>
                </a:extLst>
              </p:cNvPr>
              <p:cNvSpPr txBox="1"/>
              <p:nvPr/>
            </p:nvSpPr>
            <p:spPr>
              <a:xfrm>
                <a:off x="10182050" y="4646757"/>
                <a:ext cx="1405175" cy="376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Utilisateurs</a:t>
                </a:r>
              </a:p>
            </p:txBody>
          </p: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745F6AA1-0234-1B48-81CB-E86018D3C6E4}"/>
                  </a:ext>
                </a:extLst>
              </p:cNvPr>
              <p:cNvGrpSpPr/>
              <p:nvPr/>
            </p:nvGrpSpPr>
            <p:grpSpPr>
              <a:xfrm>
                <a:off x="2922322" y="3268850"/>
                <a:ext cx="2400387" cy="1899700"/>
                <a:chOff x="6000280" y="967665"/>
                <a:chExt cx="2172775" cy="1668180"/>
              </a:xfrm>
            </p:grpSpPr>
            <p:grpSp>
              <p:nvGrpSpPr>
                <p:cNvPr id="25" name="Groupe 24">
                  <a:extLst>
                    <a:ext uri="{FF2B5EF4-FFF2-40B4-BE49-F238E27FC236}">
                      <a16:creationId xmlns:a16="http://schemas.microsoft.com/office/drawing/2014/main" id="{E8AB84CD-3063-6E49-8AC6-F28BA2CE8DF6}"/>
                    </a:ext>
                  </a:extLst>
                </p:cNvPr>
                <p:cNvGrpSpPr/>
                <p:nvPr/>
              </p:nvGrpSpPr>
              <p:grpSpPr>
                <a:xfrm>
                  <a:off x="6677480" y="967665"/>
                  <a:ext cx="953832" cy="1171853"/>
                  <a:chOff x="1563943" y="656947"/>
                  <a:chExt cx="953832" cy="1171853"/>
                </a:xfrm>
              </p:grpSpPr>
              <p:pic>
                <p:nvPicPr>
                  <p:cNvPr id="27" name="Image 26">
                    <a:extLst>
                      <a:ext uri="{FF2B5EF4-FFF2-40B4-BE49-F238E27FC236}">
                        <a16:creationId xmlns:a16="http://schemas.microsoft.com/office/drawing/2014/main" id="{FD211116-FE42-F44F-8F7D-65E00EDEF0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63943" y="656947"/>
                    <a:ext cx="818376" cy="1033389"/>
                  </a:xfrm>
                  <a:prstGeom prst="rect">
                    <a:avLst/>
                  </a:prstGeom>
                </p:spPr>
              </p:pic>
              <p:pic>
                <p:nvPicPr>
                  <p:cNvPr id="28" name="Image 27">
                    <a:extLst>
                      <a:ext uri="{FF2B5EF4-FFF2-40B4-BE49-F238E27FC236}">
                        <a16:creationId xmlns:a16="http://schemas.microsoft.com/office/drawing/2014/main" id="{7F53DABB-161A-7945-8D0F-0323998D9D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73918" y="1184943"/>
                    <a:ext cx="643857" cy="64385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4C484528-6AB8-6142-9E08-8BE00A436788}"/>
                    </a:ext>
                  </a:extLst>
                </p:cNvPr>
                <p:cNvSpPr txBox="1"/>
                <p:nvPr/>
              </p:nvSpPr>
              <p:spPr>
                <a:xfrm>
                  <a:off x="6000280" y="2130133"/>
                  <a:ext cx="2172775" cy="50571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fr-FR" sz="1050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Données </a:t>
                  </a:r>
                  <a:endParaRPr lang="fr-FR" sz="1100">
                    <a:cs typeface="Amiri"/>
                  </a:endParaRPr>
                </a:p>
                <a:p>
                  <a:pPr algn="ctr"/>
                  <a:r>
                    <a:rPr lang="fr-FR" sz="1050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transformées</a:t>
                  </a:r>
                  <a:endParaRPr lang="fr-FR" sz="1100">
                    <a:cs typeface="Amiri"/>
                  </a:endParaRPr>
                </a:p>
              </p:txBody>
            </p:sp>
          </p:grpSp>
          <p:cxnSp>
            <p:nvCxnSpPr>
              <p:cNvPr id="22" name="Connecteur : en arc 32">
                <a:extLst>
                  <a:ext uri="{FF2B5EF4-FFF2-40B4-BE49-F238E27FC236}">
                    <a16:creationId xmlns:a16="http://schemas.microsoft.com/office/drawing/2014/main" id="{89BE51D6-90BC-5C44-8B22-C3071A742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5098" y="4065904"/>
                <a:ext cx="1063072" cy="9414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Connecteur : en arc 32">
                <a:extLst>
                  <a:ext uri="{FF2B5EF4-FFF2-40B4-BE49-F238E27FC236}">
                    <a16:creationId xmlns:a16="http://schemas.microsoft.com/office/drawing/2014/main" id="{EF8A00B5-8CEB-EB4C-801A-219E79B09B8D}"/>
                  </a:ext>
                </a:extLst>
              </p:cNvPr>
              <p:cNvCxnSpPr>
                <a:cxnSpLocks/>
                <a:stCxn id="15" idx="0"/>
                <a:endCxn id="40" idx="3"/>
              </p:cNvCxnSpPr>
              <p:nvPr/>
            </p:nvCxnSpPr>
            <p:spPr>
              <a:xfrm rot="16200000" flipV="1">
                <a:off x="5422547" y="-1304444"/>
                <a:ext cx="1645389" cy="8044042"/>
              </a:xfrm>
              <a:prstGeom prst="curvedConnector2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643EDE65-BC19-184D-A6B8-0720628729BC}"/>
                  </a:ext>
                </a:extLst>
              </p:cNvPr>
              <p:cNvSpPr txBox="1"/>
              <p:nvPr/>
            </p:nvSpPr>
            <p:spPr>
              <a:xfrm>
                <a:off x="6148389" y="1760085"/>
                <a:ext cx="1130298" cy="39100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fr-FR" sz="1100"/>
                  <a:t>génèrent</a:t>
                </a:r>
                <a:endParaRPr lang="fr-FR" sz="1100">
                  <a:cs typeface="Calibri"/>
                </a:endParaRPr>
              </a:p>
            </p:txBody>
          </p:sp>
        </p:grp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F4F15EFE-8F62-4939-AAAA-64948ABFA05E}"/>
                </a:ext>
              </a:extLst>
            </p:cNvPr>
            <p:cNvSpPr/>
            <p:nvPr/>
          </p:nvSpPr>
          <p:spPr>
            <a:xfrm>
              <a:off x="5134098" y="2190007"/>
              <a:ext cx="4195947" cy="3899064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endParaRP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E0FA4ED9-2A83-5D4D-8A8F-B665E7578165}"/>
              </a:ext>
            </a:extLst>
          </p:cNvPr>
          <p:cNvGrpSpPr/>
          <p:nvPr/>
        </p:nvGrpSpPr>
        <p:grpSpPr>
          <a:xfrm>
            <a:off x="10673856" y="1357841"/>
            <a:ext cx="1360800" cy="1358900"/>
            <a:chOff x="10673856" y="1357841"/>
            <a:chExt cx="1360800" cy="1358900"/>
          </a:xfrm>
        </p:grpSpPr>
        <p:pic>
          <p:nvPicPr>
            <p:cNvPr id="43" name="Graphique 43" descr="Repère">
              <a:extLst>
                <a:ext uri="{FF2B5EF4-FFF2-40B4-BE49-F238E27FC236}">
                  <a16:creationId xmlns:a16="http://schemas.microsoft.com/office/drawing/2014/main" id="{A3E9636B-D5BD-40FF-B408-9C8E5A957A63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673856" y="1357841"/>
              <a:ext cx="1360800" cy="1358900"/>
            </a:xfrm>
            <a:prstGeom prst="rect">
              <a:avLst/>
            </a:prstGeom>
          </p:spPr>
        </p:pic>
        <p:pic>
          <p:nvPicPr>
            <p:cNvPr id="44" name="Graphique 44" descr="Informations">
              <a:extLst>
                <a:ext uri="{FF2B5EF4-FFF2-40B4-BE49-F238E27FC236}">
                  <a16:creationId xmlns:a16="http://schemas.microsoft.com/office/drawing/2014/main" id="{A3E3344C-FB1C-4D1C-92FB-8D60292C907C}"/>
                </a:ext>
              </a:extLst>
            </p:cNvPr>
            <p:cNvPicPr>
              <a:picLocks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185559" y="1695440"/>
              <a:ext cx="331200" cy="33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6306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96DEB7-E1EB-674A-88D2-6C8D4BB5E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Glacial Indifference"/>
              </a:rPr>
              <a:t>Objectifs du projet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571E7710-3FE0-4445-AFBE-19D5BC21A713}"/>
              </a:ext>
            </a:extLst>
          </p:cNvPr>
          <p:cNvGrpSpPr/>
          <p:nvPr/>
        </p:nvGrpSpPr>
        <p:grpSpPr>
          <a:xfrm>
            <a:off x="4436440" y="259391"/>
            <a:ext cx="7576901" cy="5572125"/>
            <a:chOff x="1653618" y="920750"/>
            <a:chExt cx="7576901" cy="5572125"/>
          </a:xfrm>
        </p:grpSpPr>
        <p:graphicFrame>
          <p:nvGraphicFramePr>
            <p:cNvPr id="7" name="Espace réservé du contenu 2">
              <a:extLst>
                <a:ext uri="{FF2B5EF4-FFF2-40B4-BE49-F238E27FC236}">
                  <a16:creationId xmlns:a16="http://schemas.microsoft.com/office/drawing/2014/main" id="{C9A2E1D3-5873-F641-A9B3-9A7D4146CA9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25353773"/>
                </p:ext>
              </p:extLst>
            </p:nvPr>
          </p:nvGraphicFramePr>
          <p:xfrm>
            <a:off x="2961481" y="920750"/>
            <a:ext cx="6269038" cy="557212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4" name="Flèche : courbe vers la droite 23">
              <a:extLst>
                <a:ext uri="{FF2B5EF4-FFF2-40B4-BE49-F238E27FC236}">
                  <a16:creationId xmlns:a16="http://schemas.microsoft.com/office/drawing/2014/main" id="{E4C77880-D730-4094-BAA5-6B920619FD21}"/>
                </a:ext>
              </a:extLst>
            </p:cNvPr>
            <p:cNvSpPr/>
            <p:nvPr/>
          </p:nvSpPr>
          <p:spPr>
            <a:xfrm>
              <a:off x="2390374" y="3054285"/>
              <a:ext cx="561680" cy="132556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AEDB7C49-E64D-4307-82C6-1C8122090029}"/>
                </a:ext>
              </a:extLst>
            </p:cNvPr>
            <p:cNvSpPr txBox="1"/>
            <p:nvPr/>
          </p:nvSpPr>
          <p:spPr>
            <a:xfrm>
              <a:off x="1653618" y="3516573"/>
              <a:ext cx="1112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>
                  <a:latin typeface="Glacial Indifference" pitchFamily="50" charset="0"/>
                </a:rPr>
                <a:t>Utilise</a:t>
              </a:r>
            </a:p>
          </p:txBody>
        </p:sp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A913F639-0EA3-4C6F-85E1-60281A212825}"/>
              </a:ext>
            </a:extLst>
          </p:cNvPr>
          <p:cNvSpPr txBox="1"/>
          <p:nvPr/>
        </p:nvSpPr>
        <p:spPr>
          <a:xfrm>
            <a:off x="352081" y="1199659"/>
            <a:ext cx="3978893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 b="1">
                <a:latin typeface="Century Gothic" panose="020B0502020202020204" pitchFamily="34" charset="0"/>
                <a:ea typeface="+mn-lt"/>
                <a:cs typeface="+mn-lt"/>
              </a:rPr>
              <a:t>But</a:t>
            </a:r>
            <a:endParaRPr lang="fr-FR" b="1">
              <a:latin typeface="Century Gothic" panose="020B0502020202020204" pitchFamily="34" charset="0"/>
              <a:ea typeface="+mn-lt"/>
              <a:cs typeface="+mn-lt"/>
            </a:endParaRPr>
          </a:p>
          <a:p>
            <a:endParaRPr lang="fr-FR">
              <a:latin typeface="Century Gothic" panose="020B0502020202020204" pitchFamily="34" charset="0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latin typeface="Century Gothic" panose="020B0502020202020204" pitchFamily="34" charset="0"/>
                <a:ea typeface="+mn-lt"/>
                <a:cs typeface="+mn-lt"/>
              </a:rPr>
              <a:t>Exploiter les tendances dans le système de recommandations afin de le rendre plus intelligent</a:t>
            </a:r>
            <a:endParaRPr lang="fr-FR">
              <a:latin typeface="Century Gothic" panose="020B0502020202020204" pitchFamily="34" charset="0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latin typeface="Century Gothic" panose="020B0502020202020204" pitchFamily="34" charset="0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latin typeface="Century Gothic" panose="020B0502020202020204" pitchFamily="34" charset="0"/>
                <a:ea typeface="+mn-lt"/>
                <a:cs typeface="+mn-lt"/>
              </a:rPr>
              <a:t>Système de recommandations hybride utilisant différents contextes (géolocalisation, tendances, etc...)</a:t>
            </a:r>
            <a:endParaRPr lang="fr-FR">
              <a:latin typeface="Century Gothic" panose="020B0502020202020204" pitchFamily="34" charset="0"/>
              <a:cs typeface="Calibri" panose="020F0502020204030204"/>
            </a:endParaRPr>
          </a:p>
        </p:txBody>
      </p:sp>
      <p:sp>
        <p:nvSpPr>
          <p:cNvPr id="22" name="Espace réservé du contenu 7">
            <a:extLst>
              <a:ext uri="{FF2B5EF4-FFF2-40B4-BE49-F238E27FC236}">
                <a16:creationId xmlns:a16="http://schemas.microsoft.com/office/drawing/2014/main" id="{F5FFE71F-9703-4550-8827-18D5B05C9268}"/>
              </a:ext>
            </a:extLst>
          </p:cNvPr>
          <p:cNvSpPr txBox="1">
            <a:spLocks/>
          </p:cNvSpPr>
          <p:nvPr/>
        </p:nvSpPr>
        <p:spPr>
          <a:xfrm>
            <a:off x="352081" y="4868279"/>
            <a:ext cx="9520968" cy="1425525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lacial Indifferenc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b="1">
                <a:latin typeface="Glacial Indifference"/>
              </a:rPr>
              <a:t>Problématique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fr-FR" sz="1800">
              <a:solidFill>
                <a:srgbClr val="000000"/>
              </a:solidFill>
              <a:latin typeface="Century Gothic" panose="020B0502020202020204" pitchFamily="34" charset="0"/>
              <a:ea typeface="+mn-lt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800">
                <a:solidFill>
                  <a:srgbClr val="000000"/>
                </a:solidFill>
                <a:latin typeface="Century Gothic" panose="020B0502020202020204" pitchFamily="34" charset="0"/>
                <a:ea typeface="+mn-lt"/>
                <a:cs typeface="Calibri" panose="020F0502020204030204"/>
              </a:rPr>
              <a:t>Comment analyser les données afin de réaliser des recommandations optimales ?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fr-FR" sz="3200" b="1">
              <a:latin typeface="Glacial Indifference"/>
            </a:endParaRPr>
          </a:p>
        </p:txBody>
      </p:sp>
    </p:spTree>
    <p:extLst>
      <p:ext uri="{BB962C8B-B14F-4D97-AF65-F5344CB8AC3E}">
        <p14:creationId xmlns:p14="http://schemas.microsoft.com/office/powerpoint/2010/main" val="3290630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7BDBB07-5B53-EB42-8CB1-D06AC493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6000">
                <a:latin typeface="Glacial Indifference"/>
              </a:rPr>
              <a:t>Architectures</a:t>
            </a:r>
          </a:p>
        </p:txBody>
      </p:sp>
    </p:spTree>
    <p:extLst>
      <p:ext uri="{BB962C8B-B14F-4D97-AF65-F5344CB8AC3E}">
        <p14:creationId xmlns:p14="http://schemas.microsoft.com/office/powerpoint/2010/main" val="4208258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0BB6B-461B-594B-973B-3582D11D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globale </a:t>
            </a: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3F6A60A1-CD0B-624E-B1DE-41FF66CD43A7}"/>
              </a:ext>
            </a:extLst>
          </p:cNvPr>
          <p:cNvGrpSpPr/>
          <p:nvPr/>
        </p:nvGrpSpPr>
        <p:grpSpPr>
          <a:xfrm>
            <a:off x="667602" y="927000"/>
            <a:ext cx="10856796" cy="5004000"/>
            <a:chOff x="827045" y="927000"/>
            <a:chExt cx="10856796" cy="5004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4FE660-5070-4547-83CD-547657B0487D}"/>
                </a:ext>
              </a:extLst>
            </p:cNvPr>
            <p:cNvSpPr/>
            <p:nvPr/>
          </p:nvSpPr>
          <p:spPr>
            <a:xfrm>
              <a:off x="7218335" y="3244334"/>
              <a:ext cx="2375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0" i="0" u="none" strike="noStrike">
                  <a:solidFill>
                    <a:srgbClr val="000000"/>
                  </a:solidFill>
                  <a:effectLst/>
                  <a:latin typeface="-webkit-standard"/>
                </a:rPr>
                <a:t> </a:t>
              </a:r>
              <a:endParaRPr lang="fr-FR"/>
            </a:p>
          </p:txBody>
        </p:sp>
        <p:cxnSp>
          <p:nvCxnSpPr>
            <p:cNvPr id="21" name="Connecteur : en arc 32">
              <a:extLst>
                <a:ext uri="{FF2B5EF4-FFF2-40B4-BE49-F238E27FC236}">
                  <a16:creationId xmlns:a16="http://schemas.microsoft.com/office/drawing/2014/main" id="{F9FEE159-C0D6-A54B-8358-9D794E38C372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 rot="16200000" flipH="1">
              <a:off x="1983268" y="2307143"/>
              <a:ext cx="1364244" cy="2004223"/>
            </a:xfrm>
            <a:prstGeom prst="curved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324B7BCE-3E9D-C742-9E39-7B462A43FBC6}"/>
                </a:ext>
              </a:extLst>
            </p:cNvPr>
            <p:cNvGrpSpPr/>
            <p:nvPr/>
          </p:nvGrpSpPr>
          <p:grpSpPr>
            <a:xfrm>
              <a:off x="827045" y="927000"/>
              <a:ext cx="1672467" cy="1700134"/>
              <a:chOff x="6367525" y="967665"/>
              <a:chExt cx="1513880" cy="1492936"/>
            </a:xfrm>
          </p:grpSpPr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E1CEBDD5-C188-9B4C-9857-946C7C208C83}"/>
                  </a:ext>
                </a:extLst>
              </p:cNvPr>
              <p:cNvGrpSpPr/>
              <p:nvPr/>
            </p:nvGrpSpPr>
            <p:grpSpPr>
              <a:xfrm>
                <a:off x="6677480" y="967665"/>
                <a:ext cx="953832" cy="1171853"/>
                <a:chOff x="1563943" y="656947"/>
                <a:chExt cx="953832" cy="1171853"/>
              </a:xfrm>
            </p:grpSpPr>
            <p:pic>
              <p:nvPicPr>
                <p:cNvPr id="46" name="Image 45">
                  <a:extLst>
                    <a:ext uri="{FF2B5EF4-FFF2-40B4-BE49-F238E27FC236}">
                      <a16:creationId xmlns:a16="http://schemas.microsoft.com/office/drawing/2014/main" id="{8E7D4C17-9E36-C14F-8BAB-E6B039F730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63943" y="656947"/>
                  <a:ext cx="818376" cy="1033389"/>
                </a:xfrm>
                <a:prstGeom prst="rect">
                  <a:avLst/>
                </a:prstGeom>
              </p:spPr>
            </p:pic>
            <p:pic>
              <p:nvPicPr>
                <p:cNvPr id="47" name="Image 46">
                  <a:extLst>
                    <a:ext uri="{FF2B5EF4-FFF2-40B4-BE49-F238E27FC236}">
                      <a16:creationId xmlns:a16="http://schemas.microsoft.com/office/drawing/2014/main" id="{76EDFDC4-520E-4741-88E7-50BF5F7E05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3918" y="1184943"/>
                  <a:ext cx="643857" cy="643857"/>
                </a:xfrm>
                <a:prstGeom prst="rect">
                  <a:avLst/>
                </a:prstGeom>
              </p:spPr>
            </p:pic>
          </p:grp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E7572CCC-76D4-1041-A851-4D006697F90D}"/>
                  </a:ext>
                </a:extLst>
              </p:cNvPr>
              <p:cNvSpPr txBox="1"/>
              <p:nvPr/>
            </p:nvSpPr>
            <p:spPr>
              <a:xfrm>
                <a:off x="6367525" y="2163307"/>
                <a:ext cx="1513880" cy="297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Données brutes</a:t>
                </a:r>
              </a:p>
            </p:txBody>
          </p:sp>
        </p:grp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89353965-AAA8-DF40-924B-054A124DD77A}"/>
                </a:ext>
              </a:extLst>
            </p:cNvPr>
            <p:cNvGrpSpPr/>
            <p:nvPr/>
          </p:nvGrpSpPr>
          <p:grpSpPr>
            <a:xfrm>
              <a:off x="1250776" y="3021353"/>
              <a:ext cx="1944868" cy="1186998"/>
              <a:chOff x="4303968" y="1145851"/>
              <a:chExt cx="1737943" cy="1060706"/>
            </a:xfrm>
          </p:grpSpPr>
          <p:pic>
            <p:nvPicPr>
              <p:cNvPr id="42" name="Image 41">
                <a:extLst>
                  <a:ext uri="{FF2B5EF4-FFF2-40B4-BE49-F238E27FC236}">
                    <a16:creationId xmlns:a16="http://schemas.microsoft.com/office/drawing/2014/main" id="{409965F1-7BD5-FF47-AC79-D461E1AD4E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4767" y="1145851"/>
                <a:ext cx="763434" cy="763434"/>
              </a:xfrm>
              <a:prstGeom prst="rect">
                <a:avLst/>
              </a:prstGeom>
            </p:spPr>
          </p:pic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218F26C8-18FD-6A4B-8697-EFD9831FD75C}"/>
                  </a:ext>
                </a:extLst>
              </p:cNvPr>
              <p:cNvSpPr txBox="1"/>
              <p:nvPr/>
            </p:nvSpPr>
            <p:spPr>
              <a:xfrm>
                <a:off x="4303968" y="1904024"/>
                <a:ext cx="1737943" cy="30253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fr-FR" sz="1600">
                    <a:latin typeface="Amiri" panose="00000500000000000000" pitchFamily="2" charset="-78"/>
                    <a:ea typeface="Amiri" panose="00000500000000000000" pitchFamily="2" charset="-78"/>
                    <a:cs typeface="Amiri"/>
                  </a:rPr>
                  <a:t>Data </a:t>
                </a:r>
                <a:r>
                  <a:rPr lang="fr-FR" sz="1600" err="1">
                    <a:latin typeface="Amiri" panose="00000500000000000000" pitchFamily="2" charset="-78"/>
                    <a:ea typeface="Amiri" panose="00000500000000000000" pitchFamily="2" charset="-78"/>
                    <a:cs typeface="Amiri"/>
                  </a:rPr>
                  <a:t>preprocessing</a:t>
                </a:r>
                <a:endParaRPr lang="fr-FR" sz="1600">
                  <a:latin typeface="Amiri" panose="00000500000000000000" pitchFamily="2" charset="-78"/>
                  <a:ea typeface="Amiri" panose="00000500000000000000" pitchFamily="2" charset="-78"/>
                  <a:cs typeface="Amiri"/>
                </a:endParaRPr>
              </a:p>
            </p:txBody>
          </p:sp>
        </p:grp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3775677D-371B-1B4C-93D4-A836CA952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225479">
              <a:off x="5530234" y="4514892"/>
              <a:ext cx="1416108" cy="1416108"/>
            </a:xfrm>
            <a:prstGeom prst="rect">
              <a:avLst/>
            </a:prstGeom>
          </p:spPr>
        </p:pic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FF24FAB0-F057-7544-8BD0-8106D5467917}"/>
                </a:ext>
              </a:extLst>
            </p:cNvPr>
            <p:cNvGrpSpPr/>
            <p:nvPr/>
          </p:nvGrpSpPr>
          <p:grpSpPr>
            <a:xfrm>
              <a:off x="6296557" y="4938668"/>
              <a:ext cx="429983" cy="673175"/>
              <a:chOff x="4595047" y="5199966"/>
              <a:chExt cx="384235" cy="601553"/>
            </a:xfrm>
          </p:grpSpPr>
          <p:pic>
            <p:nvPicPr>
              <p:cNvPr id="40" name="Image 39">
                <a:extLst>
                  <a:ext uri="{FF2B5EF4-FFF2-40B4-BE49-F238E27FC236}">
                    <a16:creationId xmlns:a16="http://schemas.microsoft.com/office/drawing/2014/main" id="{B8006B5D-7818-BE47-AB3D-9DF5E03147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5047" y="5199966"/>
                <a:ext cx="384235" cy="384235"/>
              </a:xfrm>
              <a:prstGeom prst="rect">
                <a:avLst/>
              </a:prstGeom>
            </p:spPr>
          </p:pic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2EAD7357-509E-6F46-A378-51A6074A8C3F}"/>
                  </a:ext>
                </a:extLst>
              </p:cNvPr>
              <p:cNvSpPr txBox="1"/>
              <p:nvPr/>
            </p:nvSpPr>
            <p:spPr>
              <a:xfrm>
                <a:off x="4603926" y="5524520"/>
                <a:ext cx="3664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IA</a:t>
                </a:r>
                <a:endParaRPr lang="fr-FR" sz="160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endParaRPr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0F8FE3D3-4488-CA44-A8F3-C4203615E8AD}"/>
                </a:ext>
              </a:extLst>
            </p:cNvPr>
            <p:cNvGrpSpPr/>
            <p:nvPr/>
          </p:nvGrpSpPr>
          <p:grpSpPr>
            <a:xfrm>
              <a:off x="5596416" y="5092273"/>
              <a:ext cx="1103944" cy="666031"/>
              <a:chOff x="3739392" y="5158044"/>
              <a:chExt cx="986489" cy="595168"/>
            </a:xfrm>
          </p:grpSpPr>
          <p:pic>
            <p:nvPicPr>
              <p:cNvPr id="38" name="Image 37">
                <a:extLst>
                  <a:ext uri="{FF2B5EF4-FFF2-40B4-BE49-F238E27FC236}">
                    <a16:creationId xmlns:a16="http://schemas.microsoft.com/office/drawing/2014/main" id="{2CB6C5D9-E29D-DE46-9E23-94E3CDDAD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9778" y="5158044"/>
                <a:ext cx="366476" cy="366476"/>
              </a:xfrm>
              <a:prstGeom prst="rect">
                <a:avLst/>
              </a:prstGeom>
            </p:spPr>
          </p:pic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65341F94-394C-3C45-B9C2-ABD0CD555AEA}"/>
                  </a:ext>
                </a:extLst>
              </p:cNvPr>
              <p:cNvSpPr txBox="1"/>
              <p:nvPr/>
            </p:nvSpPr>
            <p:spPr>
              <a:xfrm>
                <a:off x="3739392" y="5472909"/>
                <a:ext cx="986489" cy="280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Statistiques</a:t>
                </a:r>
                <a:endParaRPr lang="fr-FR" sz="160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endParaRPr>
              </a:p>
            </p:txBody>
          </p:sp>
        </p:grp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2D3A81BE-7FBA-BC49-8703-F2D32B0C34B4}"/>
                </a:ext>
              </a:extLst>
            </p:cNvPr>
            <p:cNvGrpSpPr/>
            <p:nvPr/>
          </p:nvGrpSpPr>
          <p:grpSpPr>
            <a:xfrm>
              <a:off x="5322709" y="2976462"/>
              <a:ext cx="1977001" cy="1657241"/>
              <a:chOff x="3589047" y="2410414"/>
              <a:chExt cx="1766657" cy="1480918"/>
            </a:xfrm>
          </p:grpSpPr>
          <p:pic>
            <p:nvPicPr>
              <p:cNvPr id="36" name="Image 35">
                <a:extLst>
                  <a:ext uri="{FF2B5EF4-FFF2-40B4-BE49-F238E27FC236}">
                    <a16:creationId xmlns:a16="http://schemas.microsoft.com/office/drawing/2014/main" id="{92385F4F-6835-6D4C-B19F-81B83194D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0305" y="2893377"/>
                <a:ext cx="997955" cy="997955"/>
              </a:xfrm>
              <a:prstGeom prst="rect">
                <a:avLst/>
              </a:prstGeom>
            </p:spPr>
          </p:pic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D03E8801-E314-2C4C-B892-74CE9E6CE8ED}"/>
                  </a:ext>
                </a:extLst>
              </p:cNvPr>
              <p:cNvSpPr txBox="1"/>
              <p:nvPr/>
            </p:nvSpPr>
            <p:spPr>
              <a:xfrm>
                <a:off x="3589047" y="2410414"/>
                <a:ext cx="1766657" cy="522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Data Mining &amp; Machine Learning</a:t>
                </a:r>
              </a:p>
            </p:txBody>
          </p:sp>
        </p:grpSp>
        <p:sp>
          <p:nvSpPr>
            <p:cNvPr id="28" name="Flèche : courbe vers le bas 74">
              <a:extLst>
                <a:ext uri="{FF2B5EF4-FFF2-40B4-BE49-F238E27FC236}">
                  <a16:creationId xmlns:a16="http://schemas.microsoft.com/office/drawing/2014/main" id="{D12E8484-2C5A-3D4D-8A9E-5342EA242676}"/>
                </a:ext>
              </a:extLst>
            </p:cNvPr>
            <p:cNvSpPr/>
            <p:nvPr/>
          </p:nvSpPr>
          <p:spPr>
            <a:xfrm flipV="1">
              <a:off x="6687304" y="4511544"/>
              <a:ext cx="3631144" cy="61685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9" name="Flèche : courbe vers le bas 76">
              <a:extLst>
                <a:ext uri="{FF2B5EF4-FFF2-40B4-BE49-F238E27FC236}">
                  <a16:creationId xmlns:a16="http://schemas.microsoft.com/office/drawing/2014/main" id="{7FD569E3-7F88-4C48-8DE6-8B0B489F0AAD}"/>
                </a:ext>
              </a:extLst>
            </p:cNvPr>
            <p:cNvSpPr/>
            <p:nvPr/>
          </p:nvSpPr>
          <p:spPr>
            <a:xfrm flipH="1">
              <a:off x="6716603" y="3449051"/>
              <a:ext cx="3631144" cy="616853"/>
            </a:xfrm>
            <a:prstGeom prst="curved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9EA85935-FD05-BE4A-99B8-DA43BDE8D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2113" y="3540271"/>
              <a:ext cx="1130298" cy="1130298"/>
            </a:xfrm>
            <a:prstGeom prst="rect">
              <a:avLst/>
            </a:prstGeom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6D1BCBCB-2866-B94F-B42F-915FBCFB9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223" y="4606259"/>
              <a:ext cx="923056" cy="923056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90C34DBB-B52B-984D-9A02-A243B7EEE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1260" y="2855092"/>
              <a:ext cx="1224599" cy="1224599"/>
            </a:xfrm>
            <a:prstGeom prst="rect">
              <a:avLst/>
            </a:prstGeom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0F71F7FF-48E3-D540-94E3-ABE13B49BFEF}"/>
                </a:ext>
              </a:extLst>
            </p:cNvPr>
            <p:cNvSpPr txBox="1"/>
            <p:nvPr/>
          </p:nvSpPr>
          <p:spPr>
            <a:xfrm>
              <a:off x="7624577" y="3787566"/>
              <a:ext cx="1977001" cy="378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Géolocalisation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6098E59A-E7B4-5147-9A76-D675616C581F}"/>
                </a:ext>
              </a:extLst>
            </p:cNvPr>
            <p:cNvSpPr txBox="1"/>
            <p:nvPr/>
          </p:nvSpPr>
          <p:spPr>
            <a:xfrm>
              <a:off x="7707189" y="5524017"/>
              <a:ext cx="2146853" cy="378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Recommandations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0425EBA1-926C-2E47-B1A7-6E4E8EED4DA4}"/>
                </a:ext>
              </a:extLst>
            </p:cNvPr>
            <p:cNvSpPr txBox="1"/>
            <p:nvPr/>
          </p:nvSpPr>
          <p:spPr>
            <a:xfrm>
              <a:off x="10182050" y="4646758"/>
              <a:ext cx="15017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rPr>
                <a:t>Utilisateurs</a:t>
              </a:r>
            </a:p>
          </p:txBody>
        </p: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2FAABC8F-A15F-FD45-99F9-435630093E94}"/>
                </a:ext>
              </a:extLst>
            </p:cNvPr>
            <p:cNvGrpSpPr/>
            <p:nvPr/>
          </p:nvGrpSpPr>
          <p:grpSpPr>
            <a:xfrm>
              <a:off x="2922322" y="3268850"/>
              <a:ext cx="2400387" cy="1908575"/>
              <a:chOff x="6000280" y="967665"/>
              <a:chExt cx="2172775" cy="1675974"/>
            </a:xfrm>
          </p:grpSpPr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0166524C-8D95-8243-9A24-DDCD3F7AB24C}"/>
                  </a:ext>
                </a:extLst>
              </p:cNvPr>
              <p:cNvGrpSpPr/>
              <p:nvPr/>
            </p:nvGrpSpPr>
            <p:grpSpPr>
              <a:xfrm>
                <a:off x="6677480" y="967665"/>
                <a:ext cx="953832" cy="1171853"/>
                <a:chOff x="1563943" y="656947"/>
                <a:chExt cx="953832" cy="1171853"/>
              </a:xfrm>
            </p:grpSpPr>
            <p:pic>
              <p:nvPicPr>
                <p:cNvPr id="53" name="Image 52">
                  <a:extLst>
                    <a:ext uri="{FF2B5EF4-FFF2-40B4-BE49-F238E27FC236}">
                      <a16:creationId xmlns:a16="http://schemas.microsoft.com/office/drawing/2014/main" id="{1B29C2BC-5796-2B42-83A4-93A91377A4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63943" y="656947"/>
                  <a:ext cx="818376" cy="1033389"/>
                </a:xfrm>
                <a:prstGeom prst="rect">
                  <a:avLst/>
                </a:prstGeom>
              </p:spPr>
            </p:pic>
            <p:pic>
              <p:nvPicPr>
                <p:cNvPr id="54" name="Image 53">
                  <a:extLst>
                    <a:ext uri="{FF2B5EF4-FFF2-40B4-BE49-F238E27FC236}">
                      <a16:creationId xmlns:a16="http://schemas.microsoft.com/office/drawing/2014/main" id="{5AD163A6-2681-8D4B-AF39-13C6B41EB4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3918" y="1184943"/>
                  <a:ext cx="643857" cy="643857"/>
                </a:xfrm>
                <a:prstGeom prst="rect">
                  <a:avLst/>
                </a:prstGeom>
              </p:spPr>
            </p:pic>
          </p:grp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0D65A522-D81E-6D40-941A-556441E38CA2}"/>
                  </a:ext>
                </a:extLst>
              </p:cNvPr>
              <p:cNvSpPr txBox="1"/>
              <p:nvPr/>
            </p:nvSpPr>
            <p:spPr>
              <a:xfrm>
                <a:off x="6000280" y="2130132"/>
                <a:ext cx="2172775" cy="51350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fr-FR" sz="1600">
                    <a:latin typeface="Amiri" panose="00000500000000000000" pitchFamily="2" charset="-78"/>
                    <a:ea typeface="Amiri" panose="00000500000000000000" pitchFamily="2" charset="-78"/>
                    <a:cs typeface="Amiri"/>
                  </a:rPr>
                  <a:t>Données </a:t>
                </a:r>
                <a:endParaRPr lang="fr-FR">
                  <a:cs typeface="Amiri"/>
                </a:endParaRPr>
              </a:p>
              <a:p>
                <a:pPr algn="ctr"/>
                <a:r>
                  <a:rPr lang="fr-FR" sz="1600">
                    <a:latin typeface="Amiri" panose="00000500000000000000" pitchFamily="2" charset="-78"/>
                    <a:ea typeface="Amiri" panose="00000500000000000000" pitchFamily="2" charset="-78"/>
                    <a:cs typeface="Amiri"/>
                  </a:rPr>
                  <a:t>transformées</a:t>
                </a:r>
                <a:endParaRPr lang="fr-FR">
                  <a:cs typeface="Amiri"/>
                </a:endParaRPr>
              </a:p>
            </p:txBody>
          </p:sp>
        </p:grpSp>
        <p:cxnSp>
          <p:nvCxnSpPr>
            <p:cNvPr id="55" name="Connecteur : en arc 32">
              <a:extLst>
                <a:ext uri="{FF2B5EF4-FFF2-40B4-BE49-F238E27FC236}">
                  <a16:creationId xmlns:a16="http://schemas.microsoft.com/office/drawing/2014/main" id="{8229944A-1FE8-6143-9D9F-693F27350D97}"/>
                </a:ext>
              </a:extLst>
            </p:cNvPr>
            <p:cNvCxnSpPr>
              <a:cxnSpLocks/>
            </p:cNvCxnSpPr>
            <p:nvPr/>
          </p:nvCxnSpPr>
          <p:spPr>
            <a:xfrm>
              <a:off x="4675098" y="4065904"/>
              <a:ext cx="1063072" cy="9414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Connecteur : en arc 32">
              <a:extLst>
                <a:ext uri="{FF2B5EF4-FFF2-40B4-BE49-F238E27FC236}">
                  <a16:creationId xmlns:a16="http://schemas.microsoft.com/office/drawing/2014/main" id="{8785D6A1-60D4-4C3B-94CB-362AAED680F3}"/>
                </a:ext>
              </a:extLst>
            </p:cNvPr>
            <p:cNvCxnSpPr>
              <a:cxnSpLocks/>
              <a:stCxn id="30" idx="0"/>
              <a:endCxn id="47" idx="3"/>
            </p:cNvCxnSpPr>
            <p:nvPr/>
          </p:nvCxnSpPr>
          <p:spPr>
            <a:xfrm rot="16200000" flipV="1">
              <a:off x="5422547" y="-1304444"/>
              <a:ext cx="1645389" cy="8044042"/>
            </a:xfrm>
            <a:prstGeom prst="curved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8119C62-EE19-8A4E-BD4C-5DA7CB773E09}"/>
                </a:ext>
              </a:extLst>
            </p:cNvPr>
            <p:cNvSpPr txBox="1"/>
            <p:nvPr/>
          </p:nvSpPr>
          <p:spPr>
            <a:xfrm>
              <a:off x="6854945" y="1820989"/>
              <a:ext cx="1331394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fr-FR"/>
                <a:t>génèrent</a:t>
              </a:r>
              <a:endParaRPr lang="fr-FR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40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0BB6B-461B-594B-973B-3582D11D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applicative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4FE660-5070-4547-83CD-547657B0487D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0" i="0" u="none" strike="noStrike"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lang="fr-FR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FACCC9C9-1622-4D42-8882-69FB23BCB55B}"/>
              </a:ext>
            </a:extLst>
          </p:cNvPr>
          <p:cNvGrpSpPr>
            <a:grpSpLocks noChangeAspect="1"/>
          </p:cNvGrpSpPr>
          <p:nvPr/>
        </p:nvGrpSpPr>
        <p:grpSpPr>
          <a:xfrm>
            <a:off x="6131766" y="136525"/>
            <a:ext cx="5767168" cy="6004804"/>
            <a:chOff x="6131766" y="136525"/>
            <a:chExt cx="6321392" cy="6581865"/>
          </a:xfrm>
        </p:grpSpPr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070D962A-D5BC-45C8-9AF8-667099A00928}"/>
                </a:ext>
              </a:extLst>
            </p:cNvPr>
            <p:cNvGrpSpPr/>
            <p:nvPr/>
          </p:nvGrpSpPr>
          <p:grpSpPr>
            <a:xfrm>
              <a:off x="6131766" y="5313553"/>
              <a:ext cx="6321392" cy="1404837"/>
              <a:chOff x="6131766" y="5313553"/>
              <a:chExt cx="6321392" cy="1404837"/>
            </a:xfrm>
          </p:grpSpPr>
          <p:sp>
            <p:nvSpPr>
              <p:cNvPr id="73" name="Rectangle : coins arrondis 72">
                <a:extLst>
                  <a:ext uri="{FF2B5EF4-FFF2-40B4-BE49-F238E27FC236}">
                    <a16:creationId xmlns:a16="http://schemas.microsoft.com/office/drawing/2014/main" id="{A9424624-5EA3-4F50-8951-C5E75BEB0CF6}"/>
                  </a:ext>
                </a:extLst>
              </p:cNvPr>
              <p:cNvSpPr/>
              <p:nvPr/>
            </p:nvSpPr>
            <p:spPr>
              <a:xfrm>
                <a:off x="8293517" y="5313553"/>
                <a:ext cx="4072865" cy="140483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fr-FR"/>
              </a:p>
            </p:txBody>
          </p:sp>
          <p:grpSp>
            <p:nvGrpSpPr>
              <p:cNvPr id="74" name="Groupe 73">
                <a:extLst>
                  <a:ext uri="{FF2B5EF4-FFF2-40B4-BE49-F238E27FC236}">
                    <a16:creationId xmlns:a16="http://schemas.microsoft.com/office/drawing/2014/main" id="{7907C479-AC93-430A-BE3C-17148DF73748}"/>
                  </a:ext>
                </a:extLst>
              </p:cNvPr>
              <p:cNvGrpSpPr/>
              <p:nvPr/>
            </p:nvGrpSpPr>
            <p:grpSpPr>
              <a:xfrm>
                <a:off x="6131766" y="5354449"/>
                <a:ext cx="6321392" cy="1322962"/>
                <a:chOff x="6131766" y="5354449"/>
                <a:chExt cx="6321392" cy="1322962"/>
              </a:xfrm>
            </p:grpSpPr>
            <p:grpSp>
              <p:nvGrpSpPr>
                <p:cNvPr id="75" name="Groupe 74">
                  <a:extLst>
                    <a:ext uri="{FF2B5EF4-FFF2-40B4-BE49-F238E27FC236}">
                      <a16:creationId xmlns:a16="http://schemas.microsoft.com/office/drawing/2014/main" id="{6B473FA5-8A4E-4FCC-A162-9824B4946E3C}"/>
                    </a:ext>
                  </a:extLst>
                </p:cNvPr>
                <p:cNvGrpSpPr/>
                <p:nvPr/>
              </p:nvGrpSpPr>
              <p:grpSpPr>
                <a:xfrm>
                  <a:off x="6131766" y="5450642"/>
                  <a:ext cx="940376" cy="873183"/>
                  <a:chOff x="6131766" y="5450642"/>
                  <a:chExt cx="940376" cy="873183"/>
                </a:xfrm>
              </p:grpSpPr>
              <p:pic>
                <p:nvPicPr>
                  <p:cNvPr id="87" name="Image 86">
                    <a:extLst>
                      <a:ext uri="{FF2B5EF4-FFF2-40B4-BE49-F238E27FC236}">
                        <a16:creationId xmlns:a16="http://schemas.microsoft.com/office/drawing/2014/main" id="{6A3EBC78-300E-4925-8C2A-B788C53F70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67848" y="5855612"/>
                    <a:ext cx="468213" cy="468213"/>
                  </a:xfrm>
                  <a:prstGeom prst="rect">
                    <a:avLst/>
                  </a:prstGeom>
                </p:spPr>
              </p:pic>
              <p:sp>
                <p:nvSpPr>
                  <p:cNvPr id="88" name="ZoneTexte 40">
                    <a:extLst>
                      <a:ext uri="{FF2B5EF4-FFF2-40B4-BE49-F238E27FC236}">
                        <a16:creationId xmlns:a16="http://schemas.microsoft.com/office/drawing/2014/main" id="{6CE2DCE8-B375-4203-82C6-5F17999053BC}"/>
                      </a:ext>
                    </a:extLst>
                  </p:cNvPr>
                  <p:cNvSpPr txBox="1"/>
                  <p:nvPr/>
                </p:nvSpPr>
                <p:spPr>
                  <a:xfrm>
                    <a:off x="6131766" y="5450642"/>
                    <a:ext cx="94037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fr-FR" sz="1200">
                        <a:latin typeface="Glacial Indifference" pitchFamily="50" charset="0"/>
                      </a:rPr>
                      <a:t>Dataset</a:t>
                    </a:r>
                  </a:p>
                </p:txBody>
              </p:sp>
            </p:grpSp>
            <p:sp>
              <p:nvSpPr>
                <p:cNvPr id="76" name="Flèche : droite 75">
                  <a:extLst>
                    <a:ext uri="{FF2B5EF4-FFF2-40B4-BE49-F238E27FC236}">
                      <a16:creationId xmlns:a16="http://schemas.microsoft.com/office/drawing/2014/main" id="{D601DE2E-E4DF-4EFC-9B0D-4AD49643AD03}"/>
                    </a:ext>
                  </a:extLst>
                </p:cNvPr>
                <p:cNvSpPr/>
                <p:nvPr/>
              </p:nvSpPr>
              <p:spPr>
                <a:xfrm>
                  <a:off x="7280296" y="5951668"/>
                  <a:ext cx="797931" cy="246704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  <p:grpSp>
              <p:nvGrpSpPr>
                <p:cNvPr id="77" name="Groupe 76">
                  <a:extLst>
                    <a:ext uri="{FF2B5EF4-FFF2-40B4-BE49-F238E27FC236}">
                      <a16:creationId xmlns:a16="http://schemas.microsoft.com/office/drawing/2014/main" id="{30235B28-10CC-49AB-AF7D-B471B05D12B8}"/>
                    </a:ext>
                  </a:extLst>
                </p:cNvPr>
                <p:cNvGrpSpPr/>
                <p:nvPr/>
              </p:nvGrpSpPr>
              <p:grpSpPr>
                <a:xfrm>
                  <a:off x="8324349" y="5354449"/>
                  <a:ext cx="4128809" cy="1322962"/>
                  <a:chOff x="8324349" y="5354449"/>
                  <a:chExt cx="4128809" cy="1322962"/>
                </a:xfrm>
              </p:grpSpPr>
              <p:pic>
                <p:nvPicPr>
                  <p:cNvPr id="78" name="Graphique 30">
                    <a:extLst>
                      <a:ext uri="{FF2B5EF4-FFF2-40B4-BE49-F238E27FC236}">
                        <a16:creationId xmlns:a16="http://schemas.microsoft.com/office/drawing/2014/main" id="{C99B5603-D915-4F99-993C-55FD8CE192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522463" y="5727641"/>
                    <a:ext cx="714375" cy="714375"/>
                  </a:xfrm>
                  <a:prstGeom prst="rect">
                    <a:avLst/>
                  </a:prstGeom>
                </p:spPr>
              </p:pic>
              <p:sp>
                <p:nvSpPr>
                  <p:cNvPr id="79" name="ZoneTexte 31">
                    <a:extLst>
                      <a:ext uri="{FF2B5EF4-FFF2-40B4-BE49-F238E27FC236}">
                        <a16:creationId xmlns:a16="http://schemas.microsoft.com/office/drawing/2014/main" id="{117F8B77-29D6-49E4-884E-E632E9CA75E7}"/>
                      </a:ext>
                    </a:extLst>
                  </p:cNvPr>
                  <p:cNvSpPr txBox="1"/>
                  <p:nvPr/>
                </p:nvSpPr>
                <p:spPr>
                  <a:xfrm>
                    <a:off x="8324349" y="5355102"/>
                    <a:ext cx="1059694" cy="5060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fr-FR" sz="1200" err="1">
                        <a:latin typeface="Glacial Indifference" pitchFamily="50" charset="0"/>
                      </a:rPr>
                      <a:t>Collect</a:t>
                    </a:r>
                    <a:r>
                      <a:rPr lang="fr-FR" sz="1200">
                        <a:latin typeface="Glacial Indifference" pitchFamily="50" charset="0"/>
                      </a:rPr>
                      <a:t> &amp; </a:t>
                    </a:r>
                    <a:r>
                      <a:rPr lang="fr-FR" sz="1200" err="1">
                        <a:latin typeface="Glacial Indifference" pitchFamily="50" charset="0"/>
                      </a:rPr>
                      <a:t>Transform</a:t>
                    </a:r>
                  </a:p>
                </p:txBody>
              </p:sp>
              <p:pic>
                <p:nvPicPr>
                  <p:cNvPr id="80" name="Graphique 32">
                    <a:extLst>
                      <a:ext uri="{FF2B5EF4-FFF2-40B4-BE49-F238E27FC236}">
                        <a16:creationId xmlns:a16="http://schemas.microsoft.com/office/drawing/2014/main" id="{A8C38074-DE8B-46ED-8CD9-C8A3C263F5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00704" y="5729746"/>
                    <a:ext cx="714375" cy="714375"/>
                  </a:xfrm>
                  <a:prstGeom prst="rect">
                    <a:avLst/>
                  </a:prstGeom>
                </p:spPr>
              </p:pic>
              <p:sp>
                <p:nvSpPr>
                  <p:cNvPr id="81" name="ZoneTexte 33">
                    <a:extLst>
                      <a:ext uri="{FF2B5EF4-FFF2-40B4-BE49-F238E27FC236}">
                        <a16:creationId xmlns:a16="http://schemas.microsoft.com/office/drawing/2014/main" id="{426E9D05-1436-4A9E-B783-A662B620378F}"/>
                      </a:ext>
                    </a:extLst>
                  </p:cNvPr>
                  <p:cNvSpPr txBox="1"/>
                  <p:nvPr/>
                </p:nvSpPr>
                <p:spPr>
                  <a:xfrm>
                    <a:off x="9905347" y="5354449"/>
                    <a:ext cx="94037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fr-FR" sz="1200" err="1">
                        <a:latin typeface="Glacial Indifference" pitchFamily="50" charset="0"/>
                      </a:rPr>
                      <a:t>Search</a:t>
                    </a:r>
                    <a:r>
                      <a:rPr lang="fr-FR" sz="1200">
                        <a:latin typeface="Glacial Indifference" pitchFamily="50" charset="0"/>
                      </a:rPr>
                      <a:t> &amp; Analyse</a:t>
                    </a:r>
                  </a:p>
                </p:txBody>
              </p:sp>
              <p:pic>
                <p:nvPicPr>
                  <p:cNvPr id="82" name="Graphique 34">
                    <a:extLst>
                      <a:ext uri="{FF2B5EF4-FFF2-40B4-BE49-F238E27FC236}">
                        <a16:creationId xmlns:a16="http://schemas.microsoft.com/office/drawing/2014/main" id="{A90AC43F-8805-423A-85B3-676E741BE4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78945" y="5727641"/>
                    <a:ext cx="702446" cy="702446"/>
                  </a:xfrm>
                  <a:prstGeom prst="rect">
                    <a:avLst/>
                  </a:prstGeom>
                </p:spPr>
              </p:pic>
              <p:sp>
                <p:nvSpPr>
                  <p:cNvPr id="83" name="ZoneTexte 35">
                    <a:extLst>
                      <a:ext uri="{FF2B5EF4-FFF2-40B4-BE49-F238E27FC236}">
                        <a16:creationId xmlns:a16="http://schemas.microsoft.com/office/drawing/2014/main" id="{7F9D0FCD-816E-42BF-8610-20C9E65408EE}"/>
                      </a:ext>
                    </a:extLst>
                  </p:cNvPr>
                  <p:cNvSpPr txBox="1"/>
                  <p:nvPr/>
                </p:nvSpPr>
                <p:spPr>
                  <a:xfrm>
                    <a:off x="11293954" y="5450642"/>
                    <a:ext cx="1159204" cy="303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fr-FR" sz="1200">
                        <a:latin typeface="Glacial Indifference" pitchFamily="50" charset="0"/>
                      </a:rPr>
                      <a:t>Visualisation</a:t>
                    </a:r>
                  </a:p>
                </p:txBody>
              </p:sp>
              <p:sp>
                <p:nvSpPr>
                  <p:cNvPr id="84" name="ZoneTexte 36">
                    <a:extLst>
                      <a:ext uri="{FF2B5EF4-FFF2-40B4-BE49-F238E27FC236}">
                        <a16:creationId xmlns:a16="http://schemas.microsoft.com/office/drawing/2014/main" id="{37A18989-ECCB-4840-8774-8AC0C8CA685A}"/>
                      </a:ext>
                    </a:extLst>
                  </p:cNvPr>
                  <p:cNvSpPr txBox="1"/>
                  <p:nvPr/>
                </p:nvSpPr>
                <p:spPr>
                  <a:xfrm>
                    <a:off x="8409462" y="6364147"/>
                    <a:ext cx="94037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fr-FR" sz="1200">
                        <a:latin typeface="Glacial Indifference" pitchFamily="50" charset="0"/>
                      </a:rPr>
                      <a:t>Logstash</a:t>
                    </a:r>
                  </a:p>
                </p:txBody>
              </p:sp>
              <p:sp>
                <p:nvSpPr>
                  <p:cNvPr id="85" name="ZoneTexte 37">
                    <a:extLst>
                      <a:ext uri="{FF2B5EF4-FFF2-40B4-BE49-F238E27FC236}">
                        <a16:creationId xmlns:a16="http://schemas.microsoft.com/office/drawing/2014/main" id="{881B7AB2-44D1-4BC9-8AFC-6CCA0E803892}"/>
                      </a:ext>
                    </a:extLst>
                  </p:cNvPr>
                  <p:cNvSpPr txBox="1"/>
                  <p:nvPr/>
                </p:nvSpPr>
                <p:spPr>
                  <a:xfrm>
                    <a:off x="9765895" y="6373792"/>
                    <a:ext cx="1256861" cy="3036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fr-FR" sz="1200">
                        <a:latin typeface="Glacial Indifference" pitchFamily="50" charset="0"/>
                      </a:rPr>
                      <a:t>Elasticsearch</a:t>
                    </a:r>
                  </a:p>
                </p:txBody>
              </p:sp>
              <p:sp>
                <p:nvSpPr>
                  <p:cNvPr id="86" name="ZoneTexte 38">
                    <a:extLst>
                      <a:ext uri="{FF2B5EF4-FFF2-40B4-BE49-F238E27FC236}">
                        <a16:creationId xmlns:a16="http://schemas.microsoft.com/office/drawing/2014/main" id="{FB25936D-508C-456B-84E8-06F18FC26731}"/>
                      </a:ext>
                    </a:extLst>
                  </p:cNvPr>
                  <p:cNvSpPr txBox="1"/>
                  <p:nvPr/>
                </p:nvSpPr>
                <p:spPr>
                  <a:xfrm>
                    <a:off x="11293954" y="6364147"/>
                    <a:ext cx="107242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fr-FR" sz="1200">
                        <a:latin typeface="Glacial Indifference" pitchFamily="50" charset="0"/>
                      </a:rPr>
                      <a:t>Kibana</a:t>
                    </a:r>
                  </a:p>
                </p:txBody>
              </p:sp>
            </p:grpSp>
          </p:grpSp>
        </p:grpSp>
        <p:sp>
          <p:nvSpPr>
            <p:cNvPr id="51" name="Flèche : droite 50">
              <a:extLst>
                <a:ext uri="{FF2B5EF4-FFF2-40B4-BE49-F238E27FC236}">
                  <a16:creationId xmlns:a16="http://schemas.microsoft.com/office/drawing/2014/main" id="{ABA47056-C9D9-45C7-ACDB-75DB8A61D4D9}"/>
                </a:ext>
              </a:extLst>
            </p:cNvPr>
            <p:cNvSpPr/>
            <p:nvPr/>
          </p:nvSpPr>
          <p:spPr>
            <a:xfrm rot="16200000">
              <a:off x="10095949" y="4903367"/>
              <a:ext cx="468000" cy="24670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477B6F02-0E7B-428E-BA36-A1CCB8549BC6}"/>
                </a:ext>
              </a:extLst>
            </p:cNvPr>
            <p:cNvGrpSpPr/>
            <p:nvPr/>
          </p:nvGrpSpPr>
          <p:grpSpPr>
            <a:xfrm>
              <a:off x="6131766" y="136525"/>
              <a:ext cx="6234616" cy="4628996"/>
              <a:chOff x="6131766" y="136525"/>
              <a:chExt cx="6234616" cy="4628996"/>
            </a:xfrm>
          </p:grpSpPr>
          <p:grpSp>
            <p:nvGrpSpPr>
              <p:cNvPr id="55" name="Groupe 54">
                <a:extLst>
                  <a:ext uri="{FF2B5EF4-FFF2-40B4-BE49-F238E27FC236}">
                    <a16:creationId xmlns:a16="http://schemas.microsoft.com/office/drawing/2014/main" id="{ABEB1B50-C902-41A7-AC5D-3A3CDA6CC70E}"/>
                  </a:ext>
                </a:extLst>
              </p:cNvPr>
              <p:cNvGrpSpPr/>
              <p:nvPr/>
            </p:nvGrpSpPr>
            <p:grpSpPr>
              <a:xfrm>
                <a:off x="6131766" y="2150959"/>
                <a:ext cx="6234616" cy="2614562"/>
                <a:chOff x="6131766" y="2150959"/>
                <a:chExt cx="5389268" cy="2133600"/>
              </a:xfrm>
            </p:grpSpPr>
            <p:sp>
              <p:nvSpPr>
                <p:cNvPr id="68" name="Rectangle : coins arrondis 67">
                  <a:extLst>
                    <a:ext uri="{FF2B5EF4-FFF2-40B4-BE49-F238E27FC236}">
                      <a16:creationId xmlns:a16="http://schemas.microsoft.com/office/drawing/2014/main" id="{924A6FE8-3E7E-4836-8E51-8289AF9524EE}"/>
                    </a:ext>
                  </a:extLst>
                </p:cNvPr>
                <p:cNvSpPr/>
                <p:nvPr/>
              </p:nvSpPr>
              <p:spPr>
                <a:xfrm>
                  <a:off x="6131766" y="2150959"/>
                  <a:ext cx="5389268" cy="2133600"/>
                </a:xfrm>
                <a:prstGeom prst="roundRect">
                  <a:avLst/>
                </a:prstGeom>
                <a:solidFill>
                  <a:srgbClr val="1E366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>
                    <a:latin typeface="Glacial Indifference" pitchFamily="50" charset="0"/>
                  </a:endParaRPr>
                </a:p>
              </p:txBody>
            </p:sp>
            <p:sp>
              <p:nvSpPr>
                <p:cNvPr id="69" name="ZoneTexte 21">
                  <a:extLst>
                    <a:ext uri="{FF2B5EF4-FFF2-40B4-BE49-F238E27FC236}">
                      <a16:creationId xmlns:a16="http://schemas.microsoft.com/office/drawing/2014/main" id="{30343DA5-2308-4251-B51A-3439FE8BB895}"/>
                    </a:ext>
                  </a:extLst>
                </p:cNvPr>
                <p:cNvSpPr txBox="1"/>
                <p:nvPr/>
              </p:nvSpPr>
              <p:spPr>
                <a:xfrm>
                  <a:off x="7980320" y="2173154"/>
                  <a:ext cx="1832804" cy="3303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FR" b="1">
                      <a:solidFill>
                        <a:schemeClr val="bg1"/>
                      </a:solidFill>
                      <a:latin typeface="Glacial Indifference" pitchFamily="50" charset="0"/>
                    </a:rPr>
                    <a:t>Python Django</a:t>
                  </a: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CD0936B-73CF-4137-A771-35D0A39F5267}"/>
                    </a:ext>
                  </a:extLst>
                </p:cNvPr>
                <p:cNvSpPr/>
                <p:nvPr/>
              </p:nvSpPr>
              <p:spPr>
                <a:xfrm>
                  <a:off x="6601954" y="2620373"/>
                  <a:ext cx="1692159" cy="5715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FR">
                      <a:latin typeface="Glacial Indifference" pitchFamily="50" charset="0"/>
                    </a:rPr>
                    <a:t>Controller</a:t>
                  </a: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69BB3DC-BF29-419D-A83D-7FE0A523A03A}"/>
                    </a:ext>
                  </a:extLst>
                </p:cNvPr>
                <p:cNvSpPr/>
                <p:nvPr/>
              </p:nvSpPr>
              <p:spPr>
                <a:xfrm>
                  <a:off x="9362426" y="2620373"/>
                  <a:ext cx="1692159" cy="5715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FR">
                      <a:latin typeface="Glacial Indifference" pitchFamily="50" charset="0"/>
                    </a:rPr>
                    <a:t>View</a:t>
                  </a: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D0F5FE60-5AF0-457B-9A85-27CC1435E38A}"/>
                    </a:ext>
                  </a:extLst>
                </p:cNvPr>
                <p:cNvSpPr/>
                <p:nvPr/>
              </p:nvSpPr>
              <p:spPr>
                <a:xfrm>
                  <a:off x="6601953" y="3541608"/>
                  <a:ext cx="4452631" cy="5715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FR">
                      <a:latin typeface="Glacial Indifference" pitchFamily="50" charset="0"/>
                    </a:rPr>
                    <a:t>Model</a:t>
                  </a:r>
                </a:p>
              </p:txBody>
            </p:sp>
          </p:grpSp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A8339025-3267-496E-94C4-BFAABD4D9F24}"/>
                  </a:ext>
                </a:extLst>
              </p:cNvPr>
              <p:cNvGrpSpPr/>
              <p:nvPr/>
            </p:nvGrpSpPr>
            <p:grpSpPr>
              <a:xfrm>
                <a:off x="8773838" y="136525"/>
                <a:ext cx="1152000" cy="1152000"/>
                <a:chOff x="8773838" y="136525"/>
                <a:chExt cx="1152000" cy="1152000"/>
              </a:xfrm>
            </p:grpSpPr>
            <p:pic>
              <p:nvPicPr>
                <p:cNvPr id="66" name="Image 65">
                  <a:extLst>
                    <a:ext uri="{FF2B5EF4-FFF2-40B4-BE49-F238E27FC236}">
                      <a16:creationId xmlns:a16="http://schemas.microsoft.com/office/drawing/2014/main" id="{62CCB84D-269E-4726-9F36-748F7EDE9B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75030" y="337717"/>
                  <a:ext cx="749616" cy="749616"/>
                </a:xfrm>
                <a:prstGeom prst="rect">
                  <a:avLst/>
                </a:prstGeom>
              </p:spPr>
            </p:pic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0645CF22-643F-4676-B047-8F6688D284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73838" y="136525"/>
                  <a:ext cx="1152000" cy="1152000"/>
                </a:xfrm>
                <a:prstGeom prst="ellipse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/>
                </a:p>
              </p:txBody>
            </p:sp>
          </p:grpSp>
          <p:cxnSp>
            <p:nvCxnSpPr>
              <p:cNvPr id="57" name="Connecteur : en arc 56">
                <a:extLst>
                  <a:ext uri="{FF2B5EF4-FFF2-40B4-BE49-F238E27FC236}">
                    <a16:creationId xmlns:a16="http://schemas.microsoft.com/office/drawing/2014/main" id="{73874C4D-A37F-4D90-8ADE-97A76987CD47}"/>
                  </a:ext>
                </a:extLst>
              </p:cNvPr>
              <p:cNvCxnSpPr>
                <a:cxnSpLocks/>
                <a:stCxn id="40" idx="2"/>
                <a:endCxn id="28" idx="0"/>
              </p:cNvCxnSpPr>
              <p:nvPr/>
            </p:nvCxnSpPr>
            <p:spPr>
              <a:xfrm rot="10800000" flipV="1">
                <a:off x="7654502" y="712525"/>
                <a:ext cx="1119337" cy="2013664"/>
              </a:xfrm>
              <a:prstGeom prst="curvedConnector2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 : en arc 57">
                <a:extLst>
                  <a:ext uri="{FF2B5EF4-FFF2-40B4-BE49-F238E27FC236}">
                    <a16:creationId xmlns:a16="http://schemas.microsoft.com/office/drawing/2014/main" id="{F0C47921-3D7A-40C2-ACD8-6DF579A4778F}"/>
                  </a:ext>
                </a:extLst>
              </p:cNvPr>
              <p:cNvCxnSpPr>
                <a:cxnSpLocks/>
                <a:stCxn id="40" idx="6"/>
                <a:endCxn id="30" idx="0"/>
              </p:cNvCxnSpPr>
              <p:nvPr/>
            </p:nvCxnSpPr>
            <p:spPr>
              <a:xfrm>
                <a:off x="9925838" y="712525"/>
                <a:ext cx="922136" cy="2013664"/>
              </a:xfrm>
              <a:prstGeom prst="curvedConnector2">
                <a:avLst/>
              </a:prstGeom>
              <a:ln w="38100" cap="flat">
                <a:solidFill>
                  <a:srgbClr val="2E75B6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ZoneTexte 11">
                <a:extLst>
                  <a:ext uri="{FF2B5EF4-FFF2-40B4-BE49-F238E27FC236}">
                    <a16:creationId xmlns:a16="http://schemas.microsoft.com/office/drawing/2014/main" id="{339C46E1-E8B9-4A67-A283-8E080BA72FF0}"/>
                  </a:ext>
                </a:extLst>
              </p:cNvPr>
              <p:cNvSpPr txBox="1"/>
              <p:nvPr/>
            </p:nvSpPr>
            <p:spPr>
              <a:xfrm>
                <a:off x="6970898" y="1155024"/>
                <a:ext cx="1295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>
                    <a:latin typeface="Glacial Indifference" pitchFamily="50" charset="0"/>
                  </a:rPr>
                  <a:t>Uses</a:t>
                </a:r>
              </a:p>
            </p:txBody>
          </p:sp>
          <p:sp>
            <p:nvSpPr>
              <p:cNvPr id="60" name="ZoneTexte 12">
                <a:extLst>
                  <a:ext uri="{FF2B5EF4-FFF2-40B4-BE49-F238E27FC236}">
                    <a16:creationId xmlns:a16="http://schemas.microsoft.com/office/drawing/2014/main" id="{33FC3EA9-74DE-4720-A7E0-BB8E834F295E}"/>
                  </a:ext>
                </a:extLst>
              </p:cNvPr>
              <p:cNvSpPr txBox="1"/>
              <p:nvPr/>
            </p:nvSpPr>
            <p:spPr>
              <a:xfrm>
                <a:off x="10277400" y="1155024"/>
                <a:ext cx="1295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>
                    <a:latin typeface="Glacial Indifference" pitchFamily="50" charset="0"/>
                  </a:rPr>
                  <a:t>Sees</a:t>
                </a:r>
              </a:p>
            </p:txBody>
          </p:sp>
          <p:cxnSp>
            <p:nvCxnSpPr>
              <p:cNvPr id="61" name="Connecteur : en arc 60">
                <a:extLst>
                  <a:ext uri="{FF2B5EF4-FFF2-40B4-BE49-F238E27FC236}">
                    <a16:creationId xmlns:a16="http://schemas.microsoft.com/office/drawing/2014/main" id="{B71F6AB0-38CC-47FA-B627-E762FBBB9FC3}"/>
                  </a:ext>
                </a:extLst>
              </p:cNvPr>
              <p:cNvCxnSpPr>
                <a:cxnSpLocks/>
                <a:stCxn id="28" idx="1"/>
                <a:endCxn id="31" idx="1"/>
              </p:cNvCxnSpPr>
              <p:nvPr/>
            </p:nvCxnSpPr>
            <p:spPr>
              <a:xfrm rot="10800000" flipV="1">
                <a:off x="6675705" y="3076355"/>
                <a:ext cx="2" cy="1128902"/>
              </a:xfrm>
              <a:prstGeom prst="curvedConnector3">
                <a:avLst>
                  <a:gd name="adj1" fmla="val 11430100000"/>
                </a:avLst>
              </a:prstGeom>
              <a:ln w="381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ZoneTexte 14">
                <a:extLst>
                  <a:ext uri="{FF2B5EF4-FFF2-40B4-BE49-F238E27FC236}">
                    <a16:creationId xmlns:a16="http://schemas.microsoft.com/office/drawing/2014/main" id="{B523FB01-5657-415E-B44E-D4497927B9D5}"/>
                  </a:ext>
                </a:extLst>
              </p:cNvPr>
              <p:cNvSpPr txBox="1"/>
              <p:nvPr/>
            </p:nvSpPr>
            <p:spPr>
              <a:xfrm>
                <a:off x="6188361" y="3529498"/>
                <a:ext cx="1295400" cy="28675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100" b="1" err="1">
                    <a:solidFill>
                      <a:schemeClr val="bg1"/>
                    </a:solidFill>
                    <a:latin typeface="Century Gothic"/>
                  </a:rPr>
                  <a:t>Request</a:t>
                </a:r>
                <a:endParaRPr lang="fr-FR" sz="1100" b="1">
                  <a:solidFill>
                    <a:schemeClr val="bg1"/>
                  </a:solidFill>
                  <a:latin typeface="Century Gothic"/>
                </a:endParaRPr>
              </a:p>
            </p:txBody>
          </p:sp>
          <p:sp>
            <p:nvSpPr>
              <p:cNvPr id="63" name="ZoneTexte 15">
                <a:extLst>
                  <a:ext uri="{FF2B5EF4-FFF2-40B4-BE49-F238E27FC236}">
                    <a16:creationId xmlns:a16="http://schemas.microsoft.com/office/drawing/2014/main" id="{BC13B097-25D5-49AD-87D4-9F40F2CEAE01}"/>
                  </a:ext>
                </a:extLst>
              </p:cNvPr>
              <p:cNvSpPr txBox="1"/>
              <p:nvPr/>
            </p:nvSpPr>
            <p:spPr>
              <a:xfrm>
                <a:off x="8614622" y="2799703"/>
                <a:ext cx="1295400" cy="28675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100" b="1">
                    <a:solidFill>
                      <a:schemeClr val="bg1"/>
                    </a:solidFill>
                    <a:latin typeface="Century Gothic"/>
                  </a:rPr>
                  <a:t>Update</a:t>
                </a:r>
              </a:p>
            </p:txBody>
          </p:sp>
          <p:cxnSp>
            <p:nvCxnSpPr>
              <p:cNvPr id="64" name="Connecteur : en arc 63">
                <a:extLst>
                  <a:ext uri="{FF2B5EF4-FFF2-40B4-BE49-F238E27FC236}">
                    <a16:creationId xmlns:a16="http://schemas.microsoft.com/office/drawing/2014/main" id="{07E59E09-DE4F-4A20-B4BC-E5E75B03DFF3}"/>
                  </a:ext>
                </a:extLst>
              </p:cNvPr>
              <p:cNvCxnSpPr>
                <a:cxnSpLocks/>
                <a:stCxn id="31" idx="0"/>
                <a:endCxn id="28" idx="3"/>
              </p:cNvCxnSpPr>
              <p:nvPr/>
            </p:nvCxnSpPr>
            <p:spPr>
              <a:xfrm rot="16200000" flipV="1">
                <a:off x="8552897" y="3156753"/>
                <a:ext cx="778737" cy="617941"/>
              </a:xfrm>
              <a:prstGeom prst="curvedConnector2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ZoneTexte 17">
                <a:extLst>
                  <a:ext uri="{FF2B5EF4-FFF2-40B4-BE49-F238E27FC236}">
                    <a16:creationId xmlns:a16="http://schemas.microsoft.com/office/drawing/2014/main" id="{2E21EAB8-8356-4C1D-8317-8883FD32E7F5}"/>
                  </a:ext>
                </a:extLst>
              </p:cNvPr>
              <p:cNvSpPr txBox="1"/>
              <p:nvPr/>
            </p:nvSpPr>
            <p:spPr>
              <a:xfrm>
                <a:off x="8126138" y="3510000"/>
                <a:ext cx="1295400" cy="28675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1100" b="1" err="1">
                    <a:solidFill>
                      <a:schemeClr val="bg1"/>
                    </a:solidFill>
                    <a:latin typeface="Century Gothic"/>
                  </a:rPr>
                  <a:t>Send</a:t>
                </a:r>
                <a:endParaRPr lang="fr-FR" sz="1100" b="1">
                  <a:solidFill>
                    <a:schemeClr val="bg1"/>
                  </a:solidFill>
                  <a:latin typeface="Century Gothic"/>
                </a:endParaRPr>
              </a:p>
            </p:txBody>
          </p:sp>
        </p:grp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010B4189-5635-447B-B4B3-14A3B8FD828B}"/>
                </a:ext>
              </a:extLst>
            </p:cNvPr>
            <p:cNvCxnSpPr>
              <a:endCxn id="30" idx="1"/>
            </p:cNvCxnSpPr>
            <p:nvPr/>
          </p:nvCxnSpPr>
          <p:spPr>
            <a:xfrm>
              <a:off x="8633294" y="3076354"/>
              <a:ext cx="1235886" cy="1"/>
            </a:xfrm>
            <a:prstGeom prst="straightConnector1">
              <a:avLst/>
            </a:prstGeom>
            <a:ln w="3810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ZoneTexte 6">
              <a:extLst>
                <a:ext uri="{FF2B5EF4-FFF2-40B4-BE49-F238E27FC236}">
                  <a16:creationId xmlns:a16="http://schemas.microsoft.com/office/drawing/2014/main" id="{CE72F28B-ED50-48F7-979B-657A1A226BE2}"/>
                </a:ext>
              </a:extLst>
            </p:cNvPr>
            <p:cNvSpPr txBox="1"/>
            <p:nvPr/>
          </p:nvSpPr>
          <p:spPr>
            <a:xfrm>
              <a:off x="10227867" y="4889601"/>
              <a:ext cx="12954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100">
                  <a:latin typeface="Glacial Indifference" pitchFamily="50" charset="0"/>
                </a:rPr>
                <a:t>Elastic client</a:t>
              </a: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06FDE835-F4E8-4F13-8D31-EFFA97FDE211}"/>
              </a:ext>
            </a:extLst>
          </p:cNvPr>
          <p:cNvSpPr txBox="1"/>
          <p:nvPr/>
        </p:nvSpPr>
        <p:spPr>
          <a:xfrm>
            <a:off x="835231" y="1656607"/>
            <a:ext cx="4039589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400"/>
              <a:t>Architecture 3-tiers</a:t>
            </a:r>
            <a:endParaRPr lang="fr-FR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2400">
                <a:cs typeface="Calibri"/>
              </a:rPr>
              <a:t>Suite ELK</a:t>
            </a:r>
          </a:p>
          <a:p>
            <a:pPr marL="285750" indent="-285750">
              <a:buFont typeface="Arial"/>
              <a:buChar char="•"/>
            </a:pPr>
            <a:endParaRPr lang="fr-FR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2400">
                <a:cs typeface="Calibri"/>
              </a:rPr>
              <a:t>Modèle MVC</a:t>
            </a:r>
          </a:p>
          <a:p>
            <a:pPr marL="285750" indent="-285750">
              <a:buFont typeface="Arial"/>
              <a:buChar char="•"/>
            </a:pPr>
            <a:endParaRPr lang="fr-FR" sz="24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2400">
                <a:cs typeface="Calibri"/>
              </a:rPr>
              <a:t>Framework web Django</a:t>
            </a:r>
          </a:p>
          <a:p>
            <a:endParaRPr lang="fr-FR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2393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7BDBB07-5B53-EB42-8CB1-D06AC493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>
                <a:cs typeface="Calibri Light"/>
              </a:rPr>
              <a:t>Analyse de données</a:t>
            </a:r>
            <a:br>
              <a:rPr lang="fr-FR">
                <a:cs typeface="Calibri Light"/>
              </a:rPr>
            </a:br>
            <a:r>
              <a:rPr lang="fr-FR">
                <a:cs typeface="Calibri Light"/>
              </a:rPr>
              <a:t>-</a:t>
            </a:r>
            <a:br>
              <a:rPr lang="fr-FR">
                <a:cs typeface="Calibri Light"/>
              </a:rPr>
            </a:br>
            <a:r>
              <a:rPr lang="fr-FR">
                <a:cs typeface="Calibri Light"/>
              </a:rPr>
              <a:t>Data </a:t>
            </a:r>
            <a:r>
              <a:rPr lang="fr-FR" err="1">
                <a:cs typeface="Calibri Light"/>
              </a:rPr>
              <a:t>Preprocessing</a:t>
            </a:r>
            <a:endParaRPr lang="fr-FR">
              <a:cs typeface="Calibri Light"/>
            </a:endParaRP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2AB3CD57-6084-4E3B-B21C-5F2F9E754ED1}"/>
              </a:ext>
            </a:extLst>
          </p:cNvPr>
          <p:cNvGrpSpPr/>
          <p:nvPr/>
        </p:nvGrpSpPr>
        <p:grpSpPr>
          <a:xfrm>
            <a:off x="5055173" y="1489791"/>
            <a:ext cx="7199271" cy="3899064"/>
            <a:chOff x="5075768" y="2190007"/>
            <a:chExt cx="7199271" cy="3899064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CD9D6704-469E-9449-B6C4-400843316D9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75768" y="2418040"/>
              <a:ext cx="7199271" cy="3348003"/>
              <a:chOff x="827046" y="927000"/>
              <a:chExt cx="10760179" cy="5004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0D2D3A2-4E16-7641-B581-B004CDF42542}"/>
                  </a:ext>
                </a:extLst>
              </p:cNvPr>
              <p:cNvSpPr/>
              <p:nvPr/>
            </p:nvSpPr>
            <p:spPr>
              <a:xfrm>
                <a:off x="7218335" y="3244335"/>
                <a:ext cx="289662" cy="3496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100" b="0" i="0" u="none" strike="noStrike">
                    <a:solidFill>
                      <a:srgbClr val="000000"/>
                    </a:solidFill>
                    <a:effectLst/>
                    <a:latin typeface="-webkit-standard"/>
                  </a:rPr>
                  <a:t> </a:t>
                </a:r>
                <a:endParaRPr lang="fr-FR" sz="1100"/>
              </a:p>
            </p:txBody>
          </p:sp>
          <p:cxnSp>
            <p:nvCxnSpPr>
              <p:cNvPr id="6" name="Connecteur : en arc 32">
                <a:extLst>
                  <a:ext uri="{FF2B5EF4-FFF2-40B4-BE49-F238E27FC236}">
                    <a16:creationId xmlns:a16="http://schemas.microsoft.com/office/drawing/2014/main" id="{3C71C9CE-92B8-A848-8864-079154F13346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 rot="16200000" flipH="1">
                <a:off x="2053649" y="2377515"/>
                <a:ext cx="1323280" cy="1904429"/>
              </a:xfrm>
              <a:prstGeom prst="curvedConnector2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grpSp>
            <p:nvGrpSpPr>
              <p:cNvPr id="7" name="Groupe 6">
                <a:extLst>
                  <a:ext uri="{FF2B5EF4-FFF2-40B4-BE49-F238E27FC236}">
                    <a16:creationId xmlns:a16="http://schemas.microsoft.com/office/drawing/2014/main" id="{90FE86C7-2221-EF45-AAE5-2152E273DB9A}"/>
                  </a:ext>
                </a:extLst>
              </p:cNvPr>
              <p:cNvGrpSpPr/>
              <p:nvPr/>
            </p:nvGrpSpPr>
            <p:grpSpPr>
              <a:xfrm>
                <a:off x="827046" y="927000"/>
                <a:ext cx="1872059" cy="1741090"/>
                <a:chOff x="6367525" y="967665"/>
                <a:chExt cx="1694546" cy="1528900"/>
              </a:xfrm>
            </p:grpSpPr>
            <p:grpSp>
              <p:nvGrpSpPr>
                <p:cNvPr id="37" name="Groupe 36">
                  <a:extLst>
                    <a:ext uri="{FF2B5EF4-FFF2-40B4-BE49-F238E27FC236}">
                      <a16:creationId xmlns:a16="http://schemas.microsoft.com/office/drawing/2014/main" id="{DCABCC46-EA17-2B46-992C-819DD95B6D13}"/>
                    </a:ext>
                  </a:extLst>
                </p:cNvPr>
                <p:cNvGrpSpPr/>
                <p:nvPr/>
              </p:nvGrpSpPr>
              <p:grpSpPr>
                <a:xfrm>
                  <a:off x="6717644" y="967665"/>
                  <a:ext cx="913668" cy="1171853"/>
                  <a:chOff x="1604107" y="656947"/>
                  <a:chExt cx="913668" cy="1171853"/>
                </a:xfrm>
              </p:grpSpPr>
              <p:pic>
                <p:nvPicPr>
                  <p:cNvPr id="39" name="Image 38">
                    <a:extLst>
                      <a:ext uri="{FF2B5EF4-FFF2-40B4-BE49-F238E27FC236}">
                        <a16:creationId xmlns:a16="http://schemas.microsoft.com/office/drawing/2014/main" id="{8780B26F-83CC-FE48-A7F4-35F287A8C2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04107" y="656947"/>
                    <a:ext cx="818377" cy="1033389"/>
                  </a:xfrm>
                  <a:prstGeom prst="rect">
                    <a:avLst/>
                  </a:prstGeom>
                </p:spPr>
              </p:pic>
              <p:pic>
                <p:nvPicPr>
                  <p:cNvPr id="40" name="Image 39">
                    <a:extLst>
                      <a:ext uri="{FF2B5EF4-FFF2-40B4-BE49-F238E27FC236}">
                        <a16:creationId xmlns:a16="http://schemas.microsoft.com/office/drawing/2014/main" id="{8D860E8A-975A-C84F-98B6-A29FA5B733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73918" y="1184943"/>
                    <a:ext cx="643857" cy="64385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8" name="ZoneTexte 37">
                  <a:extLst>
                    <a:ext uri="{FF2B5EF4-FFF2-40B4-BE49-F238E27FC236}">
                      <a16:creationId xmlns:a16="http://schemas.microsoft.com/office/drawing/2014/main" id="{DD928B30-B342-6D41-A10E-F0A85239B796}"/>
                    </a:ext>
                  </a:extLst>
                </p:cNvPr>
                <p:cNvSpPr txBox="1"/>
                <p:nvPr/>
              </p:nvSpPr>
              <p:spPr>
                <a:xfrm>
                  <a:off x="6367525" y="2163307"/>
                  <a:ext cx="1694546" cy="3332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50">
                      <a:latin typeface="Amiri" panose="00000500000000000000" pitchFamily="2" charset="-78"/>
                      <a:ea typeface="Amiri" panose="00000500000000000000" pitchFamily="2" charset="-78"/>
                      <a:cs typeface="Amiri" panose="00000500000000000000" pitchFamily="2" charset="-78"/>
                    </a:rPr>
                    <a:t>Données brutes</a:t>
                  </a:r>
                </a:p>
              </p:txBody>
            </p:sp>
          </p:grpSp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7B723609-F210-B946-B98D-BC09A7C619CC}"/>
                  </a:ext>
                </a:extLst>
              </p:cNvPr>
              <p:cNvGrpSpPr/>
              <p:nvPr/>
            </p:nvGrpSpPr>
            <p:grpSpPr>
              <a:xfrm>
                <a:off x="1250776" y="3021353"/>
                <a:ext cx="1944868" cy="1469455"/>
                <a:chOff x="4303968" y="1145851"/>
                <a:chExt cx="1737943" cy="1313110"/>
              </a:xfrm>
            </p:grpSpPr>
            <p:pic>
              <p:nvPicPr>
                <p:cNvPr id="35" name="Image 34">
                  <a:extLst>
                    <a:ext uri="{FF2B5EF4-FFF2-40B4-BE49-F238E27FC236}">
                      <a16:creationId xmlns:a16="http://schemas.microsoft.com/office/drawing/2014/main" id="{B33BBE09-7D74-5D4E-9AC0-9E5C480708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767" y="1145851"/>
                  <a:ext cx="763434" cy="763434"/>
                </a:xfrm>
                <a:prstGeom prst="rect">
                  <a:avLst/>
                </a:prstGeom>
              </p:spPr>
            </p:pic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21449B28-D1D2-E44F-A021-49DFD2E9CB01}"/>
                    </a:ext>
                  </a:extLst>
                </p:cNvPr>
                <p:cNvSpPr txBox="1"/>
                <p:nvPr/>
              </p:nvSpPr>
              <p:spPr>
                <a:xfrm>
                  <a:off x="4303968" y="1904022"/>
                  <a:ext cx="1737943" cy="554939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fr-FR" sz="1050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Data </a:t>
                  </a:r>
                  <a:r>
                    <a:rPr lang="fr-FR" sz="1050" err="1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preprocessing</a:t>
                  </a:r>
                  <a:endParaRPr lang="fr-FR" sz="1050">
                    <a:latin typeface="Amiri" panose="00000500000000000000" pitchFamily="2" charset="-78"/>
                    <a:ea typeface="Amiri" panose="00000500000000000000" pitchFamily="2" charset="-78"/>
                    <a:cs typeface="Amiri"/>
                  </a:endParaRPr>
                </a:p>
              </p:txBody>
            </p:sp>
          </p:grp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66C7FF9D-6794-DA44-9889-543C75DA3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225479">
                <a:off x="5530234" y="4514892"/>
                <a:ext cx="1416108" cy="1416108"/>
              </a:xfrm>
              <a:prstGeom prst="rect">
                <a:avLst/>
              </a:prstGeom>
            </p:spPr>
          </p:pic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DA356B37-1108-BF47-827F-A0855F9D951B}"/>
                  </a:ext>
                </a:extLst>
              </p:cNvPr>
              <p:cNvGrpSpPr/>
              <p:nvPr/>
            </p:nvGrpSpPr>
            <p:grpSpPr>
              <a:xfrm>
                <a:off x="6296553" y="4938670"/>
                <a:ext cx="567954" cy="685204"/>
                <a:chOff x="4595047" y="5199966"/>
                <a:chExt cx="507527" cy="612302"/>
              </a:xfrm>
            </p:grpSpPr>
            <p:pic>
              <p:nvPicPr>
                <p:cNvPr id="33" name="Image 32">
                  <a:extLst>
                    <a:ext uri="{FF2B5EF4-FFF2-40B4-BE49-F238E27FC236}">
                      <a16:creationId xmlns:a16="http://schemas.microsoft.com/office/drawing/2014/main" id="{0676D7C9-4D1B-CF4E-8618-A5E4B069E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5047" y="5199966"/>
                  <a:ext cx="384235" cy="384235"/>
                </a:xfrm>
                <a:prstGeom prst="rect">
                  <a:avLst/>
                </a:prstGeom>
              </p:spPr>
            </p:pic>
            <p:sp>
              <p:nvSpPr>
                <p:cNvPr id="34" name="ZoneTexte 33">
                  <a:extLst>
                    <a:ext uri="{FF2B5EF4-FFF2-40B4-BE49-F238E27FC236}">
                      <a16:creationId xmlns:a16="http://schemas.microsoft.com/office/drawing/2014/main" id="{1D83802D-7EF0-1B43-819F-E21EAC1A1BA1}"/>
                    </a:ext>
                  </a:extLst>
                </p:cNvPr>
                <p:cNvSpPr txBox="1"/>
                <p:nvPr/>
              </p:nvSpPr>
              <p:spPr>
                <a:xfrm>
                  <a:off x="4603926" y="5524520"/>
                  <a:ext cx="498648" cy="28774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fr-FR" sz="800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IA</a:t>
                  </a:r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54BE38A4-F6B0-4F4E-BE13-0B8DBACF0454}"/>
                  </a:ext>
                </a:extLst>
              </p:cNvPr>
              <p:cNvGrpSpPr/>
              <p:nvPr/>
            </p:nvGrpSpPr>
            <p:grpSpPr>
              <a:xfrm>
                <a:off x="5596416" y="5092271"/>
                <a:ext cx="1103944" cy="674360"/>
                <a:chOff x="3739392" y="5158044"/>
                <a:chExt cx="986489" cy="602611"/>
              </a:xfrm>
            </p:grpSpPr>
            <p:pic>
              <p:nvPicPr>
                <p:cNvPr id="31" name="Image 30">
                  <a:extLst>
                    <a:ext uri="{FF2B5EF4-FFF2-40B4-BE49-F238E27FC236}">
                      <a16:creationId xmlns:a16="http://schemas.microsoft.com/office/drawing/2014/main" id="{C6250F48-B306-FD4A-95E6-B46DC6BDDD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19778" y="5158044"/>
                  <a:ext cx="366476" cy="366476"/>
                </a:xfrm>
                <a:prstGeom prst="rect">
                  <a:avLst/>
                </a:prstGeom>
              </p:spPr>
            </p:pic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92668EEF-A21C-8040-B871-F70846E57270}"/>
                    </a:ext>
                  </a:extLst>
                </p:cNvPr>
                <p:cNvSpPr txBox="1"/>
                <p:nvPr/>
              </p:nvSpPr>
              <p:spPr>
                <a:xfrm>
                  <a:off x="3739392" y="5472907"/>
                  <a:ext cx="986489" cy="287748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fr-FR" sz="800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Statistiques</a:t>
                  </a:r>
                </a:p>
              </p:txBody>
            </p:sp>
          </p:grp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32F7F70D-2CA5-A441-8685-8E6C2CE7B97D}"/>
                  </a:ext>
                </a:extLst>
              </p:cNvPr>
              <p:cNvGrpSpPr/>
              <p:nvPr/>
            </p:nvGrpSpPr>
            <p:grpSpPr>
              <a:xfrm>
                <a:off x="5322709" y="2976462"/>
                <a:ext cx="1977001" cy="1657241"/>
                <a:chOff x="3589047" y="2410414"/>
                <a:chExt cx="1766657" cy="1480918"/>
              </a:xfrm>
            </p:grpSpPr>
            <p:pic>
              <p:nvPicPr>
                <p:cNvPr id="29" name="Image 28">
                  <a:extLst>
                    <a:ext uri="{FF2B5EF4-FFF2-40B4-BE49-F238E27FC236}">
                      <a16:creationId xmlns:a16="http://schemas.microsoft.com/office/drawing/2014/main" id="{D4E0B03C-DF36-F942-A3D0-6375FCE846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0305" y="2893377"/>
                  <a:ext cx="997955" cy="997955"/>
                </a:xfrm>
                <a:prstGeom prst="rect">
                  <a:avLst/>
                </a:prstGeom>
              </p:spPr>
            </p:pic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941C862B-398C-D547-8EE6-1378B9845AA0}"/>
                    </a:ext>
                  </a:extLst>
                </p:cNvPr>
                <p:cNvSpPr txBox="1"/>
                <p:nvPr/>
              </p:nvSpPr>
              <p:spPr>
                <a:xfrm>
                  <a:off x="3589047" y="2410414"/>
                  <a:ext cx="1766657" cy="514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50">
                      <a:latin typeface="Amiri" panose="00000500000000000000" pitchFamily="2" charset="-78"/>
                      <a:ea typeface="Amiri" panose="00000500000000000000" pitchFamily="2" charset="-78"/>
                      <a:cs typeface="Amiri" panose="00000500000000000000" pitchFamily="2" charset="-78"/>
                    </a:rPr>
                    <a:t>Data Mining &amp; Machine Learning</a:t>
                  </a:r>
                </a:p>
              </p:txBody>
            </p:sp>
          </p:grpSp>
          <p:sp>
            <p:nvSpPr>
              <p:cNvPr id="13" name="Flèche : courbe vers le bas 74">
                <a:extLst>
                  <a:ext uri="{FF2B5EF4-FFF2-40B4-BE49-F238E27FC236}">
                    <a16:creationId xmlns:a16="http://schemas.microsoft.com/office/drawing/2014/main" id="{D5C99267-53D2-DD4C-B121-294F63FD8CB4}"/>
                  </a:ext>
                </a:extLst>
              </p:cNvPr>
              <p:cNvSpPr/>
              <p:nvPr/>
            </p:nvSpPr>
            <p:spPr>
              <a:xfrm flipV="1">
                <a:off x="6687304" y="4511544"/>
                <a:ext cx="3631144" cy="616853"/>
              </a:xfrm>
              <a:prstGeom prst="curved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Flèche : courbe vers le bas 76">
                <a:extLst>
                  <a:ext uri="{FF2B5EF4-FFF2-40B4-BE49-F238E27FC236}">
                    <a16:creationId xmlns:a16="http://schemas.microsoft.com/office/drawing/2014/main" id="{905072C3-A9B7-9644-8E2D-82881426E822}"/>
                  </a:ext>
                </a:extLst>
              </p:cNvPr>
              <p:cNvSpPr/>
              <p:nvPr/>
            </p:nvSpPr>
            <p:spPr>
              <a:xfrm flipH="1">
                <a:off x="6716603" y="3449051"/>
                <a:ext cx="3631144" cy="616853"/>
              </a:xfrm>
              <a:prstGeom prst="curved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10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16AE3290-639D-654E-92C0-94B8A4352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02113" y="3540271"/>
                <a:ext cx="1130298" cy="1130298"/>
              </a:xfrm>
              <a:prstGeom prst="rect">
                <a:avLst/>
              </a:prstGeom>
            </p:spPr>
          </p:pic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4C613858-B5E3-014A-9B0A-752D1B0EAF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85223" y="4606259"/>
                <a:ext cx="923056" cy="923056"/>
              </a:xfrm>
              <a:prstGeom prst="rect">
                <a:avLst/>
              </a:prstGeom>
            </p:spPr>
          </p:pic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17B85722-CBF0-0640-A601-5B31E1B03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1260" y="2855092"/>
                <a:ext cx="1224599" cy="1224599"/>
              </a:xfrm>
              <a:prstGeom prst="rect">
                <a:avLst/>
              </a:prstGeom>
            </p:spPr>
          </p:pic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E1C5E2F-61F5-0946-9A35-2245F5DBBAB9}"/>
                  </a:ext>
                </a:extLst>
              </p:cNvPr>
              <p:cNvSpPr txBox="1"/>
              <p:nvPr/>
            </p:nvSpPr>
            <p:spPr>
              <a:xfrm>
                <a:off x="7624577" y="3787564"/>
                <a:ext cx="1977001" cy="349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Géolocalisation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3F96EDEB-E1C2-A147-B0B5-A32E52EF9CAA}"/>
                  </a:ext>
                </a:extLst>
              </p:cNvPr>
              <p:cNvSpPr txBox="1"/>
              <p:nvPr/>
            </p:nvSpPr>
            <p:spPr>
              <a:xfrm>
                <a:off x="7707189" y="5524018"/>
                <a:ext cx="2146854" cy="349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Recommandations</a:t>
                </a:r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ED27BC29-2C8E-814A-99EE-C9E6F46318C5}"/>
                  </a:ext>
                </a:extLst>
              </p:cNvPr>
              <p:cNvSpPr txBox="1"/>
              <p:nvPr/>
            </p:nvSpPr>
            <p:spPr>
              <a:xfrm>
                <a:off x="10182050" y="4646757"/>
                <a:ext cx="1405175" cy="376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5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Utilisateurs</a:t>
                </a:r>
              </a:p>
            </p:txBody>
          </p:sp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745F6AA1-0234-1B48-81CB-E86018D3C6E4}"/>
                  </a:ext>
                </a:extLst>
              </p:cNvPr>
              <p:cNvGrpSpPr/>
              <p:nvPr/>
            </p:nvGrpSpPr>
            <p:grpSpPr>
              <a:xfrm>
                <a:off x="2922322" y="3268850"/>
                <a:ext cx="2400387" cy="1899700"/>
                <a:chOff x="6000280" y="967665"/>
                <a:chExt cx="2172775" cy="1668180"/>
              </a:xfrm>
            </p:grpSpPr>
            <p:grpSp>
              <p:nvGrpSpPr>
                <p:cNvPr id="25" name="Groupe 24">
                  <a:extLst>
                    <a:ext uri="{FF2B5EF4-FFF2-40B4-BE49-F238E27FC236}">
                      <a16:creationId xmlns:a16="http://schemas.microsoft.com/office/drawing/2014/main" id="{E8AB84CD-3063-6E49-8AC6-F28BA2CE8DF6}"/>
                    </a:ext>
                  </a:extLst>
                </p:cNvPr>
                <p:cNvGrpSpPr/>
                <p:nvPr/>
              </p:nvGrpSpPr>
              <p:grpSpPr>
                <a:xfrm>
                  <a:off x="6677480" y="967665"/>
                  <a:ext cx="953832" cy="1171853"/>
                  <a:chOff x="1563943" y="656947"/>
                  <a:chExt cx="953832" cy="1171853"/>
                </a:xfrm>
              </p:grpSpPr>
              <p:pic>
                <p:nvPicPr>
                  <p:cNvPr id="27" name="Image 26">
                    <a:extLst>
                      <a:ext uri="{FF2B5EF4-FFF2-40B4-BE49-F238E27FC236}">
                        <a16:creationId xmlns:a16="http://schemas.microsoft.com/office/drawing/2014/main" id="{FD211116-FE42-F44F-8F7D-65E00EDEF0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63943" y="656947"/>
                    <a:ext cx="818376" cy="1033389"/>
                  </a:xfrm>
                  <a:prstGeom prst="rect">
                    <a:avLst/>
                  </a:prstGeom>
                </p:spPr>
              </p:pic>
              <p:pic>
                <p:nvPicPr>
                  <p:cNvPr id="28" name="Image 27">
                    <a:extLst>
                      <a:ext uri="{FF2B5EF4-FFF2-40B4-BE49-F238E27FC236}">
                        <a16:creationId xmlns:a16="http://schemas.microsoft.com/office/drawing/2014/main" id="{7F53DABB-161A-7945-8D0F-0323998D9D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73918" y="1184943"/>
                    <a:ext cx="643857" cy="64385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4C484528-6AB8-6142-9E08-8BE00A436788}"/>
                    </a:ext>
                  </a:extLst>
                </p:cNvPr>
                <p:cNvSpPr txBox="1"/>
                <p:nvPr/>
              </p:nvSpPr>
              <p:spPr>
                <a:xfrm>
                  <a:off x="6000280" y="2130133"/>
                  <a:ext cx="2172775" cy="50571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fr-FR" sz="1050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Données </a:t>
                  </a:r>
                  <a:endParaRPr lang="fr-FR" sz="1100">
                    <a:cs typeface="Amiri"/>
                  </a:endParaRPr>
                </a:p>
                <a:p>
                  <a:pPr algn="ctr"/>
                  <a:r>
                    <a:rPr lang="fr-FR" sz="1050">
                      <a:latin typeface="Amiri" panose="00000500000000000000" pitchFamily="2" charset="-78"/>
                      <a:ea typeface="Amiri" panose="00000500000000000000" pitchFamily="2" charset="-78"/>
                      <a:cs typeface="Amiri"/>
                    </a:rPr>
                    <a:t>transformées</a:t>
                  </a:r>
                  <a:endParaRPr lang="fr-FR" sz="1100">
                    <a:cs typeface="Amiri"/>
                  </a:endParaRPr>
                </a:p>
              </p:txBody>
            </p:sp>
          </p:grpSp>
          <p:cxnSp>
            <p:nvCxnSpPr>
              <p:cNvPr id="22" name="Connecteur : en arc 32">
                <a:extLst>
                  <a:ext uri="{FF2B5EF4-FFF2-40B4-BE49-F238E27FC236}">
                    <a16:creationId xmlns:a16="http://schemas.microsoft.com/office/drawing/2014/main" id="{89BE51D6-90BC-5C44-8B22-C3071A742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5098" y="4065904"/>
                <a:ext cx="1063072" cy="9414"/>
              </a:xfrm>
              <a:prstGeom prst="curvedConnector3">
                <a:avLst>
                  <a:gd name="adj1" fmla="val 50000"/>
                </a:avLst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" name="Connecteur : en arc 32">
                <a:extLst>
                  <a:ext uri="{FF2B5EF4-FFF2-40B4-BE49-F238E27FC236}">
                    <a16:creationId xmlns:a16="http://schemas.microsoft.com/office/drawing/2014/main" id="{EF8A00B5-8CEB-EB4C-801A-219E79B09B8D}"/>
                  </a:ext>
                </a:extLst>
              </p:cNvPr>
              <p:cNvCxnSpPr>
                <a:cxnSpLocks/>
                <a:stCxn id="15" idx="0"/>
                <a:endCxn id="40" idx="3"/>
              </p:cNvCxnSpPr>
              <p:nvPr/>
            </p:nvCxnSpPr>
            <p:spPr>
              <a:xfrm rot="16200000" flipV="1">
                <a:off x="5422547" y="-1304444"/>
                <a:ext cx="1645389" cy="8044042"/>
              </a:xfrm>
              <a:prstGeom prst="curvedConnector2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643EDE65-BC19-184D-A6B8-0720628729BC}"/>
                  </a:ext>
                </a:extLst>
              </p:cNvPr>
              <p:cNvSpPr txBox="1"/>
              <p:nvPr/>
            </p:nvSpPr>
            <p:spPr>
              <a:xfrm>
                <a:off x="6148389" y="1760085"/>
                <a:ext cx="1130298" cy="39100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fr-FR" sz="1100"/>
                  <a:t>génèrent</a:t>
                </a:r>
                <a:endParaRPr lang="fr-FR" sz="1100">
                  <a:cs typeface="Calibri"/>
                </a:endParaRPr>
              </a:p>
            </p:txBody>
          </p:sp>
        </p:grp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F4F15EFE-8F62-4939-AAAA-64948ABFA05E}"/>
                </a:ext>
              </a:extLst>
            </p:cNvPr>
            <p:cNvSpPr/>
            <p:nvPr/>
          </p:nvSpPr>
          <p:spPr>
            <a:xfrm>
              <a:off x="5134098" y="2190007"/>
              <a:ext cx="4195947" cy="3899064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035178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47</Slides>
  <Notes>14</Notes>
  <HiddenSlides>4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Thème Office</vt:lpstr>
      <vt:lpstr>PowerPoint Presentation</vt:lpstr>
      <vt:lpstr>Sommaire</vt:lpstr>
      <vt:lpstr>Objectifs du projet</vt:lpstr>
      <vt:lpstr>Mise en scénario</vt:lpstr>
      <vt:lpstr>Objectifs du projet</vt:lpstr>
      <vt:lpstr>Architectures</vt:lpstr>
      <vt:lpstr>Architecture globale </vt:lpstr>
      <vt:lpstr>Architecture applicative</vt:lpstr>
      <vt:lpstr>Analyse de données - Data Preprocessing</vt:lpstr>
      <vt:lpstr>Base de données</vt:lpstr>
      <vt:lpstr>Data Preprocessing</vt:lpstr>
      <vt:lpstr>Data Preprocessing</vt:lpstr>
      <vt:lpstr>Data Preprocessing</vt:lpstr>
      <vt:lpstr>Data Preprocessing</vt:lpstr>
      <vt:lpstr>Analyse de données - Extraction de Patterns</vt:lpstr>
      <vt:lpstr>Extraction de patterns</vt:lpstr>
      <vt:lpstr>Extraction de patterns</vt:lpstr>
      <vt:lpstr>Extraction de patterns​​</vt:lpstr>
      <vt:lpstr>Extraction de patterns</vt:lpstr>
      <vt:lpstr>Extraction de patterns</vt:lpstr>
      <vt:lpstr>Extraction de patterns</vt:lpstr>
      <vt:lpstr>Extraction de patterns</vt:lpstr>
      <vt:lpstr>Extraction de patterns</vt:lpstr>
      <vt:lpstr>Système de recommandations</vt:lpstr>
      <vt:lpstr>Recommandation - Géolocalisation </vt:lpstr>
      <vt:lpstr>Recommandation - Géolocalisation </vt:lpstr>
      <vt:lpstr>Recommandation - Géolocalisation  </vt:lpstr>
      <vt:lpstr>Recommandation - Géolocalisation  </vt:lpstr>
      <vt:lpstr>Recommandation - Popularity/Trends </vt:lpstr>
      <vt:lpstr>Recommandation – User-based Collaborative Filtering</vt:lpstr>
      <vt:lpstr>Recommandation – User-based Collaborative Filtering</vt:lpstr>
      <vt:lpstr>Recommandation – Content-based</vt:lpstr>
      <vt:lpstr>Recommandation – Content-based</vt:lpstr>
      <vt:lpstr>Recommandation – Content-based</vt:lpstr>
      <vt:lpstr>Recommandation – Solution globale</vt:lpstr>
      <vt:lpstr>Gestion de projet</vt:lpstr>
      <vt:lpstr>Planification des différentes releases</vt:lpstr>
      <vt:lpstr>Répartition des tâches et taux d’achèvement</vt:lpstr>
      <vt:lpstr>Méthodes et outils</vt:lpstr>
      <vt:lpstr>Conclusion et perspectives</vt:lpstr>
      <vt:lpstr>Conclusion</vt:lpstr>
      <vt:lpstr>Perspectives</vt:lpstr>
      <vt:lpstr>Merci de votre attention</vt:lpstr>
      <vt:lpstr>Tests et certification</vt:lpstr>
      <vt:lpstr>Scénario de démonstration</vt:lpstr>
      <vt:lpstr>Data Preprocessing</vt:lpstr>
      <vt:lpstr>Analyse de données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Mina Saleem Ahamed</dc:creator>
  <cp:revision>1</cp:revision>
  <dcterms:created xsi:type="dcterms:W3CDTF">2020-04-19T17:37:04Z</dcterms:created>
  <dcterms:modified xsi:type="dcterms:W3CDTF">2020-06-18T07:20:05Z</dcterms:modified>
</cp:coreProperties>
</file>